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209800"/>
            <a:ext cx="838200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Name:  </a:t>
            </a:r>
            <a:r>
              <a:rPr lang="en-US" sz="3200" b="1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Keshav</a:t>
            </a:r>
            <a:r>
              <a:rPr lang="en-US" sz="32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3200" b="1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Narayan</a:t>
            </a:r>
            <a:endParaRPr lang="en-US" sz="3200" b="1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32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Student Id:  2024/36884</a:t>
            </a:r>
          </a:p>
          <a:p>
            <a:pPr algn="ctr"/>
            <a:r>
              <a:rPr lang="en-US" sz="3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Batch:  Full Stack MERN dev</a:t>
            </a:r>
          </a:p>
          <a:p>
            <a:pPr algn="ctr"/>
            <a:r>
              <a:rPr lang="en-US" sz="32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Mobile Number:  6202963833</a:t>
            </a:r>
          </a:p>
          <a:p>
            <a:pPr algn="ctr"/>
            <a:r>
              <a:rPr lang="en-US" sz="32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Email:  keshavnarayan75@gmail.com</a:t>
            </a:r>
            <a:endParaRPr lang="en-US" sz="32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Keshav Narayan</dc:creator>
  <cp:lastModifiedBy>KN</cp:lastModifiedBy>
  <cp:revision>1</cp:revision>
  <dcterms:created xsi:type="dcterms:W3CDTF">2006-08-16T00:00:00Z</dcterms:created>
  <dcterms:modified xsi:type="dcterms:W3CDTF">2024-11-21T18:30:12Z</dcterms:modified>
</cp:coreProperties>
</file>