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6" r:id="rId2"/>
    <p:sldMasterId id="214748385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/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B4DAD04-CACC-428E-A192-B3C815AF03BD}" type="datetimeFigureOut">
              <a:rPr lang="en-IN" smtClean="0"/>
              <a:t>06-01-2023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AC555B0-84C7-4362-8BE2-EC9BC85DBF94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hyperlink" Target="https://openclipart.org/detail/4454/beetle-ca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hyperlink" Target="https://openclipart.org/detail/4454/beetle-ca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5840" y="2132856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WELCO</a:t>
            </a:r>
            <a:r>
              <a:rPr lang="en-US" sz="3600" b="1" dirty="0"/>
              <a:t>ME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22108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PARKING  SLOT BOOKING SYSYTEM</a:t>
            </a:r>
            <a:endParaRPr lang="en-IN" b="1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611="http://schemas.microsoft.com/office/drawing/2016/11/main" xmlns:lc="http://schemas.openxmlformats.org/drawingml/2006/lockedCanvas" r:id="rId7"/>
              </a:ext>
            </a:extLst>
          </a:blip>
          <a:stretch>
            <a:fillRect/>
          </a:stretch>
        </p:blipFill>
        <p:spPr>
          <a:xfrm>
            <a:off x="4367808" y="4797152"/>
            <a:ext cx="273630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888" y="354207"/>
            <a:ext cx="292663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600" b="1" u="sng" dirty="0"/>
              <a:t>Advantages </a:t>
            </a:r>
            <a:endParaRPr lang="en-IN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791154" y="1204774"/>
            <a:ext cx="51851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Users can get learn about parking areas for particular locations.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It saves user time in search of parking space available in such a long parking area.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The system provides a graphical view of the parking spaces.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User can pay online on the spot and confirm their space.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It excludes the need of human efforts for managing parking spaces.</a:t>
            </a: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The system generates online bill for requested time and even sends an  message.</a:t>
            </a:r>
            <a:endParaRPr lang="en-IN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Cost-effective.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376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808" y="476672"/>
            <a:ext cx="3024336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/>
              <a:t>Platform </a:t>
            </a:r>
            <a:endParaRPr lang="en-IN" b="1" u="sng" dirty="0"/>
          </a:p>
        </p:txBody>
      </p:sp>
      <p:sp>
        <p:nvSpPr>
          <p:cNvPr id="4" name="Rectangle 3"/>
          <p:cNvSpPr/>
          <p:nvPr/>
        </p:nvSpPr>
        <p:spPr>
          <a:xfrm>
            <a:off x="2639616" y="2060848"/>
            <a:ext cx="3744416" cy="93610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React .js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612196" y="3573016"/>
            <a:ext cx="3744416" cy="93610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Node .js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2612196" y="4965114"/>
            <a:ext cx="3744416" cy="93610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 s   code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726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5841" y="764704"/>
            <a:ext cx="3083729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u="sng" dirty="0"/>
              <a:t>Use Of  Language</a:t>
            </a:r>
            <a:endParaRPr lang="en-IN" u="sng" dirty="0"/>
          </a:p>
        </p:txBody>
      </p:sp>
      <p:sp>
        <p:nvSpPr>
          <p:cNvPr id="3" name="Rectangle 2"/>
          <p:cNvSpPr/>
          <p:nvPr/>
        </p:nvSpPr>
        <p:spPr>
          <a:xfrm>
            <a:off x="3215680" y="2204864"/>
            <a:ext cx="4248472" cy="864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HTML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197227" y="3429000"/>
            <a:ext cx="4248472" cy="864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CSS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190082" y="4725144"/>
            <a:ext cx="4248472" cy="864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JAVASCRIPT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063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1704" y="1556792"/>
            <a:ext cx="5472608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</a:t>
            </a:r>
          </a:p>
          <a:p>
            <a:pPr algn="ctr"/>
            <a:r>
              <a:rPr lang="en-US" sz="9600" b="1" dirty="0"/>
              <a:t>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140238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3592" y="992922"/>
            <a:ext cx="70567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The main purpose of project is online parking  slot booking system that provides customers an easy way of reserving a parking space online.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 It overcomes the problem of finding a parking space in commercial areas that unnecessary consumes time.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  users can view various parking areas and select the space to view whether space is available or not.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If the booking space is available then he can book it for specific time slot.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This system provides an additional feature of cancelling the bookings. User can cancel their books space anytime.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Users can even make payment online via credit card. After making payment users are notified about the booking via message along with unique parking number. </a:t>
            </a:r>
            <a:endParaRPr lang="en-IN" b="1" dirty="0"/>
          </a:p>
          <a:p>
            <a:pPr marL="285750" indent="-285750">
              <a:buFont typeface="Arial" pitchFamily="34" charset="0"/>
              <a:buChar char="•"/>
            </a:pP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39817" y="404664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Introduction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36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9816" y="980729"/>
            <a:ext cx="2088232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Features</a:t>
            </a:r>
            <a:r>
              <a:rPr lang="en-US" b="1" u="sng" dirty="0"/>
              <a:t> 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2132857"/>
            <a:ext cx="54275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User login/registration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One to more Parking slots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Parking availability check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Parking booking online for date and time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Automatic cost calculation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Parking cancellation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Confirmation slots message on your mobile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checkout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6515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784" y="1556792"/>
            <a:ext cx="439248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4151784" y="3068960"/>
            <a:ext cx="4392488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Password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5447928" y="4797152"/>
            <a:ext cx="1944216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03912" y="692697"/>
            <a:ext cx="237626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2">
                    <a:lumMod val="10000"/>
                  </a:schemeClr>
                </a:solidFill>
              </a:rPr>
              <a:t>Login page</a:t>
            </a:r>
            <a:endParaRPr lang="en-IN" b="1" u="sng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4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5840" y="548680"/>
            <a:ext cx="273630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    </a:t>
            </a:r>
            <a:r>
              <a:rPr lang="en-US" sz="2400" dirty="0"/>
              <a:t> </a:t>
            </a:r>
            <a:r>
              <a:rPr lang="en-US" sz="2800" b="1" u="sng" dirty="0">
                <a:solidFill>
                  <a:schemeClr val="tx2">
                    <a:lumMod val="10000"/>
                  </a:schemeClr>
                </a:solidFill>
              </a:rPr>
              <a:t>Home page</a:t>
            </a:r>
            <a:r>
              <a:rPr lang="en-US" sz="2800" b="1" u="sng" dirty="0"/>
              <a:t> </a:t>
            </a:r>
            <a:endParaRPr lang="en-IN" b="1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2135560" y="1700808"/>
            <a:ext cx="2520280" cy="432048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871864" y="1763524"/>
            <a:ext cx="9001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135560" y="2779401"/>
            <a:ext cx="1728192" cy="1224136"/>
          </a:xfrm>
          <a:prstGeom prst="roundRect">
            <a:avLst>
              <a:gd name="adj" fmla="val 16723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427732" y="2779401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IN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528048" y="2779401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544272" y="2779401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170020" y="4418591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IN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6528048" y="4470350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8544272" y="4418591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427732" y="4470350"/>
            <a:ext cx="1728192" cy="1224136"/>
          </a:xfrm>
          <a:prstGeom prst="roundRect">
            <a:avLst>
              <a:gd name="adj" fmla="val 167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IN" dirty="0"/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611="http://schemas.microsoft.com/office/drawing/2016/11/main" xmlns:lc="http://schemas.openxmlformats.org/drawingml/2006/lockedCanvas" r:id="rId7"/>
              </a:ext>
            </a:extLst>
          </a:blip>
          <a:stretch>
            <a:fillRect/>
          </a:stretch>
        </p:blipFill>
        <p:spPr>
          <a:xfrm>
            <a:off x="2581278" y="3129217"/>
            <a:ext cx="905677" cy="5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75921" y="447484"/>
            <a:ext cx="202010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tx2">
                    <a:lumMod val="10000"/>
                  </a:schemeClr>
                </a:solidFill>
              </a:rPr>
              <a:t>Slot book</a:t>
            </a:r>
            <a:endParaRPr lang="en-IN" sz="2400" b="1" u="sng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184482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date: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67609" y="2564904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Vehicle no: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9692" y="313167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 no: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89692" y="3772371"/>
            <a:ext cx="144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Choose </a:t>
            </a:r>
          </a:p>
          <a:p>
            <a:r>
              <a:rPr lang="en-US" b="1" dirty="0"/>
              <a:t>      vehicle: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4295800" y="1844824"/>
            <a:ext cx="3312368" cy="391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283063" y="2564904"/>
            <a:ext cx="3325105" cy="391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306590" y="3109610"/>
            <a:ext cx="3312368" cy="391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295800" y="3843507"/>
            <a:ext cx="1728192" cy="504056"/>
          </a:xfrm>
          <a:prstGeom prst="roundRect">
            <a:avLst>
              <a:gd name="adj" fmla="val 356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</a:t>
            </a:r>
            <a:endParaRPr lang="en-IN" dirty="0"/>
          </a:p>
        </p:txBody>
      </p:sp>
      <p:sp>
        <p:nvSpPr>
          <p:cNvPr id="14" name="Chevron 13"/>
          <p:cNvSpPr/>
          <p:nvPr/>
        </p:nvSpPr>
        <p:spPr>
          <a:xfrm rot="16200000">
            <a:off x="5490416" y="3975463"/>
            <a:ext cx="288029" cy="203212"/>
          </a:xfrm>
          <a:prstGeom prst="chevron">
            <a:avLst>
              <a:gd name="adj" fmla="val 697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4590" y="5733256"/>
            <a:ext cx="126873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Slot book</a:t>
            </a:r>
            <a:endParaRPr lang="en-IN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8688288" y="5733256"/>
            <a:ext cx="1268736" cy="648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cancel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323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904" y="620688"/>
            <a:ext cx="2661562" cy="5232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Confirmation 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222425" y="1988840"/>
            <a:ext cx="4680520" cy="3528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832" y="234888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Dear customer </a:t>
            </a:r>
          </a:p>
          <a:p>
            <a:r>
              <a:rPr lang="en-US" dirty="0"/>
              <a:t>Online parking slot booked </a:t>
            </a:r>
          </a:p>
          <a:p>
            <a:r>
              <a:rPr lang="en-US" dirty="0"/>
              <a:t>Vehicle no. ………, of mini car .</a:t>
            </a:r>
          </a:p>
          <a:p>
            <a:r>
              <a:rPr lang="en-US" dirty="0"/>
              <a:t>Date: _/_/__.</a:t>
            </a:r>
          </a:p>
          <a:p>
            <a:r>
              <a:rPr lang="en-US" dirty="0"/>
              <a:t>Thank you  . </a:t>
            </a:r>
          </a:p>
        </p:txBody>
      </p:sp>
    </p:spTree>
    <p:extLst>
      <p:ext uri="{BB962C8B-B14F-4D97-AF65-F5344CB8AC3E}">
        <p14:creationId xmlns:p14="http://schemas.microsoft.com/office/powerpoint/2010/main" val="4054442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889" y="476673"/>
            <a:ext cx="1700145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Checkout 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968841" y="306896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From date :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3215" y="1813466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no 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68841" y="4365104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day  :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841" y="3789040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date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53214" y="256490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 no :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55117" y="4947357"/>
            <a:ext cx="12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Amount : 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655840" y="1752246"/>
            <a:ext cx="3024336" cy="463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655840" y="2333201"/>
            <a:ext cx="3024336" cy="463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672739" y="2934236"/>
            <a:ext cx="3024336" cy="463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672739" y="3608042"/>
            <a:ext cx="3024336" cy="463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653376" y="4294686"/>
            <a:ext cx="2594753" cy="4634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55840" y="5044534"/>
            <a:ext cx="1656184" cy="4726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328248" y="5733256"/>
            <a:ext cx="129614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Checkout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763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1865" y="692697"/>
            <a:ext cx="3748077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u="sng" dirty="0"/>
              <a:t>Checkout Confirmation</a:t>
            </a:r>
            <a:endParaRPr lang="en-IN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67808" y="1772816"/>
            <a:ext cx="4752528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Dear customer </a:t>
            </a:r>
          </a:p>
          <a:p>
            <a:r>
              <a:rPr lang="en-US" dirty="0"/>
              <a:t>Online parking slot checkout</a:t>
            </a:r>
          </a:p>
          <a:p>
            <a:r>
              <a:rPr lang="en-US" dirty="0"/>
              <a:t>Vehicle no. ………, of mini car .</a:t>
            </a:r>
          </a:p>
          <a:p>
            <a:r>
              <a:rPr lang="en-US" dirty="0"/>
              <a:t>Date: _/_/__.</a:t>
            </a:r>
          </a:p>
          <a:p>
            <a:endParaRPr lang="en-US" dirty="0"/>
          </a:p>
          <a:p>
            <a:r>
              <a:rPr lang="en-US" dirty="0"/>
              <a:t>Total day:  2 .</a:t>
            </a:r>
          </a:p>
          <a:p>
            <a:r>
              <a:rPr lang="en-US" dirty="0"/>
              <a:t>Amount: 100.</a:t>
            </a:r>
          </a:p>
          <a:p>
            <a:endParaRPr lang="en-US" dirty="0"/>
          </a:p>
          <a:p>
            <a:r>
              <a:rPr lang="en-US" dirty="0"/>
              <a:t>Thank you 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42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203</TotalTime>
  <Words>364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 Antiqua</vt:lpstr>
      <vt:lpstr>Rockwell</vt:lpstr>
      <vt:lpstr>Wingdings</vt:lpstr>
      <vt:lpstr>Wingdings 2</vt:lpstr>
      <vt:lpstr>1_Foundry</vt:lpstr>
      <vt:lpstr>1_Hardcover</vt:lpstr>
      <vt:lpstr>Foundry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</dc:creator>
  <cp:lastModifiedBy>Happy</cp:lastModifiedBy>
  <cp:revision>63</cp:revision>
  <dcterms:created xsi:type="dcterms:W3CDTF">2022-05-23T11:26:20Z</dcterms:created>
  <dcterms:modified xsi:type="dcterms:W3CDTF">2023-01-06T06:36:02Z</dcterms:modified>
</cp:coreProperties>
</file>