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72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8520-91A5-4AD1-922C-A11BB9145D0C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37E8-4137-419F-B565-04A06E3BD1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829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8520-91A5-4AD1-922C-A11BB9145D0C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37E8-4137-419F-B565-04A06E3BD1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60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8520-91A5-4AD1-922C-A11BB9145D0C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37E8-4137-419F-B565-04A06E3BD1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833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8520-91A5-4AD1-922C-A11BB9145D0C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37E8-4137-419F-B565-04A06E3BD1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083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8520-91A5-4AD1-922C-A11BB9145D0C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37E8-4137-419F-B565-04A06E3BD1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887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8520-91A5-4AD1-922C-A11BB9145D0C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37E8-4137-419F-B565-04A06E3BD1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868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8520-91A5-4AD1-922C-A11BB9145D0C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37E8-4137-419F-B565-04A06E3BD1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15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8520-91A5-4AD1-922C-A11BB9145D0C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37E8-4137-419F-B565-04A06E3BD1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930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8520-91A5-4AD1-922C-A11BB9145D0C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37E8-4137-419F-B565-04A06E3BD1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544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8520-91A5-4AD1-922C-A11BB9145D0C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37E8-4137-419F-B565-04A06E3BD1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041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8520-91A5-4AD1-922C-A11BB9145D0C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37E8-4137-419F-B565-04A06E3BD1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808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A8520-91A5-4AD1-922C-A11BB9145D0C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537E8-4137-419F-B565-04A06E3BD1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57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2833139" y="84686"/>
            <a:ext cx="4801465" cy="5621785"/>
            <a:chOff x="2833139" y="84686"/>
            <a:chExt cx="4801465" cy="5621785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2833141" y="84686"/>
              <a:ext cx="0" cy="490178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6914606" y="84686"/>
              <a:ext cx="0" cy="490178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Freeform 10"/>
            <p:cNvSpPr/>
            <p:nvPr/>
          </p:nvSpPr>
          <p:spPr>
            <a:xfrm>
              <a:off x="2833141" y="84686"/>
              <a:ext cx="4081465" cy="367188"/>
            </a:xfrm>
            <a:custGeom>
              <a:avLst/>
              <a:gdLst>
                <a:gd name="connsiteX0" fmla="*/ 0 w 4049486"/>
                <a:gd name="connsiteY0" fmla="*/ 0 h 766375"/>
                <a:gd name="connsiteX1" fmla="*/ 2020389 w 4049486"/>
                <a:gd name="connsiteY1" fmla="*/ 766354 h 766375"/>
                <a:gd name="connsiteX2" fmla="*/ 4049486 w 4049486"/>
                <a:gd name="connsiteY2" fmla="*/ 26126 h 76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49486" h="766375">
                  <a:moveTo>
                    <a:pt x="0" y="0"/>
                  </a:moveTo>
                  <a:cubicBezTo>
                    <a:pt x="672737" y="381000"/>
                    <a:pt x="1345475" y="762000"/>
                    <a:pt x="2020389" y="766354"/>
                  </a:cubicBezTo>
                  <a:cubicBezTo>
                    <a:pt x="2695303" y="770708"/>
                    <a:pt x="3921760" y="113212"/>
                    <a:pt x="4049486" y="26126"/>
                  </a:cubicBez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Freeform 11"/>
            <p:cNvSpPr/>
            <p:nvPr/>
          </p:nvSpPr>
          <p:spPr>
            <a:xfrm rot="10800000">
              <a:off x="2833141" y="4619281"/>
              <a:ext cx="4081465" cy="367188"/>
            </a:xfrm>
            <a:custGeom>
              <a:avLst/>
              <a:gdLst>
                <a:gd name="connsiteX0" fmla="*/ 0 w 4049486"/>
                <a:gd name="connsiteY0" fmla="*/ 0 h 766375"/>
                <a:gd name="connsiteX1" fmla="*/ 2020389 w 4049486"/>
                <a:gd name="connsiteY1" fmla="*/ 766354 h 766375"/>
                <a:gd name="connsiteX2" fmla="*/ 4049486 w 4049486"/>
                <a:gd name="connsiteY2" fmla="*/ 26126 h 76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49486" h="766375">
                  <a:moveTo>
                    <a:pt x="0" y="0"/>
                  </a:moveTo>
                  <a:cubicBezTo>
                    <a:pt x="672737" y="381000"/>
                    <a:pt x="1345475" y="762000"/>
                    <a:pt x="2020389" y="766354"/>
                  </a:cubicBezTo>
                  <a:cubicBezTo>
                    <a:pt x="2695303" y="770708"/>
                    <a:pt x="3921760" y="113212"/>
                    <a:pt x="4049486" y="26126"/>
                  </a:cubicBez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Freeform 12"/>
            <p:cNvSpPr/>
            <p:nvPr/>
          </p:nvSpPr>
          <p:spPr>
            <a:xfrm rot="10800000">
              <a:off x="2833140" y="4453818"/>
              <a:ext cx="4081465" cy="367188"/>
            </a:xfrm>
            <a:custGeom>
              <a:avLst/>
              <a:gdLst>
                <a:gd name="connsiteX0" fmla="*/ 0 w 4049486"/>
                <a:gd name="connsiteY0" fmla="*/ 0 h 766375"/>
                <a:gd name="connsiteX1" fmla="*/ 2020389 w 4049486"/>
                <a:gd name="connsiteY1" fmla="*/ 766354 h 766375"/>
                <a:gd name="connsiteX2" fmla="*/ 4049486 w 4049486"/>
                <a:gd name="connsiteY2" fmla="*/ 26126 h 76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49486" h="766375">
                  <a:moveTo>
                    <a:pt x="0" y="0"/>
                  </a:moveTo>
                  <a:cubicBezTo>
                    <a:pt x="672737" y="381000"/>
                    <a:pt x="1345475" y="762000"/>
                    <a:pt x="2020389" y="766354"/>
                  </a:cubicBezTo>
                  <a:cubicBezTo>
                    <a:pt x="2695303" y="770708"/>
                    <a:pt x="3921760" y="113212"/>
                    <a:pt x="4049486" y="26126"/>
                  </a:cubicBez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2833139" y="241443"/>
              <a:ext cx="4081465" cy="367188"/>
            </a:xfrm>
            <a:custGeom>
              <a:avLst/>
              <a:gdLst>
                <a:gd name="connsiteX0" fmla="*/ 0 w 4049486"/>
                <a:gd name="connsiteY0" fmla="*/ 0 h 766375"/>
                <a:gd name="connsiteX1" fmla="*/ 2020389 w 4049486"/>
                <a:gd name="connsiteY1" fmla="*/ 766354 h 766375"/>
                <a:gd name="connsiteX2" fmla="*/ 4049486 w 4049486"/>
                <a:gd name="connsiteY2" fmla="*/ 26126 h 76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49486" h="766375">
                  <a:moveTo>
                    <a:pt x="0" y="0"/>
                  </a:moveTo>
                  <a:cubicBezTo>
                    <a:pt x="672737" y="381000"/>
                    <a:pt x="1345475" y="762000"/>
                    <a:pt x="2020389" y="766354"/>
                  </a:cubicBezTo>
                  <a:cubicBezTo>
                    <a:pt x="2695303" y="770708"/>
                    <a:pt x="3921760" y="113212"/>
                    <a:pt x="4049486" y="26126"/>
                  </a:cubicBez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042458" y="304223"/>
              <a:ext cx="0" cy="445562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711151" y="304223"/>
              <a:ext cx="0" cy="445562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3814552" y="353477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/>
            <p:cNvSpPr/>
            <p:nvPr/>
          </p:nvSpPr>
          <p:spPr>
            <a:xfrm>
              <a:off x="4758501" y="3534772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/>
            <p:cNvSpPr/>
            <p:nvPr/>
          </p:nvSpPr>
          <p:spPr>
            <a:xfrm>
              <a:off x="5806478" y="3568891"/>
              <a:ext cx="46800" cy="46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/>
            <p:cNvSpPr/>
            <p:nvPr/>
          </p:nvSpPr>
          <p:spPr>
            <a:xfrm>
              <a:off x="4758501" y="2877355"/>
              <a:ext cx="90000" cy="9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Oval 24"/>
            <p:cNvSpPr/>
            <p:nvPr/>
          </p:nvSpPr>
          <p:spPr>
            <a:xfrm>
              <a:off x="5846937" y="1008900"/>
              <a:ext cx="180000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/>
            <p:cNvSpPr/>
            <p:nvPr/>
          </p:nvSpPr>
          <p:spPr>
            <a:xfrm>
              <a:off x="3955074" y="1008902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Oval 26"/>
            <p:cNvSpPr/>
            <p:nvPr/>
          </p:nvSpPr>
          <p:spPr>
            <a:xfrm>
              <a:off x="4769874" y="1672251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/>
            <p:cNvSpPr/>
            <p:nvPr/>
          </p:nvSpPr>
          <p:spPr>
            <a:xfrm>
              <a:off x="5978365" y="1836024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6914604" y="84686"/>
              <a:ext cx="7200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914604" y="4986469"/>
              <a:ext cx="7200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7322064" y="3006469"/>
              <a:ext cx="0" cy="19800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 flipV="1">
              <a:off x="7322063" y="84686"/>
              <a:ext cx="0" cy="19800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7091231" y="2229167"/>
              <a:ext cx="461665" cy="56041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1053</a:t>
              </a:r>
              <a:endParaRPr lang="en-IN" dirty="0">
                <a:solidFill>
                  <a:srgbClr val="00B050"/>
                </a:solidFill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 rot="5400000">
              <a:off x="6554602" y="5346471"/>
              <a:ext cx="7200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2473140" y="5322091"/>
              <a:ext cx="7200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rot="5400000" flipH="1">
              <a:off x="3643139" y="4502043"/>
              <a:ext cx="0" cy="16200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rot="5400000" flipH="1" flipV="1">
              <a:off x="6104602" y="4502042"/>
              <a:ext cx="0" cy="16200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 rot="5400000">
              <a:off x="4643037" y="5148858"/>
              <a:ext cx="461665" cy="326371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69</a:t>
              </a:r>
            </a:p>
          </p:txBody>
        </p:sp>
        <p:cxnSp>
          <p:nvCxnSpPr>
            <p:cNvPr id="55" name="Straight Arrow Connector 54"/>
            <p:cNvCxnSpPr>
              <a:endCxn id="21" idx="6"/>
            </p:cNvCxnSpPr>
            <p:nvPr/>
          </p:nvCxnSpPr>
          <p:spPr>
            <a:xfrm flipH="1">
              <a:off x="3886552" y="3393689"/>
              <a:ext cx="113460" cy="17708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3832090" y="3186726"/>
              <a:ext cx="3818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100" dirty="0" smtClean="0">
                  <a:solidFill>
                    <a:srgbClr val="00B050"/>
                  </a:solidFill>
                </a:rPr>
                <a:t>Ø 4</a:t>
              </a:r>
              <a:endParaRPr lang="en-IN" sz="1100" dirty="0">
                <a:solidFill>
                  <a:srgbClr val="00B050"/>
                </a:solidFill>
              </a:endParaRPr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 flipH="1">
              <a:off x="4829058" y="3361063"/>
              <a:ext cx="113460" cy="17708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4774596" y="3154100"/>
              <a:ext cx="3818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100" dirty="0" smtClean="0">
                  <a:solidFill>
                    <a:srgbClr val="00B050"/>
                  </a:solidFill>
                </a:rPr>
                <a:t>Ø 4</a:t>
              </a:r>
              <a:endParaRPr lang="en-IN" sz="1100" dirty="0">
                <a:solidFill>
                  <a:srgbClr val="00B050"/>
                </a:solidFill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H="1">
              <a:off x="4829560" y="2703525"/>
              <a:ext cx="113460" cy="17708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4775098" y="2496562"/>
              <a:ext cx="3818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100" dirty="0" smtClean="0">
                  <a:solidFill>
                    <a:srgbClr val="00B050"/>
                  </a:solidFill>
                </a:rPr>
                <a:t>Ø 5</a:t>
              </a:r>
              <a:endParaRPr lang="en-IN" sz="1100" dirty="0">
                <a:solidFill>
                  <a:srgbClr val="00B050"/>
                </a:solidFill>
              </a:endParaRP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 flipH="1">
              <a:off x="5843133" y="3399127"/>
              <a:ext cx="113460" cy="17708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5788671" y="3192164"/>
              <a:ext cx="3818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100" dirty="0" smtClean="0">
                  <a:solidFill>
                    <a:srgbClr val="00B050"/>
                  </a:solidFill>
                </a:rPr>
                <a:t>Ø 3</a:t>
              </a:r>
              <a:endParaRPr lang="en-IN" sz="1100" dirty="0">
                <a:solidFill>
                  <a:srgbClr val="00B050"/>
                </a:solidFill>
              </a:endParaRPr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 flipH="1">
              <a:off x="4870788" y="1522987"/>
              <a:ext cx="113460" cy="17708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4816326" y="1316024"/>
              <a:ext cx="3818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100" dirty="0" smtClean="0">
                  <a:solidFill>
                    <a:srgbClr val="00B050"/>
                  </a:solidFill>
                </a:rPr>
                <a:t>Ø 6</a:t>
              </a:r>
              <a:endParaRPr lang="en-IN" sz="1100" dirty="0">
                <a:solidFill>
                  <a:srgbClr val="00B050"/>
                </a:solidFill>
              </a:endParaRPr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H="1">
              <a:off x="6087292" y="1668827"/>
              <a:ext cx="113460" cy="17708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6032830" y="1461864"/>
              <a:ext cx="3818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100" dirty="0" smtClean="0">
                  <a:solidFill>
                    <a:srgbClr val="00B050"/>
                  </a:solidFill>
                </a:rPr>
                <a:t>Ø 8</a:t>
              </a:r>
              <a:endParaRPr lang="en-IN" sz="1100" dirty="0">
                <a:solidFill>
                  <a:srgbClr val="00B050"/>
                </a:solidFill>
              </a:endParaRPr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 flipH="1">
              <a:off x="6002216" y="850323"/>
              <a:ext cx="113460" cy="17708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5947754" y="643360"/>
              <a:ext cx="4539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100" dirty="0" smtClean="0">
                  <a:solidFill>
                    <a:srgbClr val="00B050"/>
                  </a:solidFill>
                </a:rPr>
                <a:t>Ø 10</a:t>
              </a:r>
              <a:endParaRPr lang="en-IN" sz="1100" dirty="0">
                <a:solidFill>
                  <a:srgbClr val="00B050"/>
                </a:solidFill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rot="10800000" flipH="1">
              <a:off x="3856555" y="1086342"/>
              <a:ext cx="113460" cy="17708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3665240" y="1203163"/>
              <a:ext cx="3818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100" dirty="0" smtClean="0">
                  <a:solidFill>
                    <a:srgbClr val="00B050"/>
                  </a:solidFill>
                </a:rPr>
                <a:t>Ø 6</a:t>
              </a:r>
              <a:endParaRPr lang="en-IN" sz="1100" dirty="0">
                <a:solidFill>
                  <a:srgbClr val="00B05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670650" y="3610245"/>
              <a:ext cx="317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</a:t>
              </a:r>
              <a:r>
                <a:rPr lang="en-US" sz="1200" baseline="-25000" dirty="0" smtClean="0"/>
                <a:t>1</a:t>
              </a:r>
              <a:endParaRPr lang="en-IN" sz="1200" baseline="-250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622018" y="3606027"/>
              <a:ext cx="317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</a:t>
              </a:r>
              <a:r>
                <a:rPr lang="en-US" sz="1200" baseline="-25000" dirty="0" smtClean="0"/>
                <a:t>2</a:t>
              </a:r>
              <a:endParaRPr lang="en-IN" sz="1200" baseline="-250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685801" y="3612859"/>
              <a:ext cx="317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</a:t>
              </a:r>
              <a:r>
                <a:rPr lang="en-US" sz="1200" baseline="-25000" dirty="0" smtClean="0"/>
                <a:t>3</a:t>
              </a:r>
              <a:endParaRPr lang="en-IN" sz="1200" baseline="-250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665016" y="2922228"/>
              <a:ext cx="317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</a:t>
              </a:r>
              <a:r>
                <a:rPr lang="en-US" sz="1200" baseline="-25000" dirty="0" smtClean="0"/>
                <a:t>4</a:t>
              </a:r>
              <a:endParaRPr lang="en-IN" sz="1200" baseline="-250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904270" y="1968829"/>
              <a:ext cx="317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</a:t>
              </a:r>
              <a:r>
                <a:rPr lang="en-US" sz="1200" baseline="-25000" dirty="0" smtClean="0"/>
                <a:t>5</a:t>
              </a:r>
              <a:endParaRPr lang="en-IN" sz="1200" baseline="-250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671643" y="1729344"/>
              <a:ext cx="317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</a:t>
              </a:r>
              <a:r>
                <a:rPr lang="en-US" sz="1200" baseline="-25000" dirty="0" smtClean="0"/>
                <a:t>6</a:t>
              </a:r>
              <a:endParaRPr lang="en-IN" sz="1200" baseline="-250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867771" y="739991"/>
              <a:ext cx="317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</a:t>
              </a:r>
              <a:r>
                <a:rPr lang="en-US" sz="1200" baseline="-25000" dirty="0" smtClean="0"/>
                <a:t>7</a:t>
              </a:r>
              <a:endParaRPr lang="en-IN" sz="1200" baseline="-250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781178" y="1155049"/>
              <a:ext cx="317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</a:t>
              </a:r>
              <a:r>
                <a:rPr lang="en-US" sz="1200" baseline="-25000" dirty="0" smtClean="0"/>
                <a:t>8</a:t>
              </a:r>
              <a:endParaRPr lang="en-IN" sz="1200" baseline="-25000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29363" y="254688"/>
            <a:ext cx="1374094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000" b="1" dirty="0" smtClean="0"/>
              <a:t>Holes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181835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>
            <a:stCxn id="11" idx="0"/>
          </p:cNvCxnSpPr>
          <p:nvPr/>
        </p:nvCxnSpPr>
        <p:spPr>
          <a:xfrm>
            <a:off x="4731609" y="160953"/>
            <a:ext cx="0" cy="56741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stCxn id="11" idx="2"/>
          </p:cNvCxnSpPr>
          <p:nvPr/>
        </p:nvCxnSpPr>
        <p:spPr>
          <a:xfrm>
            <a:off x="8813074" y="173471"/>
            <a:ext cx="0" cy="56616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4731609" y="160953"/>
            <a:ext cx="4081465" cy="367188"/>
          </a:xfrm>
          <a:custGeom>
            <a:avLst/>
            <a:gdLst>
              <a:gd name="connsiteX0" fmla="*/ 0 w 4049486"/>
              <a:gd name="connsiteY0" fmla="*/ 0 h 766375"/>
              <a:gd name="connsiteX1" fmla="*/ 2020389 w 4049486"/>
              <a:gd name="connsiteY1" fmla="*/ 766354 h 766375"/>
              <a:gd name="connsiteX2" fmla="*/ 4049486 w 4049486"/>
              <a:gd name="connsiteY2" fmla="*/ 26126 h 76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49486" h="766375">
                <a:moveTo>
                  <a:pt x="0" y="0"/>
                </a:moveTo>
                <a:cubicBezTo>
                  <a:pt x="672737" y="381000"/>
                  <a:pt x="1345475" y="762000"/>
                  <a:pt x="2020389" y="766354"/>
                </a:cubicBezTo>
                <a:cubicBezTo>
                  <a:pt x="2695303" y="770708"/>
                  <a:pt x="3921760" y="113212"/>
                  <a:pt x="4049486" y="26126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reeform 11"/>
          <p:cNvSpPr/>
          <p:nvPr/>
        </p:nvSpPr>
        <p:spPr>
          <a:xfrm rot="10800000">
            <a:off x="4731609" y="5467906"/>
            <a:ext cx="4081465" cy="367188"/>
          </a:xfrm>
          <a:custGeom>
            <a:avLst/>
            <a:gdLst>
              <a:gd name="connsiteX0" fmla="*/ 0 w 4049486"/>
              <a:gd name="connsiteY0" fmla="*/ 0 h 766375"/>
              <a:gd name="connsiteX1" fmla="*/ 2020389 w 4049486"/>
              <a:gd name="connsiteY1" fmla="*/ 766354 h 766375"/>
              <a:gd name="connsiteX2" fmla="*/ 4049486 w 4049486"/>
              <a:gd name="connsiteY2" fmla="*/ 26126 h 76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49486" h="766375">
                <a:moveTo>
                  <a:pt x="0" y="0"/>
                </a:moveTo>
                <a:cubicBezTo>
                  <a:pt x="672737" y="381000"/>
                  <a:pt x="1345475" y="762000"/>
                  <a:pt x="2020389" y="766354"/>
                </a:cubicBezTo>
                <a:cubicBezTo>
                  <a:pt x="2695303" y="770708"/>
                  <a:pt x="3921760" y="113212"/>
                  <a:pt x="4049486" y="26126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Freeform 12"/>
          <p:cNvSpPr/>
          <p:nvPr/>
        </p:nvSpPr>
        <p:spPr>
          <a:xfrm rot="10800000">
            <a:off x="4731608" y="5302443"/>
            <a:ext cx="4081465" cy="367188"/>
          </a:xfrm>
          <a:custGeom>
            <a:avLst/>
            <a:gdLst>
              <a:gd name="connsiteX0" fmla="*/ 0 w 4049486"/>
              <a:gd name="connsiteY0" fmla="*/ 0 h 766375"/>
              <a:gd name="connsiteX1" fmla="*/ 2020389 w 4049486"/>
              <a:gd name="connsiteY1" fmla="*/ 766354 h 766375"/>
              <a:gd name="connsiteX2" fmla="*/ 4049486 w 4049486"/>
              <a:gd name="connsiteY2" fmla="*/ 26126 h 76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49486" h="766375">
                <a:moveTo>
                  <a:pt x="0" y="0"/>
                </a:moveTo>
                <a:cubicBezTo>
                  <a:pt x="672737" y="381000"/>
                  <a:pt x="1345475" y="762000"/>
                  <a:pt x="2020389" y="766354"/>
                </a:cubicBezTo>
                <a:cubicBezTo>
                  <a:pt x="2695303" y="770708"/>
                  <a:pt x="3921760" y="113212"/>
                  <a:pt x="4049486" y="26126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reeform 13"/>
          <p:cNvSpPr/>
          <p:nvPr/>
        </p:nvSpPr>
        <p:spPr>
          <a:xfrm>
            <a:off x="4731607" y="317710"/>
            <a:ext cx="4081465" cy="367188"/>
          </a:xfrm>
          <a:custGeom>
            <a:avLst/>
            <a:gdLst>
              <a:gd name="connsiteX0" fmla="*/ 0 w 4049486"/>
              <a:gd name="connsiteY0" fmla="*/ 0 h 766375"/>
              <a:gd name="connsiteX1" fmla="*/ 2020389 w 4049486"/>
              <a:gd name="connsiteY1" fmla="*/ 766354 h 766375"/>
              <a:gd name="connsiteX2" fmla="*/ 4049486 w 4049486"/>
              <a:gd name="connsiteY2" fmla="*/ 26126 h 76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49486" h="766375">
                <a:moveTo>
                  <a:pt x="0" y="0"/>
                </a:moveTo>
                <a:cubicBezTo>
                  <a:pt x="672737" y="381000"/>
                  <a:pt x="1345475" y="762000"/>
                  <a:pt x="2020389" y="766354"/>
                </a:cubicBezTo>
                <a:cubicBezTo>
                  <a:pt x="2695303" y="770708"/>
                  <a:pt x="3921760" y="113212"/>
                  <a:pt x="4049486" y="26126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4935984" y="381740"/>
            <a:ext cx="4942" cy="52267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593584" y="381740"/>
            <a:ext cx="16035" cy="52267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813072" y="173471"/>
            <a:ext cx="72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813070" y="5835094"/>
            <a:ext cx="72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9175508" y="3495094"/>
            <a:ext cx="0" cy="2340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9173070" y="196890"/>
            <a:ext cx="0" cy="2340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942241" y="2735787"/>
            <a:ext cx="461665" cy="56041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1053</a:t>
            </a:r>
            <a:endParaRPr lang="en-IN" dirty="0">
              <a:solidFill>
                <a:srgbClr val="00B050"/>
              </a:solidFill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rot="5400000">
            <a:off x="4371608" y="6170716"/>
            <a:ext cx="72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 flipH="1">
            <a:off x="5541607" y="5350668"/>
            <a:ext cx="0" cy="1620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 flipH="1" flipV="1">
            <a:off x="8003070" y="5279643"/>
            <a:ext cx="0" cy="1620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 rot="5400000">
            <a:off x="6458831" y="5997481"/>
            <a:ext cx="461665" cy="32637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69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739185" y="4964682"/>
            <a:ext cx="317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</a:t>
            </a:r>
            <a:r>
              <a:rPr lang="en-US" sz="1200" baseline="-25000" dirty="0" smtClean="0"/>
              <a:t>1</a:t>
            </a:r>
            <a:endParaRPr lang="en-IN" sz="1200" baseline="-25000" dirty="0"/>
          </a:p>
        </p:txBody>
      </p:sp>
      <p:sp>
        <p:nvSpPr>
          <p:cNvPr id="86" name="TextBox 85"/>
          <p:cNvSpPr txBox="1"/>
          <p:nvPr/>
        </p:nvSpPr>
        <p:spPr>
          <a:xfrm>
            <a:off x="7726448" y="4612130"/>
            <a:ext cx="317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</a:t>
            </a:r>
            <a:r>
              <a:rPr lang="en-US" sz="1200" baseline="-25000" dirty="0" smtClean="0"/>
              <a:t>2</a:t>
            </a:r>
            <a:endParaRPr lang="en-IN" sz="1200" baseline="-25000" dirty="0"/>
          </a:p>
        </p:txBody>
      </p:sp>
      <p:sp>
        <p:nvSpPr>
          <p:cNvPr id="89" name="TextBox 88"/>
          <p:cNvSpPr txBox="1"/>
          <p:nvPr/>
        </p:nvSpPr>
        <p:spPr>
          <a:xfrm>
            <a:off x="6535133" y="4550095"/>
            <a:ext cx="317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</a:t>
            </a:r>
            <a:r>
              <a:rPr lang="en-US" sz="1200" baseline="-25000" dirty="0" smtClean="0"/>
              <a:t>3</a:t>
            </a:r>
            <a:endParaRPr lang="en-IN" sz="1200" baseline="-25000" dirty="0"/>
          </a:p>
        </p:txBody>
      </p:sp>
      <p:sp>
        <p:nvSpPr>
          <p:cNvPr id="90" name="TextBox 89"/>
          <p:cNvSpPr txBox="1"/>
          <p:nvPr/>
        </p:nvSpPr>
        <p:spPr>
          <a:xfrm>
            <a:off x="5048558" y="4510948"/>
            <a:ext cx="317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</a:t>
            </a:r>
            <a:r>
              <a:rPr lang="en-US" sz="1200" baseline="-25000" dirty="0" smtClean="0"/>
              <a:t>4</a:t>
            </a:r>
            <a:endParaRPr lang="en-IN" sz="1200" baseline="-25000" dirty="0"/>
          </a:p>
        </p:txBody>
      </p:sp>
      <p:sp>
        <p:nvSpPr>
          <p:cNvPr id="91" name="TextBox 90"/>
          <p:cNvSpPr txBox="1"/>
          <p:nvPr/>
        </p:nvSpPr>
        <p:spPr>
          <a:xfrm>
            <a:off x="7305500" y="4195024"/>
            <a:ext cx="317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</a:t>
            </a:r>
            <a:r>
              <a:rPr lang="en-US" sz="1200" baseline="-25000" dirty="0" smtClean="0"/>
              <a:t>5</a:t>
            </a:r>
            <a:endParaRPr lang="en-IN" sz="1200" baseline="-25000" dirty="0"/>
          </a:p>
        </p:txBody>
      </p:sp>
      <p:sp>
        <p:nvSpPr>
          <p:cNvPr id="92" name="TextBox 91"/>
          <p:cNvSpPr txBox="1"/>
          <p:nvPr/>
        </p:nvSpPr>
        <p:spPr>
          <a:xfrm>
            <a:off x="5591057" y="4104423"/>
            <a:ext cx="317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</a:t>
            </a:r>
            <a:r>
              <a:rPr lang="en-US" sz="1200" baseline="-25000" dirty="0" smtClean="0"/>
              <a:t>6</a:t>
            </a:r>
            <a:endParaRPr lang="en-IN" sz="1200" baseline="-25000" dirty="0"/>
          </a:p>
        </p:txBody>
      </p:sp>
      <p:sp>
        <p:nvSpPr>
          <p:cNvPr id="93" name="TextBox 92"/>
          <p:cNvSpPr txBox="1"/>
          <p:nvPr/>
        </p:nvSpPr>
        <p:spPr>
          <a:xfrm>
            <a:off x="5048558" y="3648637"/>
            <a:ext cx="317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</a:t>
            </a:r>
            <a:r>
              <a:rPr lang="en-US" sz="1200" baseline="-25000" dirty="0" smtClean="0"/>
              <a:t>7</a:t>
            </a:r>
            <a:endParaRPr lang="en-IN" sz="1200" baseline="-25000" dirty="0"/>
          </a:p>
        </p:txBody>
      </p:sp>
      <p:sp>
        <p:nvSpPr>
          <p:cNvPr id="94" name="TextBox 93"/>
          <p:cNvSpPr txBox="1"/>
          <p:nvPr/>
        </p:nvSpPr>
        <p:spPr>
          <a:xfrm>
            <a:off x="6909238" y="3389753"/>
            <a:ext cx="317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</a:t>
            </a:r>
            <a:r>
              <a:rPr lang="en-US" sz="1200" baseline="-25000" dirty="0" smtClean="0"/>
              <a:t>8</a:t>
            </a:r>
            <a:endParaRPr lang="en-IN" sz="1200" baseline="-25000" dirty="0"/>
          </a:p>
        </p:txBody>
      </p:sp>
      <p:sp>
        <p:nvSpPr>
          <p:cNvPr id="2" name="TextBox 1"/>
          <p:cNvSpPr txBox="1"/>
          <p:nvPr/>
        </p:nvSpPr>
        <p:spPr>
          <a:xfrm>
            <a:off x="329363" y="458878"/>
            <a:ext cx="1517338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000" b="1" dirty="0" smtClean="0"/>
              <a:t>Marks</a:t>
            </a:r>
            <a:endParaRPr lang="en-IN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129066" y="4071074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x</a:t>
            </a:r>
            <a:endParaRPr lang="en-IN" sz="36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5821563" y="4511834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x</a:t>
            </a:r>
            <a:endParaRPr lang="en-IN" sz="36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5583602" y="722312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x</a:t>
            </a:r>
            <a:endParaRPr lang="en-IN" sz="36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726448" y="1611223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x</a:t>
            </a:r>
            <a:endParaRPr lang="en-IN" sz="36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7728676" y="720559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x</a:t>
            </a:r>
            <a:endParaRPr lang="en-IN" sz="36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5587139" y="1609791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x</a:t>
            </a:r>
            <a:endParaRPr lang="en-IN" sz="36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6963763" y="2963655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x</a:t>
            </a:r>
            <a:endParaRPr lang="en-IN" sz="36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7362549" y="3744129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x</a:t>
            </a:r>
            <a:endParaRPr lang="en-IN" sz="36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5655672" y="3670457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x</a:t>
            </a:r>
            <a:endParaRPr lang="en-IN" sz="36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6627955" y="4092592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x</a:t>
            </a:r>
            <a:endParaRPr lang="en-IN" sz="36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7805262" y="4175402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x</a:t>
            </a:r>
            <a:endParaRPr lang="en-IN" sz="36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5115821" y="3208763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x</a:t>
            </a:r>
            <a:endParaRPr lang="en-IN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7964687" y="2057037"/>
            <a:ext cx="8994098" cy="6858000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6909238" y="1170271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x</a:t>
            </a:r>
            <a:endParaRPr lang="en-IN" sz="36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5205929" y="-142180"/>
            <a:ext cx="8984893" cy="6858000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5490346" y="2057036"/>
            <a:ext cx="317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</a:t>
            </a:r>
            <a:r>
              <a:rPr lang="en-US" sz="1200" baseline="-25000" dirty="0" smtClean="0"/>
              <a:t>9</a:t>
            </a:r>
            <a:endParaRPr lang="en-IN" sz="1200" baseline="-25000" dirty="0"/>
          </a:p>
        </p:txBody>
      </p:sp>
      <p:sp>
        <p:nvSpPr>
          <p:cNvPr id="84" name="TextBox 83"/>
          <p:cNvSpPr txBox="1"/>
          <p:nvPr/>
        </p:nvSpPr>
        <p:spPr>
          <a:xfrm>
            <a:off x="7646404" y="2039178"/>
            <a:ext cx="36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</a:t>
            </a:r>
            <a:r>
              <a:rPr lang="en-US" sz="1200" baseline="-25000" dirty="0" smtClean="0"/>
              <a:t>10</a:t>
            </a:r>
            <a:endParaRPr lang="en-IN" sz="1200" baseline="-25000" dirty="0"/>
          </a:p>
        </p:txBody>
      </p:sp>
      <p:sp>
        <p:nvSpPr>
          <p:cNvPr id="87" name="TextBox 86"/>
          <p:cNvSpPr txBox="1"/>
          <p:nvPr/>
        </p:nvSpPr>
        <p:spPr>
          <a:xfrm>
            <a:off x="5449358" y="1138863"/>
            <a:ext cx="36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</a:t>
            </a:r>
            <a:r>
              <a:rPr lang="en-US" sz="1200" baseline="-25000" dirty="0" smtClean="0"/>
              <a:t>12</a:t>
            </a:r>
            <a:endParaRPr lang="en-IN" sz="1200" baseline="-25000" dirty="0"/>
          </a:p>
        </p:txBody>
      </p:sp>
      <p:sp>
        <p:nvSpPr>
          <p:cNvPr id="88" name="TextBox 87"/>
          <p:cNvSpPr txBox="1"/>
          <p:nvPr/>
        </p:nvSpPr>
        <p:spPr>
          <a:xfrm>
            <a:off x="7606863" y="1166764"/>
            <a:ext cx="36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</a:t>
            </a:r>
            <a:r>
              <a:rPr lang="en-US" sz="1200" baseline="-25000" dirty="0" smtClean="0"/>
              <a:t>13</a:t>
            </a:r>
            <a:endParaRPr lang="en-IN" sz="1200" baseline="-25000" dirty="0"/>
          </a:p>
        </p:txBody>
      </p:sp>
      <p:sp>
        <p:nvSpPr>
          <p:cNvPr id="96" name="TextBox 95"/>
          <p:cNvSpPr txBox="1"/>
          <p:nvPr/>
        </p:nvSpPr>
        <p:spPr>
          <a:xfrm>
            <a:off x="6824750" y="1642258"/>
            <a:ext cx="36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</a:t>
            </a:r>
            <a:r>
              <a:rPr lang="en-US" sz="1200" baseline="-25000" dirty="0" smtClean="0"/>
              <a:t>11</a:t>
            </a:r>
            <a:endParaRPr lang="en-IN" sz="1200" baseline="-250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8003070" y="4550095"/>
            <a:ext cx="0" cy="9178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821115" y="4472023"/>
            <a:ext cx="0" cy="8304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6013748" y="4869482"/>
            <a:ext cx="2191" cy="5036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316656" y="4464234"/>
            <a:ext cx="1663" cy="10449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7161894" y="3339759"/>
            <a:ext cx="0" cy="9178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347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292" y="572776"/>
            <a:ext cx="4889416" cy="571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040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56</Words>
  <Application>Microsoft Office PowerPoint</Application>
  <PresentationFormat>Widescreen</PresentationFormat>
  <Paragraphs>48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BITS</dc:creator>
  <cp:lastModifiedBy>BITS</cp:lastModifiedBy>
  <cp:revision>12</cp:revision>
  <dcterms:created xsi:type="dcterms:W3CDTF">2022-07-02T06:00:43Z</dcterms:created>
  <dcterms:modified xsi:type="dcterms:W3CDTF">2022-07-05T10:10:53Z</dcterms:modified>
</cp:coreProperties>
</file>