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5F617-76E8-4836-AE2F-428A32449F7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0E88-AED7-4535-9809-49447FB0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4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E88-AED7-4535-9809-49447FB0C4C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2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8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2833139" y="84686"/>
            <a:ext cx="4801465" cy="5621785"/>
            <a:chOff x="2833139" y="84686"/>
            <a:chExt cx="4801465" cy="562178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833141" y="84686"/>
              <a:ext cx="0" cy="4901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914606" y="84686"/>
              <a:ext cx="0" cy="4901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33141" y="84686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2833141" y="4619281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2833140" y="4453818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33139" y="241443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42458" y="304223"/>
              <a:ext cx="0" cy="4455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11151" y="304223"/>
              <a:ext cx="0" cy="4455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814552" y="353477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4758501" y="353477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5806478" y="3568891"/>
              <a:ext cx="46800" cy="46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758501" y="2877355"/>
              <a:ext cx="90000" cy="9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5846937" y="100890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955074" y="100890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769874" y="167225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5978365" y="183602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14604" y="84686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14604" y="4986469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322064" y="3006469"/>
              <a:ext cx="0" cy="198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322063" y="84686"/>
              <a:ext cx="0" cy="198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91231" y="2229167"/>
              <a:ext cx="461665" cy="5604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1053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6554602" y="5346471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473140" y="5322091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>
              <a:off x="3643139" y="4502043"/>
              <a:ext cx="0" cy="162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6104602" y="4502042"/>
              <a:ext cx="0" cy="162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5400000">
              <a:off x="4643037" y="5148858"/>
              <a:ext cx="461665" cy="3263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69</a:t>
              </a:r>
            </a:p>
          </p:txBody>
        </p:sp>
        <p:cxnSp>
          <p:nvCxnSpPr>
            <p:cNvPr id="55" name="Straight Arrow Connector 54"/>
            <p:cNvCxnSpPr>
              <a:endCxn id="21" idx="6"/>
            </p:cNvCxnSpPr>
            <p:nvPr/>
          </p:nvCxnSpPr>
          <p:spPr>
            <a:xfrm flipH="1">
              <a:off x="3886552" y="3393689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32090" y="3186726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4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4829058" y="3361063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774596" y="3154100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4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4829560" y="2703525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775098" y="2496562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5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5843133" y="3399127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88671" y="3192164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3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4870788" y="1522987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816326" y="1316024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6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6087292" y="1668827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32830" y="1461864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8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6002216" y="850323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947754" y="64336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10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10800000" flipH="1">
              <a:off x="3856555" y="1086342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665240" y="1203163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6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70650" y="3610245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</a:t>
              </a:r>
              <a:endParaRPr lang="en-IN" sz="12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22018" y="3606027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2</a:t>
              </a:r>
              <a:endParaRPr lang="en-IN" sz="1200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85801" y="361285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3</a:t>
              </a:r>
              <a:endParaRPr lang="en-IN" sz="12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65016" y="2922228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4</a:t>
              </a:r>
              <a:endParaRPr lang="en-IN" sz="12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4270" y="196882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5</a:t>
              </a:r>
              <a:endParaRPr lang="en-IN" sz="1200" baseline="-25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71643" y="1729344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6</a:t>
              </a:r>
              <a:endParaRPr lang="en-IN" sz="1200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67771" y="739991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7</a:t>
              </a:r>
              <a:endParaRPr lang="en-IN" sz="12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81178" y="115504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8</a:t>
              </a:r>
              <a:endParaRPr lang="en-IN" sz="1200" baseline="-25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9363" y="254688"/>
            <a:ext cx="137409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Holes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8183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363" y="458878"/>
            <a:ext cx="151733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Marks</a:t>
            </a:r>
            <a:endParaRPr lang="en-IN" sz="4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143794" y="154882"/>
            <a:ext cx="6599439" cy="6375834"/>
            <a:chOff x="3143794" y="154882"/>
            <a:chExt cx="6599439" cy="6375834"/>
          </a:xfrm>
        </p:grpSpPr>
        <p:cxnSp>
          <p:nvCxnSpPr>
            <p:cNvPr id="3" name="Straight Connector 2"/>
            <p:cNvCxnSpPr>
              <a:stCxn id="11" idx="0"/>
            </p:cNvCxnSpPr>
            <p:nvPr/>
          </p:nvCxnSpPr>
          <p:spPr>
            <a:xfrm>
              <a:off x="4731609" y="160953"/>
              <a:ext cx="0" cy="5674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stCxn id="11" idx="2"/>
            </p:cNvCxnSpPr>
            <p:nvPr/>
          </p:nvCxnSpPr>
          <p:spPr>
            <a:xfrm>
              <a:off x="8813074" y="173471"/>
              <a:ext cx="0" cy="56616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4731609" y="160953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4731609" y="5467906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4731608" y="5302443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31607" y="317710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935984" y="381740"/>
              <a:ext cx="4942" cy="5226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93584" y="381740"/>
              <a:ext cx="16035" cy="5226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813072" y="173471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813070" y="5835094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9514835" y="3479425"/>
              <a:ext cx="0" cy="23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512397" y="181221"/>
              <a:ext cx="0" cy="23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281568" y="2720118"/>
              <a:ext cx="461665" cy="5604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1053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4371608" y="6170716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>
              <a:off x="5541607" y="5350668"/>
              <a:ext cx="0" cy="162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8003070" y="5279643"/>
              <a:ext cx="0" cy="162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5400000">
              <a:off x="6458831" y="5997481"/>
              <a:ext cx="461665" cy="3263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69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39185" y="4964682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</a:t>
              </a:r>
              <a:endParaRPr lang="en-IN" sz="12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26448" y="4612130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2</a:t>
              </a:r>
              <a:endParaRPr lang="en-IN" sz="1200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35133" y="4550095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3</a:t>
              </a:r>
              <a:endParaRPr lang="en-IN" sz="12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48558" y="4510948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4</a:t>
              </a:r>
              <a:endParaRPr lang="en-IN" sz="12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05500" y="4195024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5</a:t>
              </a:r>
              <a:endParaRPr lang="en-IN" sz="1200" baseline="-25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591057" y="4104423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6</a:t>
              </a:r>
              <a:endParaRPr lang="en-IN" sz="1200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48558" y="3648637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7</a:t>
              </a:r>
              <a:endParaRPr lang="en-IN" sz="12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09238" y="3389753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8</a:t>
              </a:r>
              <a:endParaRPr lang="en-IN" sz="1200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9066" y="4071074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21563" y="4511834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83602" y="722312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26448" y="1611223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28676" y="720559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87139" y="1609791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63763" y="296365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62549" y="3744129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55672" y="367045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27955" y="4092592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05262" y="4175402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15821" y="3208763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09238" y="1170271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IN" sz="3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0346" y="2057036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9</a:t>
              </a:r>
              <a:endParaRPr lang="en-IN" sz="1200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46404" y="2039178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10</a:t>
              </a:r>
              <a:endParaRPr lang="en-IN" sz="1200" baseline="-25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49358" y="1138863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12</a:t>
              </a:r>
              <a:endParaRPr lang="en-IN" sz="1200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06863" y="1166764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13</a:t>
              </a:r>
              <a:endParaRPr lang="en-IN" sz="1200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24750" y="1642258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11</a:t>
              </a:r>
              <a:endParaRPr lang="en-IN" sz="1200" baseline="-25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003070" y="4550095"/>
              <a:ext cx="0" cy="9178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821115" y="4472023"/>
              <a:ext cx="0" cy="8304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13748" y="4869482"/>
              <a:ext cx="2191" cy="5036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316656" y="4464234"/>
              <a:ext cx="1663" cy="10449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88162" y="3329765"/>
              <a:ext cx="0" cy="2331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41308" y="4053103"/>
              <a:ext cx="4950" cy="1371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84615" y="3572882"/>
              <a:ext cx="0" cy="20786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553955" y="4137578"/>
              <a:ext cx="4950" cy="12355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108714" y="678779"/>
              <a:ext cx="0" cy="8146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924579" y="528141"/>
              <a:ext cx="0" cy="515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781733" y="570524"/>
              <a:ext cx="0" cy="515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43679" y="4427556"/>
              <a:ext cx="34498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943679" y="4869482"/>
              <a:ext cx="1059583" cy="177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935070" y="4043261"/>
              <a:ext cx="895698" cy="93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034501" y="3558969"/>
              <a:ext cx="126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991833" y="4540484"/>
              <a:ext cx="6097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7553955" y="4137578"/>
              <a:ext cx="10476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817567" y="4464234"/>
              <a:ext cx="17760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7153878" y="3321056"/>
              <a:ext cx="1439706" cy="12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111057" y="1524434"/>
              <a:ext cx="1498562" cy="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7911008" y="1951335"/>
              <a:ext cx="6825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927043" y="1086107"/>
              <a:ext cx="6825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4933231" y="1947545"/>
              <a:ext cx="860902" cy="3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4938455" y="1077701"/>
              <a:ext cx="843509" cy="3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87926" y="737972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16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33751" y="973510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22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06863" y="703747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14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4408" y="5004026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20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43045" y="4895509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21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3153" y="4389381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40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288390" y="4817894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25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74095" y="4914402"/>
              <a:ext cx="353943" cy="4984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14.5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70062" y="4346848"/>
              <a:ext cx="353943" cy="34595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27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09997" y="4287778"/>
              <a:ext cx="353943" cy="34595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>
                  <a:solidFill>
                    <a:srgbClr val="00B050"/>
                  </a:solidFill>
                </a:rPr>
                <a:t>3</a:t>
              </a:r>
              <a:r>
                <a:rPr lang="en-US" sz="1100" dirty="0" smtClean="0">
                  <a:solidFill>
                    <a:srgbClr val="00B050"/>
                  </a:solidFill>
                </a:rPr>
                <a:t>0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246858" y="4713767"/>
              <a:ext cx="353943" cy="72823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21.5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 rot="5400000">
              <a:off x="7738036" y="3086791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29.8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5400000">
              <a:off x="8132283" y="4539726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15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 rot="5400000">
              <a:off x="7869867" y="3854798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25.1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5400000">
              <a:off x="7007825" y="4209419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39.3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 rot="5400000">
              <a:off x="4911475" y="3265021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10.6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5359976" y="3751570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19.5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5400000">
              <a:off x="5400998" y="4617689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20.3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4931859" y="4111783"/>
              <a:ext cx="353943" cy="3440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11.6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 rot="5400000">
              <a:off x="8099505" y="1765495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18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 rot="5400000">
              <a:off x="8072279" y="878349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18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 rot="5400000">
              <a:off x="7252778" y="1313788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30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5087889" y="878348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20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5400000">
              <a:off x="5114911" y="1713472"/>
              <a:ext cx="353943" cy="2366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50"/>
                  </a:solidFill>
                </a:rPr>
                <a:t>20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337414" y="3324440"/>
              <a:ext cx="379984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3143794" y="5651500"/>
              <a:ext cx="1587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3703388" y="168795"/>
              <a:ext cx="0" cy="1778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3473949" y="154882"/>
              <a:ext cx="126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3349445" y="883691"/>
              <a:ext cx="353943" cy="34595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>
                  <a:solidFill>
                    <a:srgbClr val="00B050"/>
                  </a:solidFill>
                </a:rPr>
                <a:t>3</a:t>
              </a:r>
              <a:r>
                <a:rPr lang="en-US" sz="1100" dirty="0" smtClean="0">
                  <a:solidFill>
                    <a:srgbClr val="00B050"/>
                  </a:solidFill>
                </a:rPr>
                <a:t>0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>
              <a:off x="3460744" y="1947545"/>
              <a:ext cx="1587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8985261" y="172585"/>
              <a:ext cx="0" cy="1778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985261" y="887481"/>
              <a:ext cx="353943" cy="34595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>
                  <a:solidFill>
                    <a:srgbClr val="00B050"/>
                  </a:solidFill>
                </a:rPr>
                <a:t>3</a:t>
              </a:r>
              <a:r>
                <a:rPr lang="en-US" sz="1100" dirty="0" smtClean="0">
                  <a:solidFill>
                    <a:srgbClr val="00B050"/>
                  </a:solidFill>
                </a:rPr>
                <a:t>0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H="1">
              <a:off x="8545573" y="1947545"/>
              <a:ext cx="6274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8453070" y="6160668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34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92" y="572776"/>
            <a:ext cx="4889416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83</Words>
  <Application>Microsoft Office PowerPoint</Application>
  <PresentationFormat>Widescreen</PresentationFormat>
  <Paragraphs>75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</dc:creator>
  <cp:lastModifiedBy>BITS</cp:lastModifiedBy>
  <cp:revision>18</cp:revision>
  <dcterms:created xsi:type="dcterms:W3CDTF">2022-07-02T06:00:43Z</dcterms:created>
  <dcterms:modified xsi:type="dcterms:W3CDTF">2022-07-05T12:35:49Z</dcterms:modified>
</cp:coreProperties>
</file>