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23"/>
  </p:notesMasterIdLst>
  <p:sldIdLst>
    <p:sldId id="256" r:id="rId2"/>
    <p:sldId id="257" r:id="rId3"/>
    <p:sldId id="280" r:id="rId4"/>
    <p:sldId id="260" r:id="rId5"/>
    <p:sldId id="270" r:id="rId6"/>
    <p:sldId id="262" r:id="rId7"/>
    <p:sldId id="267" r:id="rId8"/>
    <p:sldId id="268" r:id="rId9"/>
    <p:sldId id="269" r:id="rId10"/>
    <p:sldId id="274" r:id="rId11"/>
    <p:sldId id="271" r:id="rId12"/>
    <p:sldId id="265" r:id="rId13"/>
    <p:sldId id="266" r:id="rId14"/>
    <p:sldId id="272" r:id="rId15"/>
    <p:sldId id="273" r:id="rId16"/>
    <p:sldId id="276" r:id="rId17"/>
    <p:sldId id="278" r:id="rId18"/>
    <p:sldId id="277" r:id="rId19"/>
    <p:sldId id="281" r:id="rId20"/>
    <p:sldId id="283" r:id="rId21"/>
    <p:sldId id="282" r:id="rId22"/>
  </p:sldIdLst>
  <p:sldSz cx="12192000" cy="6858000"/>
  <p:notesSz cx="6858000" cy="9144000"/>
  <p:embeddedFontLst>
    <p:embeddedFont>
      <p:font typeface="Cambria" panose="02040503050406030204" pitchFamily="18" charset="0"/>
      <p:regular r:id="rId24"/>
      <p:bold r:id="rId25"/>
      <p:italic r:id="rId26"/>
      <p:boldItalic r:id="rId27"/>
    </p:embeddedFont>
    <p:embeddedFont>
      <p:font typeface="Consolas" panose="020B0609020204030204" pitchFamily="49"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16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1A7BD1-65FE-455A-8B8F-666D395EFF13}" v="14" dt="2025-04-15T19:25:13.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p:scale>
          <a:sx n="83" d="100"/>
          <a:sy n="83" d="100"/>
        </p:scale>
        <p:origin x="369"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kruthi KS" userId="caaee45652877ed0" providerId="LiveId" clId="{551A7BD1-65FE-455A-8B8F-666D395EFF13}"/>
    <pc:docChg chg="undo custSel addSld delSld modSld">
      <pc:chgData name="Prakruthi KS" userId="caaee45652877ed0" providerId="LiveId" clId="{551A7BD1-65FE-455A-8B8F-666D395EFF13}" dt="2025-04-15T19:29:29.679" v="120" actId="1076"/>
      <pc:docMkLst>
        <pc:docMk/>
      </pc:docMkLst>
      <pc:sldChg chg="modSp mod">
        <pc:chgData name="Prakruthi KS" userId="caaee45652877ed0" providerId="LiveId" clId="{551A7BD1-65FE-455A-8B8F-666D395EFF13}" dt="2025-04-15T16:11:45.777" v="55" actId="1076"/>
        <pc:sldMkLst>
          <pc:docMk/>
          <pc:sldMk cId="0" sldId="256"/>
        </pc:sldMkLst>
        <pc:spChg chg="mod">
          <ac:chgData name="Prakruthi KS" userId="caaee45652877ed0" providerId="LiveId" clId="{551A7BD1-65FE-455A-8B8F-666D395EFF13}" dt="2025-04-15T16:11:45.777" v="55" actId="1076"/>
          <ac:spMkLst>
            <pc:docMk/>
            <pc:sldMk cId="0" sldId="256"/>
            <ac:spMk id="172" creationId="{00000000-0000-0000-0000-000000000000}"/>
          </ac:spMkLst>
        </pc:spChg>
        <pc:spChg chg="mod">
          <ac:chgData name="Prakruthi KS" userId="caaee45652877ed0" providerId="LiveId" clId="{551A7BD1-65FE-455A-8B8F-666D395EFF13}" dt="2025-04-15T16:11:19.880" v="41" actId="20577"/>
          <ac:spMkLst>
            <pc:docMk/>
            <pc:sldMk cId="0" sldId="256"/>
            <ac:spMk id="173" creationId="{00000000-0000-0000-0000-000000000000}"/>
          </ac:spMkLst>
        </pc:spChg>
      </pc:sldChg>
      <pc:sldChg chg="modSp mod">
        <pc:chgData name="Prakruthi KS" userId="caaee45652877ed0" providerId="LiveId" clId="{551A7BD1-65FE-455A-8B8F-666D395EFF13}" dt="2025-04-15T15:40:31.554" v="7" actId="1076"/>
        <pc:sldMkLst>
          <pc:docMk/>
          <pc:sldMk cId="3941366735" sldId="265"/>
        </pc:sldMkLst>
        <pc:spChg chg="mod">
          <ac:chgData name="Prakruthi KS" userId="caaee45652877ed0" providerId="LiveId" clId="{551A7BD1-65FE-455A-8B8F-666D395EFF13}" dt="2025-04-15T15:40:31.554" v="7" actId="1076"/>
          <ac:spMkLst>
            <pc:docMk/>
            <pc:sldMk cId="3941366735" sldId="265"/>
            <ac:spMk id="4" creationId="{AE774B0C-4E93-9EA7-77C3-1E8D64E18280}"/>
          </ac:spMkLst>
        </pc:spChg>
      </pc:sldChg>
      <pc:sldChg chg="addSp delSp modSp mod modNotesTx">
        <pc:chgData name="Prakruthi KS" userId="caaee45652877ed0" providerId="LiveId" clId="{551A7BD1-65FE-455A-8B8F-666D395EFF13}" dt="2025-04-15T19:29:29.679" v="120" actId="1076"/>
        <pc:sldMkLst>
          <pc:docMk/>
          <pc:sldMk cId="620647576" sldId="266"/>
        </pc:sldMkLst>
        <pc:spChg chg="mod">
          <ac:chgData name="Prakruthi KS" userId="caaee45652877ed0" providerId="LiveId" clId="{551A7BD1-65FE-455A-8B8F-666D395EFF13}" dt="2025-04-15T19:29:19.884" v="118" actId="14100"/>
          <ac:spMkLst>
            <pc:docMk/>
            <pc:sldMk cId="620647576" sldId="266"/>
            <ac:spMk id="3" creationId="{1707EF71-E67E-F6DE-F8D9-ECF486085A80}"/>
          </ac:spMkLst>
        </pc:spChg>
        <pc:spChg chg="mod">
          <ac:chgData name="Prakruthi KS" userId="caaee45652877ed0" providerId="LiveId" clId="{551A7BD1-65FE-455A-8B8F-666D395EFF13}" dt="2025-04-15T19:27:48.751" v="109" actId="1076"/>
          <ac:spMkLst>
            <pc:docMk/>
            <pc:sldMk cId="620647576" sldId="266"/>
            <ac:spMk id="4" creationId="{E3390D71-E515-50C7-BA5F-8AFD13CA5C6F}"/>
          </ac:spMkLst>
        </pc:spChg>
        <pc:spChg chg="add mod">
          <ac:chgData name="Prakruthi KS" userId="caaee45652877ed0" providerId="LiveId" clId="{551A7BD1-65FE-455A-8B8F-666D395EFF13}" dt="2025-04-15T19:24:25.774" v="64" actId="1076"/>
          <ac:spMkLst>
            <pc:docMk/>
            <pc:sldMk cId="620647576" sldId="266"/>
            <ac:spMk id="6" creationId="{CC766B40-3BF4-13EC-B964-3D38C9F9F445}"/>
          </ac:spMkLst>
        </pc:spChg>
        <pc:spChg chg="mod">
          <ac:chgData name="Prakruthi KS" userId="caaee45652877ed0" providerId="LiveId" clId="{551A7BD1-65FE-455A-8B8F-666D395EFF13}" dt="2025-04-15T19:29:29.679" v="120" actId="1076"/>
          <ac:spMkLst>
            <pc:docMk/>
            <pc:sldMk cId="620647576" sldId="266"/>
            <ac:spMk id="8" creationId="{AF07B3AB-3604-5955-63E0-87C3B6C58D6E}"/>
          </ac:spMkLst>
        </pc:spChg>
        <pc:spChg chg="add mod">
          <ac:chgData name="Prakruthi KS" userId="caaee45652877ed0" providerId="LiveId" clId="{551A7BD1-65FE-455A-8B8F-666D395EFF13}" dt="2025-04-15T19:24:25.774" v="64" actId="1076"/>
          <ac:spMkLst>
            <pc:docMk/>
            <pc:sldMk cId="620647576" sldId="266"/>
            <ac:spMk id="9" creationId="{0A340F92-41D2-C586-02C4-2B6CDC2F4160}"/>
          </ac:spMkLst>
        </pc:spChg>
        <pc:spChg chg="add">
          <ac:chgData name="Prakruthi KS" userId="caaee45652877ed0" providerId="LiveId" clId="{551A7BD1-65FE-455A-8B8F-666D395EFF13}" dt="2025-04-15T19:24:21.681" v="61"/>
          <ac:spMkLst>
            <pc:docMk/>
            <pc:sldMk cId="620647576" sldId="266"/>
            <ac:spMk id="10" creationId="{CB3E02AD-DA31-E37B-E943-907C63B3BCBC}"/>
          </ac:spMkLst>
        </pc:spChg>
        <pc:spChg chg="add">
          <ac:chgData name="Prakruthi KS" userId="caaee45652877ed0" providerId="LiveId" clId="{551A7BD1-65FE-455A-8B8F-666D395EFF13}" dt="2025-04-15T19:24:21.681" v="61"/>
          <ac:spMkLst>
            <pc:docMk/>
            <pc:sldMk cId="620647576" sldId="266"/>
            <ac:spMk id="11" creationId="{24462BEA-E2BF-B07E-8E70-1DD0F73E5936}"/>
          </ac:spMkLst>
        </pc:spChg>
        <pc:spChg chg="add mod">
          <ac:chgData name="Prakruthi KS" userId="caaee45652877ed0" providerId="LiveId" clId="{551A7BD1-65FE-455A-8B8F-666D395EFF13}" dt="2025-04-15T19:24:24.975" v="63"/>
          <ac:spMkLst>
            <pc:docMk/>
            <pc:sldMk cId="620647576" sldId="266"/>
            <ac:spMk id="12" creationId="{D10403D5-7606-1A2A-D2A9-51A7B6A9C944}"/>
          </ac:spMkLst>
        </pc:spChg>
        <pc:spChg chg="add mod">
          <ac:chgData name="Prakruthi KS" userId="caaee45652877ed0" providerId="LiveId" clId="{551A7BD1-65FE-455A-8B8F-666D395EFF13}" dt="2025-04-15T19:24:24.975" v="63"/>
          <ac:spMkLst>
            <pc:docMk/>
            <pc:sldMk cId="620647576" sldId="266"/>
            <ac:spMk id="13" creationId="{F91AA17D-904F-7CEE-406A-6D8C98FFCB65}"/>
          </ac:spMkLst>
        </pc:spChg>
        <pc:spChg chg="add del mod">
          <ac:chgData name="Prakruthi KS" userId="caaee45652877ed0" providerId="LiveId" clId="{551A7BD1-65FE-455A-8B8F-666D395EFF13}" dt="2025-04-15T19:24:55.296" v="70" actId="14100"/>
          <ac:spMkLst>
            <pc:docMk/>
            <pc:sldMk cId="620647576" sldId="266"/>
            <ac:spMk id="14" creationId="{C0AA085D-B57A-7F98-0AE7-E229C8CE0D6D}"/>
          </ac:spMkLst>
        </pc:spChg>
        <pc:spChg chg="add">
          <ac:chgData name="Prakruthi KS" userId="caaee45652877ed0" providerId="LiveId" clId="{551A7BD1-65FE-455A-8B8F-666D395EFF13}" dt="2025-04-15T19:24:38.186" v="66"/>
          <ac:spMkLst>
            <pc:docMk/>
            <pc:sldMk cId="620647576" sldId="266"/>
            <ac:spMk id="15" creationId="{FEAE3B4F-4328-4639-CD8D-B39F541B9067}"/>
          </ac:spMkLst>
        </pc:spChg>
        <pc:spChg chg="add">
          <ac:chgData name="Prakruthi KS" userId="caaee45652877ed0" providerId="LiveId" clId="{551A7BD1-65FE-455A-8B8F-666D395EFF13}" dt="2025-04-15T19:24:38.186" v="66"/>
          <ac:spMkLst>
            <pc:docMk/>
            <pc:sldMk cId="620647576" sldId="266"/>
            <ac:spMk id="16" creationId="{9E4961F1-5668-673F-BA31-A55C957DABD8}"/>
          </ac:spMkLst>
        </pc:spChg>
        <pc:spChg chg="add">
          <ac:chgData name="Prakruthi KS" userId="caaee45652877ed0" providerId="LiveId" clId="{551A7BD1-65FE-455A-8B8F-666D395EFF13}" dt="2025-04-15T19:24:59.653" v="71"/>
          <ac:spMkLst>
            <pc:docMk/>
            <pc:sldMk cId="620647576" sldId="266"/>
            <ac:spMk id="17" creationId="{927A0E81-86EB-3A2A-4A17-BE10CAFF7B8B}"/>
          </ac:spMkLst>
        </pc:spChg>
        <pc:spChg chg="add">
          <ac:chgData name="Prakruthi KS" userId="caaee45652877ed0" providerId="LiveId" clId="{551A7BD1-65FE-455A-8B8F-666D395EFF13}" dt="2025-04-15T19:24:59.653" v="71"/>
          <ac:spMkLst>
            <pc:docMk/>
            <pc:sldMk cId="620647576" sldId="266"/>
            <ac:spMk id="18" creationId="{1063054B-9CB3-024E-4D0C-C046E2615B14}"/>
          </ac:spMkLst>
        </pc:spChg>
        <pc:picChg chg="mod">
          <ac:chgData name="Prakruthi KS" userId="caaee45652877ed0" providerId="LiveId" clId="{551A7BD1-65FE-455A-8B8F-666D395EFF13}" dt="2025-04-15T19:29:13.098" v="117" actId="14100"/>
          <ac:picMkLst>
            <pc:docMk/>
            <pc:sldMk cId="620647576" sldId="266"/>
            <ac:picMk id="7" creationId="{361E4EFC-3082-3418-1FBC-F1DEE94D9E4D}"/>
          </ac:picMkLst>
        </pc:picChg>
      </pc:sldChg>
      <pc:sldChg chg="modSp new del mod">
        <pc:chgData name="Prakruthi KS" userId="caaee45652877ed0" providerId="LiveId" clId="{551A7BD1-65FE-455A-8B8F-666D395EFF13}" dt="2025-04-15T15:45:40.338" v="9" actId="47"/>
        <pc:sldMkLst>
          <pc:docMk/>
          <pc:sldMk cId="241758010" sldId="283"/>
        </pc:sldMkLst>
        <pc:spChg chg="mod">
          <ac:chgData name="Prakruthi KS" userId="caaee45652877ed0" providerId="LiveId" clId="{551A7BD1-65FE-455A-8B8F-666D395EFF13}" dt="2025-04-15T15:45:38.090" v="8" actId="6549"/>
          <ac:spMkLst>
            <pc:docMk/>
            <pc:sldMk cId="241758010" sldId="283"/>
            <ac:spMk id="3" creationId="{F5A58D93-E6E5-B384-C0B2-8F1359625CDC}"/>
          </ac:spMkLst>
        </pc:spChg>
      </pc:sldChg>
      <pc:sldChg chg="modSp new mod">
        <pc:chgData name="Prakruthi KS" userId="caaee45652877ed0" providerId="LiveId" clId="{551A7BD1-65FE-455A-8B8F-666D395EFF13}" dt="2025-04-15T16:09:53.506" v="39" actId="1076"/>
        <pc:sldMkLst>
          <pc:docMk/>
          <pc:sldMk cId="3322023883" sldId="283"/>
        </pc:sldMkLst>
        <pc:spChg chg="mod">
          <ac:chgData name="Prakruthi KS" userId="caaee45652877ed0" providerId="LiveId" clId="{551A7BD1-65FE-455A-8B8F-666D395EFF13}" dt="2025-04-15T16:09:53.506" v="39" actId="1076"/>
          <ac:spMkLst>
            <pc:docMk/>
            <pc:sldMk cId="3322023883" sldId="283"/>
            <ac:spMk id="3" creationId="{D0E601E9-765D-937E-6ED6-376F7A09D5BD}"/>
          </ac:spMkLst>
        </pc:spChg>
        <pc:spChg chg="mod">
          <ac:chgData name="Prakruthi KS" userId="caaee45652877ed0" providerId="LiveId" clId="{551A7BD1-65FE-455A-8B8F-666D395EFF13}" dt="2025-04-15T16:09:50.485" v="38" actId="255"/>
          <ac:spMkLst>
            <pc:docMk/>
            <pc:sldMk cId="3322023883" sldId="283"/>
            <ac:spMk id="4" creationId="{5A914F30-4A69-9782-A7DD-64225F10D99A}"/>
          </ac:spMkLst>
        </pc:spChg>
      </pc:sldChg>
      <pc:sldChg chg="addSp new del mod">
        <pc:chgData name="Prakruthi KS" userId="caaee45652877ed0" providerId="LiveId" clId="{551A7BD1-65FE-455A-8B8F-666D395EFF13}" dt="2025-04-15T15:45:42.554" v="10" actId="47"/>
        <pc:sldMkLst>
          <pc:docMk/>
          <pc:sldMk cId="2051939255" sldId="284"/>
        </pc:sldMkLst>
        <pc:spChg chg="add">
          <ac:chgData name="Prakruthi KS" userId="caaee45652877ed0" providerId="LiveId" clId="{551A7BD1-65FE-455A-8B8F-666D395EFF13}" dt="2025-04-15T15:39:35.168" v="3" actId="22"/>
          <ac:spMkLst>
            <pc:docMk/>
            <pc:sldMk cId="2051939255" sldId="284"/>
            <ac:spMk id="7" creationId="{5813D526-E445-8802-4B6E-26C1EF1A117F}"/>
          </ac:spMkLst>
        </pc:spChg>
      </pc:sldChg>
      <pc:sldChg chg="addSp modSp new del mod">
        <pc:chgData name="Prakruthi KS" userId="caaee45652877ed0" providerId="LiveId" clId="{551A7BD1-65FE-455A-8B8F-666D395EFF13}" dt="2025-04-15T15:45:44.642" v="11" actId="47"/>
        <pc:sldMkLst>
          <pc:docMk/>
          <pc:sldMk cId="1480249674" sldId="285"/>
        </pc:sldMkLst>
        <pc:spChg chg="mod">
          <ac:chgData name="Prakruthi KS" userId="caaee45652877ed0" providerId="LiveId" clId="{551A7BD1-65FE-455A-8B8F-666D395EFF13}" dt="2025-04-15T15:40:19.706" v="6"/>
          <ac:spMkLst>
            <pc:docMk/>
            <pc:sldMk cId="1480249674" sldId="285"/>
            <ac:spMk id="3" creationId="{BB182E2D-9B38-F0D9-1016-E0FB4FA7EEDF}"/>
          </ac:spMkLst>
        </pc:spChg>
        <pc:spChg chg="add">
          <ac:chgData name="Prakruthi KS" userId="caaee45652877ed0" providerId="LiveId" clId="{551A7BD1-65FE-455A-8B8F-666D395EFF13}" dt="2025-04-15T15:40:06.316" v="5" actId="22"/>
          <ac:spMkLst>
            <pc:docMk/>
            <pc:sldMk cId="1480249674" sldId="285"/>
            <ac:spMk id="7" creationId="{684F9504-04E9-3EA4-C493-BB772DB4BCF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IN" dirty="0"/>
            </a:b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60936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 Plain Dark" type="title">
  <p:cSld name="TITLE">
    <p:bg>
      <p:bgPr>
        <a:solidFill>
          <a:srgbClr val="591676"/>
        </a:solidFill>
        <a:effectLst/>
      </p:bgPr>
    </p:bg>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a:stretch/>
        </p:blipFill>
        <p:spPr>
          <a:xfrm>
            <a:off x="4775200" y="383784"/>
            <a:ext cx="2643068" cy="2199600"/>
          </a:xfrm>
          <a:prstGeom prst="rect">
            <a:avLst/>
          </a:prstGeom>
          <a:noFill/>
          <a:ln>
            <a:noFill/>
          </a:ln>
        </p:spPr>
      </p:pic>
      <p:sp>
        <p:nvSpPr>
          <p:cNvPr id="17" name="Google Shape;17;p2"/>
          <p:cNvSpPr txBox="1">
            <a:spLocks noGrp="1"/>
          </p:cNvSpPr>
          <p:nvPr>
            <p:ph type="ctrTitle"/>
          </p:nvPr>
        </p:nvSpPr>
        <p:spPr>
          <a:xfrm>
            <a:off x="1098331" y="3170073"/>
            <a:ext cx="9995338" cy="82082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FB71E"/>
              </a:buClr>
              <a:buSzPts val="5400"/>
              <a:buFont typeface="Lato"/>
              <a:buNone/>
              <a:defRPr sz="5400" b="1">
                <a:solidFill>
                  <a:srgbClr val="FFB71E"/>
                </a:solidFill>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4490150"/>
            <a:ext cx="9130748" cy="698076"/>
          </a:xfrm>
          <a:prstGeom prst="rect">
            <a:avLst/>
          </a:prstGeom>
          <a:noFill/>
          <a:ln>
            <a:noFill/>
          </a:ln>
        </p:spPr>
        <p:txBody>
          <a:bodyPr spcFirstLastPara="1" wrap="square" lIns="91425" tIns="45700" rIns="91425" bIns="45700" anchor="t" anchorCtr="0">
            <a:noAutofit/>
          </a:bodyPr>
          <a:lstStyle>
            <a:lvl1pPr marR="0" lvl="0" algn="ctr">
              <a:lnSpc>
                <a:spcPct val="90000"/>
              </a:lnSpc>
              <a:spcBef>
                <a:spcPts val="1000"/>
              </a:spcBef>
              <a:spcAft>
                <a:spcPts val="0"/>
              </a:spcAft>
              <a:buClr>
                <a:schemeClr val="lt1"/>
              </a:buClr>
              <a:buSzPts val="2800"/>
              <a:buFont typeface="Arial"/>
              <a:buNone/>
              <a:defRPr sz="2800" b="0">
                <a:solidFill>
                  <a:schemeClr val="lt1"/>
                </a:solidFill>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94"/>
        <p:cNvGrpSpPr/>
        <p:nvPr/>
      </p:nvGrpSpPr>
      <p:grpSpPr>
        <a:xfrm>
          <a:off x="0" y="0"/>
          <a:ext cx="0" cy="0"/>
          <a:chOff x="0" y="0"/>
          <a:chExt cx="0" cy="0"/>
        </a:xfrm>
      </p:grpSpPr>
      <p:sp>
        <p:nvSpPr>
          <p:cNvPr id="95" name="Google Shape;95;p11"/>
          <p:cNvSpPr/>
          <p:nvPr/>
        </p:nvSpPr>
        <p:spPr>
          <a:xfrm>
            <a:off x="-12701" y="6492875"/>
            <a:ext cx="12192000" cy="365125"/>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96" name="Google Shape;96;p11"/>
          <p:cNvSpPr/>
          <p:nvPr/>
        </p:nvSpPr>
        <p:spPr>
          <a:xfrm>
            <a:off x="-6351" y="0"/>
            <a:ext cx="12198350" cy="365127"/>
          </a:xfrm>
          <a:prstGeom prst="rect">
            <a:avLst/>
          </a:prstGeom>
          <a:solidFill>
            <a:srgbClr val="59167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97" name="Google Shape;97;p11"/>
          <p:cNvSpPr txBox="1">
            <a:spLocks noGrp="1"/>
          </p:cNvSpPr>
          <p:nvPr>
            <p:ph type="title"/>
          </p:nvPr>
        </p:nvSpPr>
        <p:spPr>
          <a:xfrm>
            <a:off x="835024"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1"/>
          <p:cNvSpPr txBox="1">
            <a:spLocks noGrp="1"/>
          </p:cNvSpPr>
          <p:nvPr>
            <p:ph type="dt" idx="10"/>
          </p:nvPr>
        </p:nvSpPr>
        <p:spPr>
          <a:xfrm>
            <a:off x="7872064" y="6492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p:nvPr/>
        </p:nvSpPr>
        <p:spPr>
          <a:xfrm>
            <a:off x="10615264" y="6492874"/>
            <a:ext cx="1576735"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lt1"/>
                </a:solidFill>
                <a:latin typeface="Open Sans"/>
                <a:ea typeface="Open Sans"/>
                <a:cs typeface="Open Sans"/>
                <a:sym typeface="Open Sans"/>
              </a:rPr>
              <a:t>‹#›</a:t>
            </a:fld>
            <a:endParaRPr sz="1200" b="0" i="0" u="none" strike="noStrike" cap="none">
              <a:solidFill>
                <a:schemeClr val="lt1"/>
              </a:solidFill>
              <a:latin typeface="Open Sans"/>
              <a:ea typeface="Open Sans"/>
              <a:cs typeface="Open Sans"/>
              <a:sym typeface="Open Sans"/>
            </a:endParaRPr>
          </a:p>
        </p:txBody>
      </p:sp>
      <p:sp>
        <p:nvSpPr>
          <p:cNvPr id="100" name="Google Shape;100;p11"/>
          <p:cNvSpPr txBox="1">
            <a:spLocks noGrp="1"/>
          </p:cNvSpPr>
          <p:nvPr>
            <p:ph type="ftr" idx="11"/>
          </p:nvPr>
        </p:nvSpPr>
        <p:spPr>
          <a:xfrm>
            <a:off x="9114738" y="4899"/>
            <a:ext cx="3019425" cy="31482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1"/>
          <p:cNvSpPr txBox="1">
            <a:spLocks noGrp="1"/>
          </p:cNvSpPr>
          <p:nvPr>
            <p:ph type="body" idx="1"/>
          </p:nvPr>
        </p:nvSpPr>
        <p:spPr>
          <a:xfrm>
            <a:off x="0" y="0"/>
            <a:ext cx="9090023" cy="31972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Clr>
                <a:schemeClr val="lt1"/>
              </a:buClr>
              <a:buSzPts val="1200"/>
              <a:buNone/>
              <a:defRPr sz="1200" b="0">
                <a:solidFill>
                  <a:schemeClr val="lt1"/>
                </a:solidFill>
                <a:latin typeface="Open Sans"/>
                <a:ea typeface="Open Sans"/>
                <a:cs typeface="Open Sans"/>
                <a:sym typeface="Open Sans"/>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pic>
        <p:nvPicPr>
          <p:cNvPr id="102" name="Google Shape;102;p11"/>
          <p:cNvPicPr preferRelativeResize="0"/>
          <p:nvPr/>
        </p:nvPicPr>
        <p:blipFill rotWithShape="1">
          <a:blip r:embed="rId2">
            <a:alphaModFix/>
          </a:blip>
          <a:srcRect/>
          <a:stretch/>
        </p:blipFill>
        <p:spPr>
          <a:xfrm>
            <a:off x="114845" y="6538274"/>
            <a:ext cx="7390800" cy="27433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ection Header" type="secHead">
  <p:cSld name="SECTION_HEADER">
    <p:spTree>
      <p:nvGrpSpPr>
        <p:cNvPr id="1" name="Shape 103"/>
        <p:cNvGrpSpPr/>
        <p:nvPr/>
      </p:nvGrpSpPr>
      <p:grpSpPr>
        <a:xfrm>
          <a:off x="0" y="0"/>
          <a:ext cx="0" cy="0"/>
          <a:chOff x="0" y="0"/>
          <a:chExt cx="0" cy="0"/>
        </a:xfrm>
      </p:grpSpPr>
      <p:sp>
        <p:nvSpPr>
          <p:cNvPr id="104" name="Google Shape;104;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Lato"/>
              <a:buNone/>
              <a:defRPr sz="6000"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6" name="Google Shape;10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3"/>
          <p:cNvSpPr txBox="1">
            <a:spLocks noGrp="1"/>
          </p:cNvSpPr>
          <p:nvPr>
            <p:ph type="body" idx="1"/>
          </p:nvPr>
        </p:nvSpPr>
        <p:spPr>
          <a:xfrm>
            <a:off x="838199" y="1825625"/>
            <a:ext cx="10575235" cy="3980391"/>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3"/>
          <p:cNvSpPr txBox="1">
            <a:spLocks noGrp="1"/>
          </p:cNvSpPr>
          <p:nvPr>
            <p:ph type="dt" idx="10"/>
          </p:nvPr>
        </p:nvSpPr>
        <p:spPr>
          <a:xfrm>
            <a:off x="0" y="6492875"/>
            <a:ext cx="1962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59167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3"/>
          <p:cNvSpPr txBox="1">
            <a:spLocks noGrp="1"/>
          </p:cNvSpPr>
          <p:nvPr>
            <p:ph type="ftr" idx="11"/>
          </p:nvPr>
        </p:nvSpPr>
        <p:spPr>
          <a:xfrm>
            <a:off x="2757487" y="6492872"/>
            <a:ext cx="66770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59167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sldNum" idx="12"/>
          </p:nvPr>
        </p:nvSpPr>
        <p:spPr>
          <a:xfrm>
            <a:off x="11413434" y="6492873"/>
            <a:ext cx="7785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591676"/>
                </a:solidFill>
                <a:latin typeface="Open Sans"/>
                <a:ea typeface="Open Sans"/>
                <a:cs typeface="Open Sans"/>
                <a:sym typeface="Open Sans"/>
              </a:defRPr>
            </a:lvl1pPr>
            <a:lvl2pPr marL="0" lvl="1" indent="0" algn="r">
              <a:spcBef>
                <a:spcPts val="0"/>
              </a:spcBef>
              <a:buNone/>
              <a:defRPr sz="1200" b="0" i="0" u="none" strike="noStrike" cap="none">
                <a:solidFill>
                  <a:srgbClr val="591676"/>
                </a:solidFill>
                <a:latin typeface="Open Sans"/>
                <a:ea typeface="Open Sans"/>
                <a:cs typeface="Open Sans"/>
                <a:sym typeface="Open Sans"/>
              </a:defRPr>
            </a:lvl2pPr>
            <a:lvl3pPr marL="0" lvl="2" indent="0" algn="r">
              <a:spcBef>
                <a:spcPts val="0"/>
              </a:spcBef>
              <a:buNone/>
              <a:defRPr sz="1200" b="0" i="0" u="none" strike="noStrike" cap="none">
                <a:solidFill>
                  <a:srgbClr val="591676"/>
                </a:solidFill>
                <a:latin typeface="Open Sans"/>
                <a:ea typeface="Open Sans"/>
                <a:cs typeface="Open Sans"/>
                <a:sym typeface="Open Sans"/>
              </a:defRPr>
            </a:lvl3pPr>
            <a:lvl4pPr marL="0" lvl="3" indent="0" algn="r">
              <a:spcBef>
                <a:spcPts val="0"/>
              </a:spcBef>
              <a:buNone/>
              <a:defRPr sz="1200" b="0" i="0" u="none" strike="noStrike" cap="none">
                <a:solidFill>
                  <a:srgbClr val="591676"/>
                </a:solidFill>
                <a:latin typeface="Open Sans"/>
                <a:ea typeface="Open Sans"/>
                <a:cs typeface="Open Sans"/>
                <a:sym typeface="Open Sans"/>
              </a:defRPr>
            </a:lvl4pPr>
            <a:lvl5pPr marL="0" lvl="4" indent="0" algn="r">
              <a:spcBef>
                <a:spcPts val="0"/>
              </a:spcBef>
              <a:buNone/>
              <a:defRPr sz="1200" b="0" i="0" u="none" strike="noStrike" cap="none">
                <a:solidFill>
                  <a:srgbClr val="591676"/>
                </a:solidFill>
                <a:latin typeface="Open Sans"/>
                <a:ea typeface="Open Sans"/>
                <a:cs typeface="Open Sans"/>
                <a:sym typeface="Open Sans"/>
              </a:defRPr>
            </a:lvl5pPr>
            <a:lvl6pPr marL="0" lvl="5" indent="0" algn="r">
              <a:spcBef>
                <a:spcPts val="0"/>
              </a:spcBef>
              <a:buNone/>
              <a:defRPr sz="1200" b="0" i="0" u="none" strike="noStrike" cap="none">
                <a:solidFill>
                  <a:srgbClr val="591676"/>
                </a:solidFill>
                <a:latin typeface="Open Sans"/>
                <a:ea typeface="Open Sans"/>
                <a:cs typeface="Open Sans"/>
                <a:sym typeface="Open Sans"/>
              </a:defRPr>
            </a:lvl6pPr>
            <a:lvl7pPr marL="0" lvl="6" indent="0" algn="r">
              <a:spcBef>
                <a:spcPts val="0"/>
              </a:spcBef>
              <a:buNone/>
              <a:defRPr sz="1200" b="0" i="0" u="none" strike="noStrike" cap="none">
                <a:solidFill>
                  <a:srgbClr val="591676"/>
                </a:solidFill>
                <a:latin typeface="Open Sans"/>
                <a:ea typeface="Open Sans"/>
                <a:cs typeface="Open Sans"/>
                <a:sym typeface="Open Sans"/>
              </a:defRPr>
            </a:lvl7pPr>
            <a:lvl8pPr marL="0" lvl="7" indent="0" algn="r">
              <a:spcBef>
                <a:spcPts val="0"/>
              </a:spcBef>
              <a:buNone/>
              <a:defRPr sz="1200" b="0" i="0" u="none" strike="noStrike" cap="none">
                <a:solidFill>
                  <a:srgbClr val="591676"/>
                </a:solidFill>
                <a:latin typeface="Open Sans"/>
                <a:ea typeface="Open Sans"/>
                <a:cs typeface="Open Sans"/>
                <a:sym typeface="Open Sans"/>
              </a:defRPr>
            </a:lvl8pPr>
            <a:lvl9pPr marL="0" lvl="8" indent="0" algn="r">
              <a:spcBef>
                <a:spcPts val="0"/>
              </a:spcBef>
              <a:buNone/>
              <a:defRPr sz="1200" b="0" i="0" u="none" strike="noStrike" cap="none">
                <a:solidFill>
                  <a:srgbClr val="591676"/>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omparison" type="twoTxTwoObj">
  <p:cSld name="TWO_OBJECTS_WITH_TEXT">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400"/>
              <a:buNone/>
              <a:defRPr sz="24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400"/>
              <a:buNone/>
              <a:defRPr sz="24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7" name="Google Shape;127;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6"/>
        <p:cNvGrpSpPr/>
        <p:nvPr/>
      </p:nvGrpSpPr>
      <p:grpSpPr>
        <a:xfrm>
          <a:off x="0" y="0"/>
          <a:ext cx="0" cy="0"/>
          <a:chOff x="0" y="0"/>
          <a:chExt cx="0" cy="0"/>
        </a:xfrm>
      </p:grpSpPr>
      <p:sp>
        <p:nvSpPr>
          <p:cNvPr id="137" name="Google Shape;1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1000"/>
              </a:spcBef>
              <a:spcAft>
                <a:spcPts val="0"/>
              </a:spcAft>
              <a:buClr>
                <a:schemeClr val="dk1"/>
              </a:buClr>
              <a:buSzPts val="3200"/>
              <a:buChar char="•"/>
              <a:defRPr sz="3200"/>
            </a:lvl1pPr>
            <a:lvl2pPr marL="914400" lvl="1" indent="-406400" algn="l">
              <a:lnSpc>
                <a:spcPct val="100000"/>
              </a:lnSpc>
              <a:spcBef>
                <a:spcPts val="5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500"/>
              </a:spcBef>
              <a:spcAft>
                <a:spcPts val="0"/>
              </a:spcAft>
              <a:buClr>
                <a:schemeClr val="dk1"/>
              </a:buClr>
              <a:buSzPts val="2000"/>
              <a:buChar char="•"/>
              <a:defRPr sz="2000"/>
            </a:lvl4pPr>
            <a:lvl5pPr marL="2286000" lvl="4" indent="-355600" algn="l">
              <a:lnSpc>
                <a:spcPct val="10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3" name="Google Shape;143;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4" name="Google Shape;14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1pPr>
            <a:lvl2pPr marR="0" lvl="1"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3pPr>
            <a:lvl4pPr marR="0" lvl="3"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4pPr>
            <a:lvl5pPr marR="0" lvl="4"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9pPr>
          </a:lstStyle>
          <a:p>
            <a:endParaRPr/>
          </a:p>
        </p:txBody>
      </p:sp>
      <p:sp>
        <p:nvSpPr>
          <p:cNvPr id="150" name="Google Shape;150;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1" name="Google Shape;1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lain Title and Content">
  <p:cSld name="Plain Title and Content">
    <p:spTree>
      <p:nvGrpSpPr>
        <p:cNvPr id="1" name="Shape 19"/>
        <p:cNvGrpSpPr/>
        <p:nvPr/>
      </p:nvGrpSpPr>
      <p:grpSpPr>
        <a:xfrm>
          <a:off x="0" y="0"/>
          <a:ext cx="0" cy="0"/>
          <a:chOff x="0" y="0"/>
          <a:chExt cx="0" cy="0"/>
        </a:xfrm>
      </p:grpSpPr>
      <p:sp>
        <p:nvSpPr>
          <p:cNvPr id="20" name="Google Shape;20;p3"/>
          <p:cNvSpPr/>
          <p:nvPr/>
        </p:nvSpPr>
        <p:spPr>
          <a:xfrm>
            <a:off x="0" y="0"/>
            <a:ext cx="12198350" cy="365127"/>
          </a:xfrm>
          <a:prstGeom prst="rect">
            <a:avLst/>
          </a:prstGeom>
          <a:solidFill>
            <a:srgbClr val="59167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1" name="Google Shape;21;p3"/>
          <p:cNvSpPr/>
          <p:nvPr/>
        </p:nvSpPr>
        <p:spPr>
          <a:xfrm>
            <a:off x="0" y="6492873"/>
            <a:ext cx="12192000" cy="365125"/>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pic>
        <p:nvPicPr>
          <p:cNvPr id="22" name="Google Shape;22;p3"/>
          <p:cNvPicPr preferRelativeResize="0"/>
          <p:nvPr/>
        </p:nvPicPr>
        <p:blipFill rotWithShape="1">
          <a:blip r:embed="rId2">
            <a:alphaModFix/>
          </a:blip>
          <a:srcRect/>
          <a:stretch/>
        </p:blipFill>
        <p:spPr>
          <a:xfrm>
            <a:off x="114845" y="6538275"/>
            <a:ext cx="7390310" cy="274320"/>
          </a:xfrm>
          <a:prstGeom prst="rect">
            <a:avLst/>
          </a:prstGeom>
          <a:noFill/>
          <a:ln>
            <a:noFill/>
          </a:ln>
        </p:spPr>
      </p:pic>
      <p:sp>
        <p:nvSpPr>
          <p:cNvPr id="23" name="Google Shape;23;p3"/>
          <p:cNvSpPr txBox="1">
            <a:spLocks noGrp="1"/>
          </p:cNvSpPr>
          <p:nvPr>
            <p:ph type="sldNum" idx="12"/>
          </p:nvPr>
        </p:nvSpPr>
        <p:spPr>
          <a:xfrm>
            <a:off x="10615264" y="6492872"/>
            <a:ext cx="157673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Open Sans"/>
                <a:ea typeface="Open Sans"/>
                <a:cs typeface="Open Sans"/>
                <a:sym typeface="Open Sans"/>
              </a:defRPr>
            </a:lvl1pPr>
            <a:lvl2pPr marL="0" lvl="1" indent="0" algn="r">
              <a:spcBef>
                <a:spcPts val="0"/>
              </a:spcBef>
              <a:buNone/>
              <a:defRPr sz="1200" b="0" i="0" u="none" strike="noStrike" cap="none">
                <a:solidFill>
                  <a:schemeClr val="lt1"/>
                </a:solidFill>
                <a:latin typeface="Open Sans"/>
                <a:ea typeface="Open Sans"/>
                <a:cs typeface="Open Sans"/>
                <a:sym typeface="Open Sans"/>
              </a:defRPr>
            </a:lvl2pPr>
            <a:lvl3pPr marL="0" lvl="2" indent="0" algn="r">
              <a:spcBef>
                <a:spcPts val="0"/>
              </a:spcBef>
              <a:buNone/>
              <a:defRPr sz="1200" b="0" i="0" u="none" strike="noStrike" cap="none">
                <a:solidFill>
                  <a:schemeClr val="lt1"/>
                </a:solidFill>
                <a:latin typeface="Open Sans"/>
                <a:ea typeface="Open Sans"/>
                <a:cs typeface="Open Sans"/>
                <a:sym typeface="Open Sans"/>
              </a:defRPr>
            </a:lvl3pPr>
            <a:lvl4pPr marL="0" lvl="3" indent="0" algn="r">
              <a:spcBef>
                <a:spcPts val="0"/>
              </a:spcBef>
              <a:buNone/>
              <a:defRPr sz="1200" b="0" i="0" u="none" strike="noStrike" cap="none">
                <a:solidFill>
                  <a:schemeClr val="lt1"/>
                </a:solidFill>
                <a:latin typeface="Open Sans"/>
                <a:ea typeface="Open Sans"/>
                <a:cs typeface="Open Sans"/>
                <a:sym typeface="Open Sans"/>
              </a:defRPr>
            </a:lvl4pPr>
            <a:lvl5pPr marL="0" lvl="4" indent="0" algn="r">
              <a:spcBef>
                <a:spcPts val="0"/>
              </a:spcBef>
              <a:buNone/>
              <a:defRPr sz="1200" b="0" i="0" u="none" strike="noStrike" cap="none">
                <a:solidFill>
                  <a:schemeClr val="lt1"/>
                </a:solidFill>
                <a:latin typeface="Open Sans"/>
                <a:ea typeface="Open Sans"/>
                <a:cs typeface="Open Sans"/>
                <a:sym typeface="Open Sans"/>
              </a:defRPr>
            </a:lvl5pPr>
            <a:lvl6pPr marL="0" lvl="5" indent="0" algn="r">
              <a:spcBef>
                <a:spcPts val="0"/>
              </a:spcBef>
              <a:buNone/>
              <a:defRPr sz="1200" b="0" i="0" u="none" strike="noStrike" cap="none">
                <a:solidFill>
                  <a:schemeClr val="lt1"/>
                </a:solidFill>
                <a:latin typeface="Open Sans"/>
                <a:ea typeface="Open Sans"/>
                <a:cs typeface="Open Sans"/>
                <a:sym typeface="Open Sans"/>
              </a:defRPr>
            </a:lvl6pPr>
            <a:lvl7pPr marL="0" lvl="6" indent="0" algn="r">
              <a:spcBef>
                <a:spcPts val="0"/>
              </a:spcBef>
              <a:buNone/>
              <a:defRPr sz="1200" b="0" i="0" u="none" strike="noStrike" cap="none">
                <a:solidFill>
                  <a:schemeClr val="lt1"/>
                </a:solidFill>
                <a:latin typeface="Open Sans"/>
                <a:ea typeface="Open Sans"/>
                <a:cs typeface="Open Sans"/>
                <a:sym typeface="Open Sans"/>
              </a:defRPr>
            </a:lvl7pPr>
            <a:lvl8pPr marL="0" lvl="7" indent="0" algn="r">
              <a:spcBef>
                <a:spcPts val="0"/>
              </a:spcBef>
              <a:buNone/>
              <a:defRPr sz="1200" b="0" i="0" u="none" strike="noStrike" cap="none">
                <a:solidFill>
                  <a:schemeClr val="lt1"/>
                </a:solidFill>
                <a:latin typeface="Open Sans"/>
                <a:ea typeface="Open Sans"/>
                <a:cs typeface="Open Sans"/>
                <a:sym typeface="Open Sans"/>
              </a:defRPr>
            </a:lvl8pPr>
            <a:lvl9pPr marL="0" lvl="8" indent="0" algn="r">
              <a:spcBef>
                <a:spcPts val="0"/>
              </a:spcBef>
              <a:buNone/>
              <a:defRPr sz="12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body" idx="1"/>
          </p:nvPr>
        </p:nvSpPr>
        <p:spPr>
          <a:xfrm>
            <a:off x="838199" y="1825625"/>
            <a:ext cx="10575235" cy="3980391"/>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1000"/>
              </a:spcBef>
              <a:spcAft>
                <a:spcPts val="0"/>
              </a:spcAft>
              <a:buClr>
                <a:schemeClr val="dk1"/>
              </a:buClr>
              <a:buSzPts val="2800"/>
              <a:buChar char="•"/>
              <a:defRPr/>
            </a:lvl1pPr>
            <a:lvl2pPr marL="914400" lvl="1" indent="-381000" algn="l">
              <a:lnSpc>
                <a:spcPct val="100000"/>
              </a:lnSpc>
              <a:spcBef>
                <a:spcPts val="500"/>
              </a:spcBef>
              <a:spcAft>
                <a:spcPts val="0"/>
              </a:spcAft>
              <a:buClr>
                <a:schemeClr val="dk1"/>
              </a:buClr>
              <a:buSzPts val="2400"/>
              <a:buChar char="•"/>
              <a:defRPr/>
            </a:lvl2pPr>
            <a:lvl3pPr marL="1371600" lvl="2" indent="-355600" algn="l">
              <a:lnSpc>
                <a:spcPct val="100000"/>
              </a:lnSpc>
              <a:spcBef>
                <a:spcPts val="500"/>
              </a:spcBef>
              <a:spcAft>
                <a:spcPts val="0"/>
              </a:spcAft>
              <a:buClr>
                <a:schemeClr val="dk1"/>
              </a:buClr>
              <a:buSzPts val="20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ftr" idx="11"/>
          </p:nvPr>
        </p:nvSpPr>
        <p:spPr>
          <a:xfrm>
            <a:off x="9114738" y="4899"/>
            <a:ext cx="3019425" cy="31482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dt" idx="10"/>
          </p:nvPr>
        </p:nvSpPr>
        <p:spPr>
          <a:xfrm>
            <a:off x="7872064" y="6492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2"/>
          </p:nvPr>
        </p:nvSpPr>
        <p:spPr>
          <a:xfrm>
            <a:off x="0" y="0"/>
            <a:ext cx="9090023" cy="31972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Clr>
                <a:schemeClr val="lt1"/>
              </a:buClr>
              <a:buSzPts val="1200"/>
              <a:buNone/>
              <a:defRPr sz="1200" b="0">
                <a:solidFill>
                  <a:schemeClr val="lt1"/>
                </a:solidFill>
                <a:latin typeface="Open Sans"/>
                <a:ea typeface="Open Sans"/>
                <a:cs typeface="Open Sans"/>
                <a:sym typeface="Open Sans"/>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 Dark with License">
  <p:cSld name="Title - Dark with License">
    <p:bg>
      <p:bgPr>
        <a:solidFill>
          <a:srgbClr val="591676"/>
        </a:solidFill>
        <a:effectLst/>
      </p:bgPr>
    </p:bg>
    <p:spTree>
      <p:nvGrpSpPr>
        <p:cNvPr id="1" name="Shape 29"/>
        <p:cNvGrpSpPr/>
        <p:nvPr/>
      </p:nvGrpSpPr>
      <p:grpSpPr>
        <a:xfrm>
          <a:off x="0" y="0"/>
          <a:ext cx="0" cy="0"/>
          <a:chOff x="0" y="0"/>
          <a:chExt cx="0" cy="0"/>
        </a:xfrm>
      </p:grpSpPr>
      <p:sp>
        <p:nvSpPr>
          <p:cNvPr id="30" name="Google Shape;30;p4"/>
          <p:cNvSpPr txBox="1">
            <a:spLocks noGrp="1"/>
          </p:cNvSpPr>
          <p:nvPr>
            <p:ph type="ctrTitle"/>
          </p:nvPr>
        </p:nvSpPr>
        <p:spPr>
          <a:xfrm>
            <a:off x="1098331" y="3170073"/>
            <a:ext cx="9995338" cy="82082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FB71E"/>
              </a:buClr>
              <a:buSzPts val="5400"/>
              <a:buFont typeface="Lato"/>
              <a:buNone/>
              <a:defRPr sz="5400" b="1">
                <a:solidFill>
                  <a:srgbClr val="FFB71E"/>
                </a:solidFill>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subTitle" idx="1"/>
          </p:nvPr>
        </p:nvSpPr>
        <p:spPr>
          <a:xfrm>
            <a:off x="1524000" y="4490150"/>
            <a:ext cx="9130748" cy="698076"/>
          </a:xfrm>
          <a:prstGeom prst="rect">
            <a:avLst/>
          </a:prstGeom>
          <a:noFill/>
          <a:ln>
            <a:noFill/>
          </a:ln>
        </p:spPr>
        <p:txBody>
          <a:bodyPr spcFirstLastPara="1" wrap="square" lIns="91425" tIns="45700" rIns="91425" bIns="45700" anchor="t" anchorCtr="0">
            <a:noAutofit/>
          </a:bodyPr>
          <a:lstStyle>
            <a:lvl1pPr marR="0" lvl="0" algn="ctr">
              <a:lnSpc>
                <a:spcPct val="90000"/>
              </a:lnSpc>
              <a:spcBef>
                <a:spcPts val="1000"/>
              </a:spcBef>
              <a:spcAft>
                <a:spcPts val="0"/>
              </a:spcAft>
              <a:buClr>
                <a:schemeClr val="lt1"/>
              </a:buClr>
              <a:buSzPts val="2800"/>
              <a:buFont typeface="Arial"/>
              <a:buNone/>
              <a:defRPr sz="2800" b="0">
                <a:solidFill>
                  <a:schemeClr val="lt1"/>
                </a:solidFill>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2" name="Google Shape;32;p4" descr="IIT Dharwad Emblem"/>
          <p:cNvPicPr preferRelativeResize="0"/>
          <p:nvPr/>
        </p:nvPicPr>
        <p:blipFill rotWithShape="1">
          <a:blip r:embed="rId2">
            <a:alphaModFix/>
          </a:blip>
          <a:srcRect/>
          <a:stretch/>
        </p:blipFill>
        <p:spPr>
          <a:xfrm>
            <a:off x="4775200" y="385004"/>
            <a:ext cx="2641600" cy="2198380"/>
          </a:xfrm>
          <a:prstGeom prst="rect">
            <a:avLst/>
          </a:prstGeom>
          <a:noFill/>
          <a:ln>
            <a:noFill/>
          </a:ln>
        </p:spPr>
      </p:pic>
      <p:sp>
        <p:nvSpPr>
          <p:cNvPr id="33" name="Google Shape;33;p4"/>
          <p:cNvSpPr/>
          <p:nvPr/>
        </p:nvSpPr>
        <p:spPr>
          <a:xfrm>
            <a:off x="1052611" y="6454944"/>
            <a:ext cx="4633603"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900" b="0" i="1" u="none" strike="noStrike" cap="none">
                <a:solidFill>
                  <a:srgbClr val="D5DBE5"/>
                </a:solidFill>
                <a:latin typeface="Open Sans"/>
                <a:ea typeface="Open Sans"/>
                <a:cs typeface="Open Sans"/>
                <a:sym typeface="Open Sans"/>
              </a:rPr>
              <a:t>©Department of Electrical Engineering, IIT Dharwad, 2020. This work is licensed under a Creative Commons Attribution-Non-Commercial-ShareAlike 4.0 International License.</a:t>
            </a:r>
            <a:endParaRPr/>
          </a:p>
        </p:txBody>
      </p:sp>
      <p:pic>
        <p:nvPicPr>
          <p:cNvPr id="34" name="Google Shape;34;p4"/>
          <p:cNvPicPr preferRelativeResize="0"/>
          <p:nvPr/>
        </p:nvPicPr>
        <p:blipFill rotWithShape="1">
          <a:blip r:embed="rId3">
            <a:alphaModFix/>
          </a:blip>
          <a:srcRect/>
          <a:stretch/>
        </p:blipFill>
        <p:spPr>
          <a:xfrm>
            <a:off x="54558" y="6463817"/>
            <a:ext cx="998053" cy="35158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Plain Light">
  <p:cSld name="Title - Plain Light">
    <p:spTree>
      <p:nvGrpSpPr>
        <p:cNvPr id="1" name="Shape 35"/>
        <p:cNvGrpSpPr/>
        <p:nvPr/>
      </p:nvGrpSpPr>
      <p:grpSpPr>
        <a:xfrm>
          <a:off x="0" y="0"/>
          <a:ext cx="0" cy="0"/>
          <a:chOff x="0" y="0"/>
          <a:chExt cx="0" cy="0"/>
        </a:xfrm>
      </p:grpSpPr>
      <p:sp>
        <p:nvSpPr>
          <p:cNvPr id="36" name="Google Shape;36;p5"/>
          <p:cNvSpPr/>
          <p:nvPr/>
        </p:nvSpPr>
        <p:spPr>
          <a:xfrm>
            <a:off x="0" y="5499100"/>
            <a:ext cx="12192000" cy="1358900"/>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7" name="Google Shape;37;p5"/>
          <p:cNvSpPr txBox="1">
            <a:spLocks noGrp="1"/>
          </p:cNvSpPr>
          <p:nvPr>
            <p:ph type="title"/>
          </p:nvPr>
        </p:nvSpPr>
        <p:spPr>
          <a:xfrm>
            <a:off x="398375" y="314464"/>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591676"/>
              </a:buClr>
              <a:buSzPts val="6000"/>
              <a:buFont typeface="Lato"/>
              <a:buNone/>
              <a:defRPr sz="6000">
                <a:solidFill>
                  <a:srgbClr val="5916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398375" y="3194189"/>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39" name="Google Shape;39;p5"/>
          <p:cNvPicPr preferRelativeResize="0"/>
          <p:nvPr/>
        </p:nvPicPr>
        <p:blipFill rotWithShape="1">
          <a:blip r:embed="rId2">
            <a:alphaModFix/>
          </a:blip>
          <a:srcRect/>
          <a:stretch/>
        </p:blipFill>
        <p:spPr>
          <a:xfrm>
            <a:off x="386380" y="5630838"/>
            <a:ext cx="6444343" cy="91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Plain Light with License">
  <p:cSld name="Title - Plain Light with License">
    <p:spTree>
      <p:nvGrpSpPr>
        <p:cNvPr id="1" name="Shape 40"/>
        <p:cNvGrpSpPr/>
        <p:nvPr/>
      </p:nvGrpSpPr>
      <p:grpSpPr>
        <a:xfrm>
          <a:off x="0" y="0"/>
          <a:ext cx="0" cy="0"/>
          <a:chOff x="0" y="0"/>
          <a:chExt cx="0" cy="0"/>
        </a:xfrm>
      </p:grpSpPr>
      <p:sp>
        <p:nvSpPr>
          <p:cNvPr id="41" name="Google Shape;41;p6"/>
          <p:cNvSpPr/>
          <p:nvPr/>
        </p:nvSpPr>
        <p:spPr>
          <a:xfrm>
            <a:off x="0" y="5499100"/>
            <a:ext cx="12192000" cy="1358900"/>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pic>
        <p:nvPicPr>
          <p:cNvPr id="42" name="Google Shape;42;p6"/>
          <p:cNvPicPr preferRelativeResize="0"/>
          <p:nvPr/>
        </p:nvPicPr>
        <p:blipFill rotWithShape="1">
          <a:blip r:embed="rId2">
            <a:alphaModFix/>
          </a:blip>
          <a:srcRect/>
          <a:stretch/>
        </p:blipFill>
        <p:spPr>
          <a:xfrm>
            <a:off x="386380" y="5630838"/>
            <a:ext cx="6444343" cy="914400"/>
          </a:xfrm>
          <a:prstGeom prst="rect">
            <a:avLst/>
          </a:prstGeom>
          <a:noFill/>
          <a:ln>
            <a:noFill/>
          </a:ln>
        </p:spPr>
      </p:pic>
      <p:sp>
        <p:nvSpPr>
          <p:cNvPr id="43" name="Google Shape;43;p6"/>
          <p:cNvSpPr txBox="1">
            <a:spLocks noGrp="1"/>
          </p:cNvSpPr>
          <p:nvPr>
            <p:ph type="title"/>
          </p:nvPr>
        </p:nvSpPr>
        <p:spPr>
          <a:xfrm>
            <a:off x="398375" y="314464"/>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591676"/>
              </a:buClr>
              <a:buSzPts val="6000"/>
              <a:buFont typeface="Lato"/>
              <a:buNone/>
              <a:defRPr sz="6000">
                <a:solidFill>
                  <a:srgbClr val="5916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398375" y="3194189"/>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5" name="Google Shape;45;p6"/>
          <p:cNvSpPr/>
          <p:nvPr/>
        </p:nvSpPr>
        <p:spPr>
          <a:xfrm>
            <a:off x="9596387" y="6067250"/>
            <a:ext cx="2595613" cy="664992"/>
          </a:xfrm>
          <a:prstGeom prst="rect">
            <a:avLst/>
          </a:prstGeom>
          <a:no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900" b="0" i="1" u="none" strike="noStrike" cap="none">
                <a:solidFill>
                  <a:srgbClr val="D5DBE5"/>
                </a:solidFill>
                <a:latin typeface="Open Sans"/>
                <a:ea typeface="Open Sans"/>
                <a:cs typeface="Open Sans"/>
                <a:sym typeface="Open Sans"/>
              </a:rPr>
              <a:t>©Department of Electrical Engineering, IIT Dharwad, 2020. This work is licensed under a Creative Commons Attribution-NonCommercial-ShareAlike 4.0 International License.</a:t>
            </a:r>
            <a:endParaRPr/>
          </a:p>
        </p:txBody>
      </p:sp>
      <p:pic>
        <p:nvPicPr>
          <p:cNvPr id="46" name="Google Shape;46;p6"/>
          <p:cNvPicPr preferRelativeResize="0"/>
          <p:nvPr/>
        </p:nvPicPr>
        <p:blipFill rotWithShape="1">
          <a:blip r:embed="rId3">
            <a:alphaModFix/>
          </a:blip>
          <a:srcRect/>
          <a:stretch/>
        </p:blipFill>
        <p:spPr>
          <a:xfrm>
            <a:off x="11085244" y="5630838"/>
            <a:ext cx="998053" cy="3515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7"/>
        <p:cNvGrpSpPr/>
        <p:nvPr/>
      </p:nvGrpSpPr>
      <p:grpSpPr>
        <a:xfrm>
          <a:off x="0" y="0"/>
          <a:ext cx="0" cy="0"/>
          <a:chOff x="0" y="0"/>
          <a:chExt cx="0" cy="0"/>
        </a:xfrm>
      </p:grpSpPr>
      <p:sp>
        <p:nvSpPr>
          <p:cNvPr id="48" name="Google Shape;48;p7"/>
          <p:cNvSpPr/>
          <p:nvPr/>
        </p:nvSpPr>
        <p:spPr>
          <a:xfrm>
            <a:off x="0" y="6492873"/>
            <a:ext cx="12192000" cy="365125"/>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pic>
        <p:nvPicPr>
          <p:cNvPr id="49" name="Google Shape;49;p7"/>
          <p:cNvPicPr preferRelativeResize="0"/>
          <p:nvPr/>
        </p:nvPicPr>
        <p:blipFill rotWithShape="1">
          <a:blip r:embed="rId2">
            <a:alphaModFix/>
          </a:blip>
          <a:srcRect/>
          <a:stretch/>
        </p:blipFill>
        <p:spPr>
          <a:xfrm>
            <a:off x="114845" y="6538274"/>
            <a:ext cx="7390800" cy="274338"/>
          </a:xfrm>
          <a:prstGeom prst="rect">
            <a:avLst/>
          </a:prstGeom>
          <a:noFill/>
          <a:ln>
            <a:noFill/>
          </a:ln>
        </p:spPr>
      </p:pic>
      <p:sp>
        <p:nvSpPr>
          <p:cNvPr id="50" name="Google Shape;50;p7"/>
          <p:cNvSpPr/>
          <p:nvPr/>
        </p:nvSpPr>
        <p:spPr>
          <a:xfrm>
            <a:off x="0" y="0"/>
            <a:ext cx="12198350" cy="365127"/>
          </a:xfrm>
          <a:prstGeom prst="rect">
            <a:avLst/>
          </a:prstGeom>
          <a:solidFill>
            <a:srgbClr val="59167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51" name="Google Shape;51;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591676"/>
              </a:buClr>
              <a:buSzPts val="6000"/>
              <a:buFont typeface="Lato"/>
              <a:buNone/>
              <a:defRPr sz="6000">
                <a:solidFill>
                  <a:srgbClr val="5916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rgbClr val="3F3F3F"/>
              </a:buClr>
              <a:buSzPts val="2400"/>
              <a:buNone/>
              <a:defRPr sz="2400">
                <a:solidFill>
                  <a:srgbClr val="3F3F3F"/>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3" name="Google Shape;53;p7"/>
          <p:cNvSpPr txBox="1">
            <a:spLocks noGrp="1"/>
          </p:cNvSpPr>
          <p:nvPr>
            <p:ph type="sldNum" idx="12"/>
          </p:nvPr>
        </p:nvSpPr>
        <p:spPr>
          <a:xfrm>
            <a:off x="10615264" y="6492872"/>
            <a:ext cx="157673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Open Sans"/>
                <a:ea typeface="Open Sans"/>
                <a:cs typeface="Open Sans"/>
                <a:sym typeface="Open Sans"/>
              </a:defRPr>
            </a:lvl1pPr>
            <a:lvl2pPr marL="0" lvl="1" indent="0" algn="r">
              <a:spcBef>
                <a:spcPts val="0"/>
              </a:spcBef>
              <a:buNone/>
              <a:defRPr sz="1200" b="0" i="0" u="none" strike="noStrike" cap="none">
                <a:solidFill>
                  <a:schemeClr val="lt1"/>
                </a:solidFill>
                <a:latin typeface="Open Sans"/>
                <a:ea typeface="Open Sans"/>
                <a:cs typeface="Open Sans"/>
                <a:sym typeface="Open Sans"/>
              </a:defRPr>
            </a:lvl2pPr>
            <a:lvl3pPr marL="0" lvl="2" indent="0" algn="r">
              <a:spcBef>
                <a:spcPts val="0"/>
              </a:spcBef>
              <a:buNone/>
              <a:defRPr sz="1200" b="0" i="0" u="none" strike="noStrike" cap="none">
                <a:solidFill>
                  <a:schemeClr val="lt1"/>
                </a:solidFill>
                <a:latin typeface="Open Sans"/>
                <a:ea typeface="Open Sans"/>
                <a:cs typeface="Open Sans"/>
                <a:sym typeface="Open Sans"/>
              </a:defRPr>
            </a:lvl3pPr>
            <a:lvl4pPr marL="0" lvl="3" indent="0" algn="r">
              <a:spcBef>
                <a:spcPts val="0"/>
              </a:spcBef>
              <a:buNone/>
              <a:defRPr sz="1200" b="0" i="0" u="none" strike="noStrike" cap="none">
                <a:solidFill>
                  <a:schemeClr val="lt1"/>
                </a:solidFill>
                <a:latin typeface="Open Sans"/>
                <a:ea typeface="Open Sans"/>
                <a:cs typeface="Open Sans"/>
                <a:sym typeface="Open Sans"/>
              </a:defRPr>
            </a:lvl4pPr>
            <a:lvl5pPr marL="0" lvl="4" indent="0" algn="r">
              <a:spcBef>
                <a:spcPts val="0"/>
              </a:spcBef>
              <a:buNone/>
              <a:defRPr sz="1200" b="0" i="0" u="none" strike="noStrike" cap="none">
                <a:solidFill>
                  <a:schemeClr val="lt1"/>
                </a:solidFill>
                <a:latin typeface="Open Sans"/>
                <a:ea typeface="Open Sans"/>
                <a:cs typeface="Open Sans"/>
                <a:sym typeface="Open Sans"/>
              </a:defRPr>
            </a:lvl5pPr>
            <a:lvl6pPr marL="0" lvl="5" indent="0" algn="r">
              <a:spcBef>
                <a:spcPts val="0"/>
              </a:spcBef>
              <a:buNone/>
              <a:defRPr sz="1200" b="0" i="0" u="none" strike="noStrike" cap="none">
                <a:solidFill>
                  <a:schemeClr val="lt1"/>
                </a:solidFill>
                <a:latin typeface="Open Sans"/>
                <a:ea typeface="Open Sans"/>
                <a:cs typeface="Open Sans"/>
                <a:sym typeface="Open Sans"/>
              </a:defRPr>
            </a:lvl6pPr>
            <a:lvl7pPr marL="0" lvl="6" indent="0" algn="r">
              <a:spcBef>
                <a:spcPts val="0"/>
              </a:spcBef>
              <a:buNone/>
              <a:defRPr sz="1200" b="0" i="0" u="none" strike="noStrike" cap="none">
                <a:solidFill>
                  <a:schemeClr val="lt1"/>
                </a:solidFill>
                <a:latin typeface="Open Sans"/>
                <a:ea typeface="Open Sans"/>
                <a:cs typeface="Open Sans"/>
                <a:sym typeface="Open Sans"/>
              </a:defRPr>
            </a:lvl7pPr>
            <a:lvl8pPr marL="0" lvl="7" indent="0" algn="r">
              <a:spcBef>
                <a:spcPts val="0"/>
              </a:spcBef>
              <a:buNone/>
              <a:defRPr sz="1200" b="0" i="0" u="none" strike="noStrike" cap="none">
                <a:solidFill>
                  <a:schemeClr val="lt1"/>
                </a:solidFill>
                <a:latin typeface="Open Sans"/>
                <a:ea typeface="Open Sans"/>
                <a:cs typeface="Open Sans"/>
                <a:sym typeface="Open Sans"/>
              </a:defRPr>
            </a:lvl8pPr>
            <a:lvl9pPr marL="0" lvl="8" indent="0" algn="r">
              <a:spcBef>
                <a:spcPts val="0"/>
              </a:spcBef>
              <a:buNone/>
              <a:defRPr sz="12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7"/>
          <p:cNvSpPr txBox="1">
            <a:spLocks noGrp="1"/>
          </p:cNvSpPr>
          <p:nvPr>
            <p:ph type="dt" idx="10"/>
          </p:nvPr>
        </p:nvSpPr>
        <p:spPr>
          <a:xfrm>
            <a:off x="7872064" y="6492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9114738" y="4899"/>
            <a:ext cx="3019425" cy="31482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body" idx="2"/>
          </p:nvPr>
        </p:nvSpPr>
        <p:spPr>
          <a:xfrm>
            <a:off x="0" y="0"/>
            <a:ext cx="9090023" cy="31972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Clr>
                <a:schemeClr val="lt1"/>
              </a:buClr>
              <a:buSzPts val="1200"/>
              <a:buNone/>
              <a:defRPr sz="1200" b="0">
                <a:solidFill>
                  <a:schemeClr val="lt1"/>
                </a:solidFill>
                <a:latin typeface="Open Sans"/>
                <a:ea typeface="Open Sans"/>
                <a:cs typeface="Open Sans"/>
                <a:sym typeface="Open Sans"/>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 Purple">
  <p:cSld name="Two Content - Purple">
    <p:spTree>
      <p:nvGrpSpPr>
        <p:cNvPr id="1" name="Shape 57"/>
        <p:cNvGrpSpPr/>
        <p:nvPr/>
      </p:nvGrpSpPr>
      <p:grpSpPr>
        <a:xfrm>
          <a:off x="0" y="0"/>
          <a:ext cx="0" cy="0"/>
          <a:chOff x="0" y="0"/>
          <a:chExt cx="0" cy="0"/>
        </a:xfrm>
      </p:grpSpPr>
      <p:sp>
        <p:nvSpPr>
          <p:cNvPr id="58" name="Google Shape;58;p8"/>
          <p:cNvSpPr/>
          <p:nvPr/>
        </p:nvSpPr>
        <p:spPr>
          <a:xfrm>
            <a:off x="-6351" y="0"/>
            <a:ext cx="12198350" cy="365127"/>
          </a:xfrm>
          <a:prstGeom prst="rect">
            <a:avLst/>
          </a:prstGeom>
          <a:solidFill>
            <a:srgbClr val="59167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59" name="Google Shape;59;p8"/>
          <p:cNvSpPr/>
          <p:nvPr/>
        </p:nvSpPr>
        <p:spPr>
          <a:xfrm>
            <a:off x="0" y="6492875"/>
            <a:ext cx="12192000" cy="365125"/>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60" name="Google Shape;6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8"/>
          <p:cNvSpPr txBox="1">
            <a:spLocks noGrp="1"/>
          </p:cNvSpPr>
          <p:nvPr>
            <p:ph type="dt" idx="10"/>
          </p:nvPr>
        </p:nvSpPr>
        <p:spPr>
          <a:xfrm>
            <a:off x="7872064" y="6492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p:nvPr/>
        </p:nvSpPr>
        <p:spPr>
          <a:xfrm>
            <a:off x="10615264" y="6492874"/>
            <a:ext cx="1576735"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lt1"/>
                </a:solidFill>
                <a:latin typeface="Open Sans"/>
                <a:ea typeface="Open Sans"/>
                <a:cs typeface="Open Sans"/>
                <a:sym typeface="Open Sans"/>
              </a:rPr>
              <a:t>‹#›</a:t>
            </a:fld>
            <a:endParaRPr sz="1200" b="0" i="0" u="none" strike="noStrike" cap="none">
              <a:solidFill>
                <a:schemeClr val="lt1"/>
              </a:solidFill>
              <a:latin typeface="Open Sans"/>
              <a:ea typeface="Open Sans"/>
              <a:cs typeface="Open Sans"/>
              <a:sym typeface="Open Sans"/>
            </a:endParaRPr>
          </a:p>
        </p:txBody>
      </p:sp>
      <p:sp>
        <p:nvSpPr>
          <p:cNvPr id="65" name="Google Shape;65;p8"/>
          <p:cNvSpPr txBox="1">
            <a:spLocks noGrp="1"/>
          </p:cNvSpPr>
          <p:nvPr>
            <p:ph type="ftr" idx="11"/>
          </p:nvPr>
        </p:nvSpPr>
        <p:spPr>
          <a:xfrm>
            <a:off x="9114738" y="4899"/>
            <a:ext cx="3019425" cy="31482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body" idx="3"/>
          </p:nvPr>
        </p:nvSpPr>
        <p:spPr>
          <a:xfrm>
            <a:off x="0" y="0"/>
            <a:ext cx="9090023" cy="31972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Clr>
                <a:schemeClr val="lt1"/>
              </a:buClr>
              <a:buSzPts val="1200"/>
              <a:buNone/>
              <a:defRPr sz="1200" b="0">
                <a:solidFill>
                  <a:schemeClr val="lt1"/>
                </a:solidFill>
                <a:latin typeface="Open Sans"/>
                <a:ea typeface="Open Sans"/>
                <a:cs typeface="Open Sans"/>
                <a:sym typeface="Open Sans"/>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pic>
        <p:nvPicPr>
          <p:cNvPr id="67" name="Google Shape;67;p8"/>
          <p:cNvPicPr preferRelativeResize="0"/>
          <p:nvPr/>
        </p:nvPicPr>
        <p:blipFill rotWithShape="1">
          <a:blip r:embed="rId2">
            <a:alphaModFix/>
          </a:blip>
          <a:srcRect/>
          <a:stretch/>
        </p:blipFill>
        <p:spPr>
          <a:xfrm>
            <a:off x="114845" y="6538274"/>
            <a:ext cx="7390800" cy="27433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9"/>
          <p:cNvSpPr/>
          <p:nvPr/>
        </p:nvSpPr>
        <p:spPr>
          <a:xfrm>
            <a:off x="-12701" y="6492875"/>
            <a:ext cx="12192000" cy="365125"/>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70" name="Google Shape;70;p9"/>
          <p:cNvSpPr/>
          <p:nvPr/>
        </p:nvSpPr>
        <p:spPr>
          <a:xfrm>
            <a:off x="-6351" y="0"/>
            <a:ext cx="12198350" cy="365127"/>
          </a:xfrm>
          <a:prstGeom prst="rect">
            <a:avLst/>
          </a:prstGeom>
          <a:solidFill>
            <a:srgbClr val="59167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71" name="Google Shape;71;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400"/>
              <a:buNone/>
              <a:defRPr sz="24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400"/>
              <a:buNone/>
              <a:defRPr sz="24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5" name="Google Shape;75;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9"/>
          <p:cNvSpPr txBox="1">
            <a:spLocks noGrp="1"/>
          </p:cNvSpPr>
          <p:nvPr>
            <p:ph type="dt" idx="10"/>
          </p:nvPr>
        </p:nvSpPr>
        <p:spPr>
          <a:xfrm>
            <a:off x="7872064" y="6492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p:nvPr/>
        </p:nvSpPr>
        <p:spPr>
          <a:xfrm>
            <a:off x="10615264" y="6492874"/>
            <a:ext cx="1576735"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lt1"/>
                </a:solidFill>
                <a:latin typeface="Open Sans"/>
                <a:ea typeface="Open Sans"/>
                <a:cs typeface="Open Sans"/>
                <a:sym typeface="Open Sans"/>
              </a:rPr>
              <a:t>‹#›</a:t>
            </a:fld>
            <a:endParaRPr sz="1200" b="0" i="0" u="none" strike="noStrike" cap="none">
              <a:solidFill>
                <a:schemeClr val="lt1"/>
              </a:solidFill>
              <a:latin typeface="Open Sans"/>
              <a:ea typeface="Open Sans"/>
              <a:cs typeface="Open Sans"/>
              <a:sym typeface="Open Sans"/>
            </a:endParaRPr>
          </a:p>
        </p:txBody>
      </p:sp>
      <p:sp>
        <p:nvSpPr>
          <p:cNvPr id="78" name="Google Shape;78;p9"/>
          <p:cNvSpPr txBox="1">
            <a:spLocks noGrp="1"/>
          </p:cNvSpPr>
          <p:nvPr>
            <p:ph type="ftr" idx="11"/>
          </p:nvPr>
        </p:nvSpPr>
        <p:spPr>
          <a:xfrm>
            <a:off x="9114738" y="4899"/>
            <a:ext cx="3019425" cy="31482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9"/>
          <p:cNvSpPr txBox="1">
            <a:spLocks noGrp="1"/>
          </p:cNvSpPr>
          <p:nvPr>
            <p:ph type="body" idx="5"/>
          </p:nvPr>
        </p:nvSpPr>
        <p:spPr>
          <a:xfrm>
            <a:off x="0" y="0"/>
            <a:ext cx="9090023" cy="31972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Clr>
                <a:schemeClr val="lt1"/>
              </a:buClr>
              <a:buSzPts val="1200"/>
              <a:buNone/>
              <a:defRPr sz="1200" b="0">
                <a:solidFill>
                  <a:schemeClr val="lt1"/>
                </a:solidFill>
                <a:latin typeface="Open Sans"/>
                <a:ea typeface="Open Sans"/>
                <a:cs typeface="Open Sans"/>
                <a:sym typeface="Open Sans"/>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pic>
        <p:nvPicPr>
          <p:cNvPr id="80" name="Google Shape;80;p9"/>
          <p:cNvPicPr preferRelativeResize="0"/>
          <p:nvPr/>
        </p:nvPicPr>
        <p:blipFill rotWithShape="1">
          <a:blip r:embed="rId2">
            <a:alphaModFix/>
          </a:blip>
          <a:srcRect/>
          <a:stretch/>
        </p:blipFill>
        <p:spPr>
          <a:xfrm>
            <a:off x="114845" y="6538274"/>
            <a:ext cx="7390800" cy="27433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wo Content - Purple">
  <p:cSld name="1_Two Content - Purple">
    <p:spTree>
      <p:nvGrpSpPr>
        <p:cNvPr id="1" name="Shape 81"/>
        <p:cNvGrpSpPr/>
        <p:nvPr/>
      </p:nvGrpSpPr>
      <p:grpSpPr>
        <a:xfrm>
          <a:off x="0" y="0"/>
          <a:ext cx="0" cy="0"/>
          <a:chOff x="0" y="0"/>
          <a:chExt cx="0" cy="0"/>
        </a:xfrm>
      </p:grpSpPr>
      <p:sp>
        <p:nvSpPr>
          <p:cNvPr id="82" name="Google Shape;82;p10"/>
          <p:cNvSpPr/>
          <p:nvPr/>
        </p:nvSpPr>
        <p:spPr>
          <a:xfrm>
            <a:off x="-6351" y="0"/>
            <a:ext cx="12198350" cy="365127"/>
          </a:xfrm>
          <a:prstGeom prst="rect">
            <a:avLst/>
          </a:prstGeom>
          <a:solidFill>
            <a:srgbClr val="59167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83" name="Google Shape;83;p10"/>
          <p:cNvSpPr/>
          <p:nvPr/>
        </p:nvSpPr>
        <p:spPr>
          <a:xfrm>
            <a:off x="0" y="6492875"/>
            <a:ext cx="12192000" cy="365125"/>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84" name="Google Shape;8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txBox="1">
            <a:spLocks noGrp="1"/>
          </p:cNvSpPr>
          <p:nvPr>
            <p:ph type="body" idx="1"/>
          </p:nvPr>
        </p:nvSpPr>
        <p:spPr>
          <a:xfrm>
            <a:off x="838200" y="1825625"/>
            <a:ext cx="3365155" cy="3098801"/>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0"/>
          <p:cNvSpPr txBox="1">
            <a:spLocks noGrp="1"/>
          </p:cNvSpPr>
          <p:nvPr>
            <p:ph type="body" idx="2"/>
          </p:nvPr>
        </p:nvSpPr>
        <p:spPr>
          <a:xfrm>
            <a:off x="7912447" y="1825626"/>
            <a:ext cx="3441353" cy="3098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0"/>
          <p:cNvSpPr txBox="1">
            <a:spLocks noGrp="1"/>
          </p:cNvSpPr>
          <p:nvPr>
            <p:ph type="dt" idx="10"/>
          </p:nvPr>
        </p:nvSpPr>
        <p:spPr>
          <a:xfrm>
            <a:off x="7872064" y="6492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p:nvPr/>
        </p:nvSpPr>
        <p:spPr>
          <a:xfrm>
            <a:off x="10615264" y="6492874"/>
            <a:ext cx="1576735"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lt1"/>
                </a:solidFill>
                <a:latin typeface="Open Sans"/>
                <a:ea typeface="Open Sans"/>
                <a:cs typeface="Open Sans"/>
                <a:sym typeface="Open Sans"/>
              </a:rPr>
              <a:t>‹#›</a:t>
            </a:fld>
            <a:endParaRPr sz="1200" b="0" i="0" u="none" strike="noStrike" cap="none">
              <a:solidFill>
                <a:schemeClr val="lt1"/>
              </a:solidFill>
              <a:latin typeface="Open Sans"/>
              <a:ea typeface="Open Sans"/>
              <a:cs typeface="Open Sans"/>
              <a:sym typeface="Open Sans"/>
            </a:endParaRPr>
          </a:p>
        </p:txBody>
      </p:sp>
      <p:sp>
        <p:nvSpPr>
          <p:cNvPr id="89" name="Google Shape;89;p10"/>
          <p:cNvSpPr txBox="1">
            <a:spLocks noGrp="1"/>
          </p:cNvSpPr>
          <p:nvPr>
            <p:ph type="ftr" idx="11"/>
          </p:nvPr>
        </p:nvSpPr>
        <p:spPr>
          <a:xfrm>
            <a:off x="9114738" y="4899"/>
            <a:ext cx="3019425" cy="31482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0"/>
          <p:cNvSpPr txBox="1">
            <a:spLocks noGrp="1"/>
          </p:cNvSpPr>
          <p:nvPr>
            <p:ph type="body" idx="3"/>
          </p:nvPr>
        </p:nvSpPr>
        <p:spPr>
          <a:xfrm>
            <a:off x="0" y="0"/>
            <a:ext cx="9090023" cy="31972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Clr>
                <a:schemeClr val="lt1"/>
              </a:buClr>
              <a:buSzPts val="1200"/>
              <a:buNone/>
              <a:defRPr sz="1200" b="0">
                <a:solidFill>
                  <a:schemeClr val="lt1"/>
                </a:solidFill>
                <a:latin typeface="Open Sans"/>
                <a:ea typeface="Open Sans"/>
                <a:cs typeface="Open Sans"/>
                <a:sym typeface="Open Sans"/>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1" name="Google Shape;91;p10"/>
          <p:cNvSpPr txBox="1">
            <a:spLocks noGrp="1"/>
          </p:cNvSpPr>
          <p:nvPr>
            <p:ph type="body" idx="4"/>
          </p:nvPr>
        </p:nvSpPr>
        <p:spPr>
          <a:xfrm>
            <a:off x="4381501" y="1821973"/>
            <a:ext cx="3352799" cy="3098801"/>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10"/>
          <p:cNvSpPr txBox="1">
            <a:spLocks noGrp="1"/>
          </p:cNvSpPr>
          <p:nvPr>
            <p:ph type="body" idx="5"/>
          </p:nvPr>
        </p:nvSpPr>
        <p:spPr>
          <a:xfrm>
            <a:off x="835024" y="5121909"/>
            <a:ext cx="10515600" cy="90805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3" name="Google Shape;93;p10"/>
          <p:cNvPicPr preferRelativeResize="0"/>
          <p:nvPr/>
        </p:nvPicPr>
        <p:blipFill rotWithShape="1">
          <a:blip r:embed="rId2">
            <a:alphaModFix/>
          </a:blip>
          <a:srcRect/>
          <a:stretch/>
        </p:blipFill>
        <p:spPr>
          <a:xfrm>
            <a:off x="114845" y="6538274"/>
            <a:ext cx="7390800" cy="27433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Lato"/>
              <a:buNone/>
              <a:defRPr sz="4400" b="1"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10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398375" y="238275"/>
            <a:ext cx="11370600" cy="761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B71E"/>
              </a:buClr>
              <a:buSzPts val="4860"/>
              <a:buFont typeface="Lato"/>
              <a:buNone/>
            </a:pPr>
            <a:r>
              <a:rPr lang="en-US" sz="3600" dirty="0"/>
              <a:t>CS209:Artificial Intelligence</a:t>
            </a:r>
            <a:endParaRPr sz="3600" dirty="0"/>
          </a:p>
        </p:txBody>
      </p:sp>
      <p:sp>
        <p:nvSpPr>
          <p:cNvPr id="171" name="Google Shape;171;p22"/>
          <p:cNvSpPr txBox="1">
            <a:spLocks noGrp="1"/>
          </p:cNvSpPr>
          <p:nvPr>
            <p:ph type="body" idx="1"/>
          </p:nvPr>
        </p:nvSpPr>
        <p:spPr>
          <a:xfrm>
            <a:off x="1963259" y="1921356"/>
            <a:ext cx="8380500" cy="2143500"/>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lt1"/>
              </a:buClr>
              <a:buSzPts val="2380"/>
              <a:buFont typeface="Arial"/>
              <a:buNone/>
            </a:pPr>
            <a:r>
              <a:rPr lang="en-US" sz="2380" b="1" dirty="0"/>
              <a:t>Submitted by</a:t>
            </a:r>
          </a:p>
          <a:p>
            <a:pPr marR="0" lvl="0" indent="-457200" algn="l" rtl="0">
              <a:lnSpc>
                <a:spcPct val="70000"/>
              </a:lnSpc>
              <a:spcBef>
                <a:spcPts val="0"/>
              </a:spcBef>
              <a:spcAft>
                <a:spcPts val="0"/>
              </a:spcAft>
              <a:buClr>
                <a:schemeClr val="lt1"/>
              </a:buClr>
              <a:buSzPts val="2380"/>
              <a:buFont typeface="+mj-lt"/>
              <a:buAutoNum type="arabicPeriod"/>
            </a:pPr>
            <a:endParaRPr lang="en-US" sz="2380" b="1" dirty="0"/>
          </a:p>
          <a:p>
            <a:pPr marR="0" lvl="0" indent="-457200" algn="l" rtl="0">
              <a:lnSpc>
                <a:spcPct val="70000"/>
              </a:lnSpc>
              <a:spcBef>
                <a:spcPts val="0"/>
              </a:spcBef>
              <a:spcAft>
                <a:spcPts val="0"/>
              </a:spcAft>
              <a:buClr>
                <a:schemeClr val="lt1"/>
              </a:buClr>
              <a:buSzPts val="2380"/>
              <a:buFont typeface="+mj-lt"/>
              <a:buAutoNum type="arabicPeriod"/>
            </a:pPr>
            <a:r>
              <a:rPr lang="en-IN" sz="2380" dirty="0"/>
              <a:t>1. Prakruthi KS CS23BT062</a:t>
            </a:r>
          </a:p>
          <a:p>
            <a:pPr marR="0" lvl="0" indent="-457200" algn="l" rtl="0">
              <a:lnSpc>
                <a:spcPct val="70000"/>
              </a:lnSpc>
              <a:spcBef>
                <a:spcPts val="0"/>
              </a:spcBef>
              <a:spcAft>
                <a:spcPts val="0"/>
              </a:spcAft>
              <a:buClr>
                <a:schemeClr val="lt1"/>
              </a:buClr>
              <a:buSzPts val="2380"/>
              <a:buFont typeface="+mj-lt"/>
              <a:buAutoNum type="arabicPeriod"/>
            </a:pPr>
            <a:endParaRPr lang="en-IN" sz="2380" dirty="0"/>
          </a:p>
          <a:p>
            <a:pPr marR="0" lvl="0" indent="-457200" algn="l" rtl="0">
              <a:lnSpc>
                <a:spcPct val="70000"/>
              </a:lnSpc>
              <a:spcBef>
                <a:spcPts val="0"/>
              </a:spcBef>
              <a:spcAft>
                <a:spcPts val="0"/>
              </a:spcAft>
              <a:buClr>
                <a:schemeClr val="lt1"/>
              </a:buClr>
              <a:buSzPts val="2380"/>
              <a:buFont typeface="+mj-lt"/>
              <a:buAutoNum type="arabicPeriod"/>
            </a:pPr>
            <a:r>
              <a:rPr lang="en-IN" sz="2380" dirty="0"/>
              <a:t>2. Aashutosh Kumar Yadav IS23BM028</a:t>
            </a:r>
          </a:p>
          <a:p>
            <a:pPr marR="0" lvl="0" indent="-457200" algn="l" rtl="0">
              <a:lnSpc>
                <a:spcPct val="70000"/>
              </a:lnSpc>
              <a:spcBef>
                <a:spcPts val="0"/>
              </a:spcBef>
              <a:spcAft>
                <a:spcPts val="0"/>
              </a:spcAft>
              <a:buClr>
                <a:schemeClr val="lt1"/>
              </a:buClr>
              <a:buSzPts val="2380"/>
              <a:buFont typeface="+mj-lt"/>
              <a:buAutoNum type="arabicPeriod"/>
            </a:pPr>
            <a:endParaRPr lang="en-IN" sz="2380" dirty="0"/>
          </a:p>
          <a:p>
            <a:pPr marR="0" lvl="0" indent="-457200" algn="l" rtl="0">
              <a:lnSpc>
                <a:spcPct val="70000"/>
              </a:lnSpc>
              <a:spcBef>
                <a:spcPts val="0"/>
              </a:spcBef>
              <a:spcAft>
                <a:spcPts val="0"/>
              </a:spcAft>
              <a:buClr>
                <a:schemeClr val="lt1"/>
              </a:buClr>
              <a:buSzPts val="2380"/>
              <a:buFont typeface="+mj-lt"/>
              <a:buAutoNum type="arabicPeriod"/>
            </a:pPr>
            <a:r>
              <a:rPr lang="en-IN" sz="2380" dirty="0"/>
              <a:t>3. </a:t>
            </a:r>
            <a:r>
              <a:rPr lang="en-IN" sz="2380" dirty="0" err="1"/>
              <a:t>Kallutla</a:t>
            </a:r>
            <a:r>
              <a:rPr lang="en-IN" sz="2380" dirty="0"/>
              <a:t> Veera Keshava Reddy MC23BT009</a:t>
            </a:r>
          </a:p>
          <a:p>
            <a:pPr marR="0" lvl="0" indent="-457200" algn="l" rtl="0">
              <a:lnSpc>
                <a:spcPct val="70000"/>
              </a:lnSpc>
              <a:spcBef>
                <a:spcPts val="0"/>
              </a:spcBef>
              <a:spcAft>
                <a:spcPts val="0"/>
              </a:spcAft>
              <a:buClr>
                <a:schemeClr val="lt1"/>
              </a:buClr>
              <a:buSzPts val="2380"/>
              <a:buFont typeface="+mj-lt"/>
              <a:buAutoNum type="arabicPeriod"/>
            </a:pPr>
            <a:endParaRPr lang="en-IN" sz="2380" dirty="0"/>
          </a:p>
          <a:p>
            <a:pPr marR="0" lvl="0" indent="-457200" algn="l" rtl="0">
              <a:lnSpc>
                <a:spcPct val="70000"/>
              </a:lnSpc>
              <a:spcBef>
                <a:spcPts val="0"/>
              </a:spcBef>
              <a:spcAft>
                <a:spcPts val="0"/>
              </a:spcAft>
              <a:buClr>
                <a:schemeClr val="lt1"/>
              </a:buClr>
              <a:buSzPts val="2380"/>
              <a:buFont typeface="+mj-lt"/>
              <a:buAutoNum type="arabicPeriod"/>
            </a:pPr>
            <a:r>
              <a:rPr lang="en-IN" sz="2380" dirty="0"/>
              <a:t>4. Sabde Tushar Ramakant CS23BT038</a:t>
            </a:r>
            <a:endParaRPr sz="2380" dirty="0"/>
          </a:p>
          <a:p>
            <a:pPr marL="0" marR="0" lvl="0" indent="0" algn="l" rtl="0">
              <a:lnSpc>
                <a:spcPct val="70000"/>
              </a:lnSpc>
              <a:spcBef>
                <a:spcPts val="1000"/>
              </a:spcBef>
              <a:spcAft>
                <a:spcPts val="0"/>
              </a:spcAft>
              <a:buClr>
                <a:schemeClr val="lt1"/>
              </a:buClr>
              <a:buSzPts val="2380"/>
              <a:buFont typeface="Arial"/>
              <a:buNone/>
            </a:pPr>
            <a:endParaRPr sz="2380" dirty="0"/>
          </a:p>
        </p:txBody>
      </p:sp>
      <p:sp>
        <p:nvSpPr>
          <p:cNvPr id="172" name="Google Shape;172;p22"/>
          <p:cNvSpPr txBox="1">
            <a:spLocks noGrp="1"/>
          </p:cNvSpPr>
          <p:nvPr>
            <p:ph type="body" idx="1"/>
          </p:nvPr>
        </p:nvSpPr>
        <p:spPr>
          <a:xfrm>
            <a:off x="6153509" y="4383237"/>
            <a:ext cx="5528448" cy="761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380"/>
              <a:buFont typeface="Arial"/>
              <a:buNone/>
            </a:pPr>
            <a:r>
              <a:rPr lang="en-US" sz="2380" b="1" dirty="0"/>
              <a:t>Team :</a:t>
            </a:r>
            <a:r>
              <a:rPr lang="en-US" sz="2380" dirty="0"/>
              <a:t> 14</a:t>
            </a:r>
            <a:endParaRPr lang="en-US" sz="2380" b="1" dirty="0"/>
          </a:p>
          <a:p>
            <a:pPr marL="0" marR="0" lvl="0" indent="0" algn="ctr" rtl="0">
              <a:lnSpc>
                <a:spcPct val="100000"/>
              </a:lnSpc>
              <a:spcBef>
                <a:spcPts val="0"/>
              </a:spcBef>
              <a:spcAft>
                <a:spcPts val="0"/>
              </a:spcAft>
              <a:buClr>
                <a:schemeClr val="lt1"/>
              </a:buClr>
              <a:buSzPts val="2380"/>
              <a:buFont typeface="Arial"/>
              <a:buNone/>
            </a:pPr>
            <a:r>
              <a:rPr lang="en-US" sz="2380" b="1" dirty="0"/>
              <a:t>Course Instructor</a:t>
            </a:r>
            <a:r>
              <a:rPr lang="en-US" sz="2380" dirty="0"/>
              <a:t>: Prof. Dileep. A.D</a:t>
            </a:r>
            <a:br>
              <a:rPr lang="en-US" sz="2380" dirty="0"/>
            </a:br>
            <a:r>
              <a:rPr lang="en-US" sz="2380" b="1" dirty="0"/>
              <a:t>Mentor Name</a:t>
            </a:r>
            <a:r>
              <a:rPr lang="en-US" sz="2380" dirty="0"/>
              <a:t>: Suraj B </a:t>
            </a:r>
            <a:r>
              <a:rPr lang="en-US" sz="2380" dirty="0" err="1"/>
              <a:t>Madagoankar</a:t>
            </a:r>
            <a:endParaRPr sz="2380" dirty="0"/>
          </a:p>
        </p:txBody>
      </p:sp>
      <p:sp>
        <p:nvSpPr>
          <p:cNvPr id="173" name="Google Shape;173;p22"/>
          <p:cNvSpPr txBox="1">
            <a:spLocks noGrp="1"/>
          </p:cNvSpPr>
          <p:nvPr>
            <p:ph type="title"/>
          </p:nvPr>
        </p:nvSpPr>
        <p:spPr>
          <a:xfrm>
            <a:off x="1833278" y="999675"/>
            <a:ext cx="8640462" cy="6033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FB71E"/>
              </a:buClr>
              <a:buSzPts val="4860"/>
              <a:buFont typeface="Lato"/>
              <a:buNone/>
            </a:pPr>
            <a:r>
              <a:rPr lang="en-US" sz="3600" dirty="0">
                <a:solidFill>
                  <a:srgbClr val="FFB71E"/>
                </a:solidFill>
              </a:rPr>
              <a:t>Course Project Title: </a:t>
            </a:r>
            <a:r>
              <a:rPr lang="en-US" sz="3600" dirty="0"/>
              <a:t>ChatGPT vs </a:t>
            </a:r>
            <a:r>
              <a:rPr lang="en-US" sz="3600" dirty="0" err="1"/>
              <a:t>DeepSeek</a:t>
            </a:r>
            <a:endParaRPr sz="3200" b="0" dirty="0"/>
          </a:p>
        </p:txBody>
      </p:sp>
      <p:pic>
        <p:nvPicPr>
          <p:cNvPr id="174" name="Google Shape;174;p22"/>
          <p:cNvPicPr preferRelativeResize="0"/>
          <p:nvPr/>
        </p:nvPicPr>
        <p:blipFill>
          <a:blip r:embed="rId3">
            <a:alphaModFix/>
          </a:blip>
          <a:stretch>
            <a:fillRect/>
          </a:stretch>
        </p:blipFill>
        <p:spPr>
          <a:xfrm>
            <a:off x="10533127" y="0"/>
            <a:ext cx="1658875" cy="148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DDAEEF-F293-A75D-4C8A-415BE21DA8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3" name="Text Placeholder 2">
            <a:extLst>
              <a:ext uri="{FF2B5EF4-FFF2-40B4-BE49-F238E27FC236}">
                <a16:creationId xmlns:a16="http://schemas.microsoft.com/office/drawing/2014/main" id="{CF9F4A08-ECAC-00F2-C06F-8E5D57CE8FBA}"/>
              </a:ext>
            </a:extLst>
          </p:cNvPr>
          <p:cNvSpPr>
            <a:spLocks noGrp="1"/>
          </p:cNvSpPr>
          <p:nvPr>
            <p:ph type="body" idx="1"/>
          </p:nvPr>
        </p:nvSpPr>
        <p:spPr/>
        <p:txBody>
          <a:bodyPr/>
          <a:lstStyle/>
          <a:p>
            <a:endParaRPr lang="en-IN"/>
          </a:p>
        </p:txBody>
      </p:sp>
      <p:sp>
        <p:nvSpPr>
          <p:cNvPr id="4" name="Title 3">
            <a:extLst>
              <a:ext uri="{FF2B5EF4-FFF2-40B4-BE49-F238E27FC236}">
                <a16:creationId xmlns:a16="http://schemas.microsoft.com/office/drawing/2014/main" id="{9637B784-18B2-4808-CD7E-070496016971}"/>
              </a:ext>
            </a:extLst>
          </p:cNvPr>
          <p:cNvSpPr>
            <a:spLocks noGrp="1"/>
          </p:cNvSpPr>
          <p:nvPr>
            <p:ph type="title"/>
          </p:nvPr>
        </p:nvSpPr>
        <p:spPr>
          <a:xfrm>
            <a:off x="3904198" y="202068"/>
            <a:ext cx="4427746" cy="1325563"/>
          </a:xfrm>
        </p:spPr>
        <p:txBody>
          <a:bodyPr/>
          <a:lstStyle/>
          <a:p>
            <a:r>
              <a:rPr lang="en-IN" sz="3600" dirty="0"/>
              <a:t>User rating overtime</a:t>
            </a:r>
          </a:p>
        </p:txBody>
      </p:sp>
      <p:sp>
        <p:nvSpPr>
          <p:cNvPr id="5" name="Text Placeholder 4">
            <a:extLst>
              <a:ext uri="{FF2B5EF4-FFF2-40B4-BE49-F238E27FC236}">
                <a16:creationId xmlns:a16="http://schemas.microsoft.com/office/drawing/2014/main" id="{992E9ED6-B6DB-F73E-439C-E2A89770E332}"/>
              </a:ext>
            </a:extLst>
          </p:cNvPr>
          <p:cNvSpPr>
            <a:spLocks noGrp="1"/>
          </p:cNvSpPr>
          <p:nvPr>
            <p:ph type="body" idx="2"/>
          </p:nvPr>
        </p:nvSpPr>
        <p:spPr/>
        <p:txBody>
          <a:bodyPr/>
          <a:lstStyle/>
          <a:p>
            <a:endParaRPr lang="en-IN"/>
          </a:p>
        </p:txBody>
      </p:sp>
      <p:pic>
        <p:nvPicPr>
          <p:cNvPr id="8" name="Picture 7">
            <a:extLst>
              <a:ext uri="{FF2B5EF4-FFF2-40B4-BE49-F238E27FC236}">
                <a16:creationId xmlns:a16="http://schemas.microsoft.com/office/drawing/2014/main" id="{4BA2DDE1-CA70-73C4-EEA3-8D876179B8EE}"/>
              </a:ext>
            </a:extLst>
          </p:cNvPr>
          <p:cNvPicPr>
            <a:picLocks noChangeAspect="1"/>
          </p:cNvPicPr>
          <p:nvPr/>
        </p:nvPicPr>
        <p:blipFill>
          <a:blip r:embed="rId2"/>
          <a:stretch>
            <a:fillRect/>
          </a:stretch>
        </p:blipFill>
        <p:spPr>
          <a:xfrm>
            <a:off x="1350752" y="1084674"/>
            <a:ext cx="9264512" cy="4602242"/>
          </a:xfrm>
          <a:prstGeom prst="rect">
            <a:avLst/>
          </a:prstGeom>
        </p:spPr>
      </p:pic>
      <p:sp>
        <p:nvSpPr>
          <p:cNvPr id="11" name="TextBox 10">
            <a:extLst>
              <a:ext uri="{FF2B5EF4-FFF2-40B4-BE49-F238E27FC236}">
                <a16:creationId xmlns:a16="http://schemas.microsoft.com/office/drawing/2014/main" id="{769281EC-F262-CBF0-AD80-6E00CF65C934}"/>
              </a:ext>
            </a:extLst>
          </p:cNvPr>
          <p:cNvSpPr txBox="1"/>
          <p:nvPr/>
        </p:nvSpPr>
        <p:spPr>
          <a:xfrm>
            <a:off x="44143" y="5719606"/>
            <a:ext cx="12147856" cy="707886"/>
          </a:xfrm>
          <a:prstGeom prst="rect">
            <a:avLst/>
          </a:prstGeom>
          <a:noFill/>
        </p:spPr>
        <p:txBody>
          <a:bodyPr wrap="square">
            <a:spAutoFit/>
          </a:bodyPr>
          <a:lstStyle/>
          <a:p>
            <a:r>
              <a:rPr lang="en-US" sz="2000" dirty="0"/>
              <a:t>Weekly Average User Rating Trend. This line graph shows how the average user rating (y-axis) changed over time, aggregated weekly (x-axis), indicating trends in user satisfaction.</a:t>
            </a:r>
            <a:endParaRPr lang="en-IN" sz="2000" dirty="0"/>
          </a:p>
        </p:txBody>
      </p:sp>
    </p:spTree>
    <p:extLst>
      <p:ext uri="{BB962C8B-B14F-4D97-AF65-F5344CB8AC3E}">
        <p14:creationId xmlns:p14="http://schemas.microsoft.com/office/powerpoint/2010/main" val="1014725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2A789F-2018-823B-6ED1-6B18A136F0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3" name="Text Placeholder 2">
            <a:extLst>
              <a:ext uri="{FF2B5EF4-FFF2-40B4-BE49-F238E27FC236}">
                <a16:creationId xmlns:a16="http://schemas.microsoft.com/office/drawing/2014/main" id="{F8E082DD-F759-C76B-2C20-F4A70EBFB23E}"/>
              </a:ext>
            </a:extLst>
          </p:cNvPr>
          <p:cNvSpPr>
            <a:spLocks noGrp="1"/>
          </p:cNvSpPr>
          <p:nvPr>
            <p:ph type="body" idx="1"/>
          </p:nvPr>
        </p:nvSpPr>
        <p:spPr>
          <a:xfrm>
            <a:off x="6746512" y="738016"/>
            <a:ext cx="4249946" cy="1057803"/>
          </a:xfrm>
        </p:spPr>
        <p:txBody>
          <a:bodyPr/>
          <a:lstStyle/>
          <a:p>
            <a:pPr marL="50800" indent="0">
              <a:buNone/>
            </a:pPr>
            <a:r>
              <a:rPr lang="en-IN" sz="2400" b="1" dirty="0"/>
              <a:t>Average user return frequency across the time period for both platforms</a:t>
            </a:r>
          </a:p>
        </p:txBody>
      </p:sp>
      <p:sp>
        <p:nvSpPr>
          <p:cNvPr id="4" name="Title 3">
            <a:extLst>
              <a:ext uri="{FF2B5EF4-FFF2-40B4-BE49-F238E27FC236}">
                <a16:creationId xmlns:a16="http://schemas.microsoft.com/office/drawing/2014/main" id="{DFE4ED25-1962-6D40-2B86-A62FF196F75B}"/>
              </a:ext>
            </a:extLst>
          </p:cNvPr>
          <p:cNvSpPr>
            <a:spLocks noGrp="1"/>
          </p:cNvSpPr>
          <p:nvPr>
            <p:ph type="title"/>
          </p:nvPr>
        </p:nvSpPr>
        <p:spPr>
          <a:xfrm>
            <a:off x="1232857" y="4742791"/>
            <a:ext cx="3434751" cy="1325563"/>
          </a:xfrm>
        </p:spPr>
        <p:txBody>
          <a:bodyPr/>
          <a:lstStyle/>
          <a:p>
            <a:r>
              <a:rPr lang="en-IN" sz="2400" dirty="0"/>
              <a:t>Analysing how the day of the week depends/ influences the number of sessions</a:t>
            </a:r>
          </a:p>
        </p:txBody>
      </p:sp>
      <p:sp>
        <p:nvSpPr>
          <p:cNvPr id="5" name="Text Placeholder 4">
            <a:extLst>
              <a:ext uri="{FF2B5EF4-FFF2-40B4-BE49-F238E27FC236}">
                <a16:creationId xmlns:a16="http://schemas.microsoft.com/office/drawing/2014/main" id="{64FCE6B1-A704-D37A-3140-EC591BBAAD66}"/>
              </a:ext>
            </a:extLst>
          </p:cNvPr>
          <p:cNvSpPr>
            <a:spLocks noGrp="1"/>
          </p:cNvSpPr>
          <p:nvPr>
            <p:ph type="body" idx="2"/>
          </p:nvPr>
        </p:nvSpPr>
        <p:spPr/>
        <p:txBody>
          <a:bodyPr/>
          <a:lstStyle/>
          <a:p>
            <a:endParaRPr lang="en-IN"/>
          </a:p>
        </p:txBody>
      </p:sp>
      <p:pic>
        <p:nvPicPr>
          <p:cNvPr id="9" name="Picture 8">
            <a:extLst>
              <a:ext uri="{FF2B5EF4-FFF2-40B4-BE49-F238E27FC236}">
                <a16:creationId xmlns:a16="http://schemas.microsoft.com/office/drawing/2014/main" id="{3250CF80-3B5F-C430-7A00-E3F481B12FB5}"/>
              </a:ext>
            </a:extLst>
          </p:cNvPr>
          <p:cNvPicPr>
            <a:picLocks noChangeAspect="1"/>
          </p:cNvPicPr>
          <p:nvPr/>
        </p:nvPicPr>
        <p:blipFill>
          <a:blip r:embed="rId2"/>
          <a:stretch>
            <a:fillRect/>
          </a:stretch>
        </p:blipFill>
        <p:spPr>
          <a:xfrm>
            <a:off x="69010" y="368605"/>
            <a:ext cx="5710688" cy="4325303"/>
          </a:xfrm>
          <a:prstGeom prst="rect">
            <a:avLst/>
          </a:prstGeom>
        </p:spPr>
      </p:pic>
      <p:pic>
        <p:nvPicPr>
          <p:cNvPr id="7" name="Picture 6">
            <a:extLst>
              <a:ext uri="{FF2B5EF4-FFF2-40B4-BE49-F238E27FC236}">
                <a16:creationId xmlns:a16="http://schemas.microsoft.com/office/drawing/2014/main" id="{38B94F7C-1CFF-1C63-3ED9-A5FB6196B660}"/>
              </a:ext>
            </a:extLst>
          </p:cNvPr>
          <p:cNvPicPr>
            <a:picLocks noChangeAspect="1"/>
          </p:cNvPicPr>
          <p:nvPr/>
        </p:nvPicPr>
        <p:blipFill>
          <a:blip r:embed="rId3"/>
          <a:stretch>
            <a:fillRect/>
          </a:stretch>
        </p:blipFill>
        <p:spPr>
          <a:xfrm>
            <a:off x="5779698" y="2214114"/>
            <a:ext cx="6412301" cy="4183823"/>
          </a:xfrm>
          <a:prstGeom prst="rect">
            <a:avLst/>
          </a:prstGeom>
        </p:spPr>
      </p:pic>
    </p:spTree>
    <p:extLst>
      <p:ext uri="{BB962C8B-B14F-4D97-AF65-F5344CB8AC3E}">
        <p14:creationId xmlns:p14="http://schemas.microsoft.com/office/powerpoint/2010/main" val="3400782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619F38-E14F-B41D-4B09-78E1C3D4FD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ext Placeholder 2">
            <a:extLst>
              <a:ext uri="{FF2B5EF4-FFF2-40B4-BE49-F238E27FC236}">
                <a16:creationId xmlns:a16="http://schemas.microsoft.com/office/drawing/2014/main" id="{82E6A440-A29A-DDBC-F769-8FBA267BB897}"/>
              </a:ext>
            </a:extLst>
          </p:cNvPr>
          <p:cNvSpPr>
            <a:spLocks noGrp="1"/>
          </p:cNvSpPr>
          <p:nvPr>
            <p:ph type="body" idx="1"/>
          </p:nvPr>
        </p:nvSpPr>
        <p:spPr>
          <a:xfrm>
            <a:off x="4259539" y="2043889"/>
            <a:ext cx="3502325" cy="1489495"/>
          </a:xfrm>
        </p:spPr>
        <p:txBody>
          <a:bodyPr/>
          <a:lstStyle/>
          <a:p>
            <a:pPr marL="50800" indent="0">
              <a:buNone/>
            </a:pPr>
            <a:r>
              <a:rPr lang="en-IN" sz="1800" b="0" i="0" dirty="0">
                <a:solidFill>
                  <a:schemeClr val="tx1"/>
                </a:solidFill>
                <a:effectLst/>
                <a:latin typeface="Consolas" panose="020B0609020204030204" pitchFamily="49" charset="0"/>
              </a:rPr>
              <a:t>ARIMA RMSE: 0.0519 (6.34%) </a:t>
            </a:r>
          </a:p>
          <a:p>
            <a:pPr marL="50800" indent="0">
              <a:buNone/>
            </a:pPr>
            <a:r>
              <a:rPr lang="en-IN" sz="1800" b="0" i="0" dirty="0">
                <a:solidFill>
                  <a:schemeClr val="tx1"/>
                </a:solidFill>
                <a:effectLst/>
                <a:latin typeface="Consolas" panose="020B0609020204030204" pitchFamily="49" charset="0"/>
              </a:rPr>
              <a:t>ETS RMSE: 0.0510 (6.23%) </a:t>
            </a:r>
          </a:p>
          <a:p>
            <a:pPr marL="50800" indent="0">
              <a:buNone/>
            </a:pPr>
            <a:r>
              <a:rPr lang="en-IN" sz="1800" b="0" i="0" dirty="0">
                <a:solidFill>
                  <a:schemeClr val="tx1"/>
                </a:solidFill>
                <a:effectLst/>
                <a:latin typeface="Consolas" panose="020B0609020204030204" pitchFamily="49" charset="0"/>
              </a:rPr>
              <a:t>SMA RMSE: 0.0473 (5.76%)</a:t>
            </a:r>
            <a:endParaRPr lang="en-IN" sz="1800" dirty="0">
              <a:solidFill>
                <a:schemeClr val="tx1"/>
              </a:solidFill>
            </a:endParaRPr>
          </a:p>
        </p:txBody>
      </p:sp>
      <p:sp>
        <p:nvSpPr>
          <p:cNvPr id="4" name="Title 3">
            <a:extLst>
              <a:ext uri="{FF2B5EF4-FFF2-40B4-BE49-F238E27FC236}">
                <a16:creationId xmlns:a16="http://schemas.microsoft.com/office/drawing/2014/main" id="{AE774B0C-4E93-9EA7-77C3-1E8D64E18280}"/>
              </a:ext>
            </a:extLst>
          </p:cNvPr>
          <p:cNvSpPr>
            <a:spLocks noGrp="1"/>
          </p:cNvSpPr>
          <p:nvPr>
            <p:ph type="title"/>
          </p:nvPr>
        </p:nvSpPr>
        <p:spPr>
          <a:xfrm>
            <a:off x="30193" y="462158"/>
            <a:ext cx="5890404" cy="652792"/>
          </a:xfrm>
        </p:spPr>
        <p:txBody>
          <a:bodyPr/>
          <a:lstStyle/>
          <a:p>
            <a:r>
              <a:rPr lang="en-IN" sz="3600" dirty="0"/>
              <a:t>Forecasting AI Performance</a:t>
            </a:r>
          </a:p>
        </p:txBody>
      </p:sp>
      <p:sp>
        <p:nvSpPr>
          <p:cNvPr id="5" name="Text Placeholder 4">
            <a:extLst>
              <a:ext uri="{FF2B5EF4-FFF2-40B4-BE49-F238E27FC236}">
                <a16:creationId xmlns:a16="http://schemas.microsoft.com/office/drawing/2014/main" id="{2C393117-AEC5-4D17-EF40-678AA835D1DE}"/>
              </a:ext>
            </a:extLst>
          </p:cNvPr>
          <p:cNvSpPr>
            <a:spLocks noGrp="1"/>
          </p:cNvSpPr>
          <p:nvPr>
            <p:ph type="body" idx="2"/>
          </p:nvPr>
        </p:nvSpPr>
        <p:spPr/>
        <p:txBody>
          <a:bodyPr/>
          <a:lstStyle/>
          <a:p>
            <a:endParaRPr lang="en-IN" dirty="0"/>
          </a:p>
        </p:txBody>
      </p:sp>
      <p:pic>
        <p:nvPicPr>
          <p:cNvPr id="7" name="Picture 6">
            <a:extLst>
              <a:ext uri="{FF2B5EF4-FFF2-40B4-BE49-F238E27FC236}">
                <a16:creationId xmlns:a16="http://schemas.microsoft.com/office/drawing/2014/main" id="{819D1CA6-2A8B-F951-6786-87638C83DCC4}"/>
              </a:ext>
            </a:extLst>
          </p:cNvPr>
          <p:cNvPicPr>
            <a:picLocks noChangeAspect="1"/>
          </p:cNvPicPr>
          <p:nvPr/>
        </p:nvPicPr>
        <p:blipFill>
          <a:blip r:embed="rId2"/>
          <a:stretch>
            <a:fillRect/>
          </a:stretch>
        </p:blipFill>
        <p:spPr>
          <a:xfrm>
            <a:off x="8139517" y="3376912"/>
            <a:ext cx="4023730" cy="3115960"/>
          </a:xfrm>
          <a:prstGeom prst="rect">
            <a:avLst/>
          </a:prstGeom>
        </p:spPr>
      </p:pic>
      <p:pic>
        <p:nvPicPr>
          <p:cNvPr id="9" name="Picture 8">
            <a:extLst>
              <a:ext uri="{FF2B5EF4-FFF2-40B4-BE49-F238E27FC236}">
                <a16:creationId xmlns:a16="http://schemas.microsoft.com/office/drawing/2014/main" id="{3411DA1C-86F1-E3E3-169B-A47985100537}"/>
              </a:ext>
            </a:extLst>
          </p:cNvPr>
          <p:cNvPicPr>
            <a:picLocks noChangeAspect="1"/>
          </p:cNvPicPr>
          <p:nvPr/>
        </p:nvPicPr>
        <p:blipFill>
          <a:blip r:embed="rId3"/>
          <a:stretch>
            <a:fillRect/>
          </a:stretch>
        </p:blipFill>
        <p:spPr>
          <a:xfrm>
            <a:off x="3998837" y="3392006"/>
            <a:ext cx="4023730" cy="3079485"/>
          </a:xfrm>
          <a:prstGeom prst="rect">
            <a:avLst/>
          </a:prstGeom>
        </p:spPr>
      </p:pic>
      <p:pic>
        <p:nvPicPr>
          <p:cNvPr id="11" name="Picture 10">
            <a:extLst>
              <a:ext uri="{FF2B5EF4-FFF2-40B4-BE49-F238E27FC236}">
                <a16:creationId xmlns:a16="http://schemas.microsoft.com/office/drawing/2014/main" id="{AB518683-88F9-F52A-F759-9F9D3BC967B6}"/>
              </a:ext>
            </a:extLst>
          </p:cNvPr>
          <p:cNvPicPr>
            <a:picLocks noChangeAspect="1"/>
          </p:cNvPicPr>
          <p:nvPr/>
        </p:nvPicPr>
        <p:blipFill>
          <a:blip r:embed="rId4"/>
          <a:stretch>
            <a:fillRect/>
          </a:stretch>
        </p:blipFill>
        <p:spPr>
          <a:xfrm>
            <a:off x="0" y="3370627"/>
            <a:ext cx="3881887" cy="3122245"/>
          </a:xfrm>
          <a:prstGeom prst="rect">
            <a:avLst/>
          </a:prstGeom>
        </p:spPr>
      </p:pic>
      <p:sp>
        <p:nvSpPr>
          <p:cNvPr id="13" name="TextBox 12">
            <a:extLst>
              <a:ext uri="{FF2B5EF4-FFF2-40B4-BE49-F238E27FC236}">
                <a16:creationId xmlns:a16="http://schemas.microsoft.com/office/drawing/2014/main" id="{D61F9BBA-97D7-62C0-99D8-5232E943D215}"/>
              </a:ext>
            </a:extLst>
          </p:cNvPr>
          <p:cNvSpPr txBox="1"/>
          <p:nvPr/>
        </p:nvSpPr>
        <p:spPr>
          <a:xfrm>
            <a:off x="92015" y="1263590"/>
            <a:ext cx="12192000" cy="923330"/>
          </a:xfrm>
          <a:prstGeom prst="rect">
            <a:avLst/>
          </a:prstGeom>
          <a:noFill/>
        </p:spPr>
        <p:txBody>
          <a:bodyPr wrap="square">
            <a:spAutoFit/>
          </a:bodyPr>
          <a:lstStyle/>
          <a:p>
            <a:r>
              <a:rPr lang="en-IN" sz="1800" dirty="0"/>
              <a:t>Time series analysis (ARIMA,ETS,SMA)was performed on ‘</a:t>
            </a:r>
            <a:r>
              <a:rPr lang="en-IN" sz="1800" dirty="0" err="1"/>
              <a:t>ResponseAccuracy</a:t>
            </a:r>
            <a:r>
              <a:rPr lang="en-IN" sz="1800" dirty="0"/>
              <a:t>‘ to forecast future performance . Root Mean Squared Error  (RMSE) values for these forecasts were calculated against actual data .The Simple Moving Average (SMA) forecast had the lowest RMSE (0.0473) in one analysis </a:t>
            </a:r>
          </a:p>
        </p:txBody>
      </p:sp>
    </p:spTree>
    <p:extLst>
      <p:ext uri="{BB962C8B-B14F-4D97-AF65-F5344CB8AC3E}">
        <p14:creationId xmlns:p14="http://schemas.microsoft.com/office/powerpoint/2010/main" val="3941366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858B3E-0312-6A11-A598-2886ABE58D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3" name="Text Placeholder 2">
            <a:extLst>
              <a:ext uri="{FF2B5EF4-FFF2-40B4-BE49-F238E27FC236}">
                <a16:creationId xmlns:a16="http://schemas.microsoft.com/office/drawing/2014/main" id="{1707EF71-E67E-F6DE-F8D9-ECF486085A80}"/>
              </a:ext>
            </a:extLst>
          </p:cNvPr>
          <p:cNvSpPr>
            <a:spLocks noGrp="1"/>
          </p:cNvSpPr>
          <p:nvPr>
            <p:ph type="body" idx="1"/>
          </p:nvPr>
        </p:nvSpPr>
        <p:spPr>
          <a:xfrm>
            <a:off x="9693664" y="391688"/>
            <a:ext cx="3229550" cy="3806501"/>
          </a:xfrm>
        </p:spPr>
        <p:txBody>
          <a:bodyPr/>
          <a:lstStyle/>
          <a:p>
            <a:pPr marL="50800" indent="0">
              <a:buNone/>
            </a:pPr>
            <a:r>
              <a:rPr lang="en-IN" sz="1600" b="1" i="0" dirty="0">
                <a:solidFill>
                  <a:schemeClr val="tx1"/>
                </a:solidFill>
                <a:effectLst/>
                <a:latin typeface="var(--notebook-cell-output-font-family)"/>
              </a:rPr>
              <a:t>ARIMA Accuracy Measures:</a:t>
            </a:r>
          </a:p>
          <a:p>
            <a:pPr marL="50800" indent="0">
              <a:buNone/>
            </a:pPr>
            <a:r>
              <a:rPr lang="en-IN" sz="1600" b="0" i="0" dirty="0">
                <a:solidFill>
                  <a:schemeClr val="tx1"/>
                </a:solidFill>
                <a:effectLst/>
                <a:latin typeface="var(--notebook-cell-output-font-family)"/>
              </a:rPr>
              <a:t>RMSE: 0.0519 </a:t>
            </a:r>
          </a:p>
          <a:p>
            <a:pPr marL="50800" indent="0">
              <a:buNone/>
            </a:pPr>
            <a:r>
              <a:rPr lang="en-IN" sz="1600" b="0" i="0" dirty="0">
                <a:solidFill>
                  <a:schemeClr val="tx1"/>
                </a:solidFill>
                <a:effectLst/>
                <a:latin typeface="var(--notebook-cell-output-font-family)"/>
              </a:rPr>
              <a:t>RMSE (%): 6.3361 </a:t>
            </a:r>
          </a:p>
          <a:p>
            <a:pPr marL="50800" indent="0">
              <a:buNone/>
            </a:pPr>
            <a:r>
              <a:rPr lang="en-IN" sz="1600" b="0" i="0" dirty="0">
                <a:solidFill>
                  <a:schemeClr val="tx1"/>
                </a:solidFill>
                <a:effectLst/>
                <a:latin typeface="var(--notebook-cell-output-font-family)"/>
              </a:rPr>
              <a:t>MAE: 0.0425 </a:t>
            </a:r>
          </a:p>
          <a:p>
            <a:pPr marL="50800" indent="0">
              <a:buNone/>
            </a:pPr>
            <a:r>
              <a:rPr lang="en-IN" sz="1600" b="0" i="0" dirty="0">
                <a:solidFill>
                  <a:schemeClr val="tx1"/>
                </a:solidFill>
                <a:effectLst/>
                <a:latin typeface="var(--notebook-cell-output-font-family)"/>
              </a:rPr>
              <a:t>MAPE (%): 5.0535 </a:t>
            </a:r>
          </a:p>
          <a:p>
            <a:pPr marL="50800" indent="0">
              <a:buNone/>
            </a:pPr>
            <a:r>
              <a:rPr lang="en-IN" sz="1600" b="1" i="0" dirty="0">
                <a:solidFill>
                  <a:schemeClr val="tx1"/>
                </a:solidFill>
                <a:effectLst/>
                <a:latin typeface="var(--notebook-cell-output-font-family)"/>
              </a:rPr>
              <a:t>ETS Accuracy Measures: </a:t>
            </a:r>
          </a:p>
          <a:p>
            <a:pPr marL="50800" indent="0">
              <a:buNone/>
            </a:pPr>
            <a:r>
              <a:rPr lang="en-IN" sz="1600" b="0" i="0" dirty="0">
                <a:solidFill>
                  <a:schemeClr val="tx1"/>
                </a:solidFill>
                <a:effectLst/>
                <a:latin typeface="var(--notebook-cell-output-font-family)"/>
              </a:rPr>
              <a:t>RMSE: 0.0510 </a:t>
            </a:r>
          </a:p>
          <a:p>
            <a:pPr marL="50800" indent="0">
              <a:buNone/>
            </a:pPr>
            <a:r>
              <a:rPr lang="en-IN" sz="1600" b="0" i="0" dirty="0">
                <a:solidFill>
                  <a:schemeClr val="tx1"/>
                </a:solidFill>
                <a:effectLst/>
                <a:latin typeface="var(--notebook-cell-output-font-family)"/>
              </a:rPr>
              <a:t>RMSE (%): 6.2249 </a:t>
            </a:r>
          </a:p>
          <a:p>
            <a:pPr marL="50800" indent="0">
              <a:buNone/>
            </a:pPr>
            <a:r>
              <a:rPr lang="en-IN" sz="1600" b="0" i="0" dirty="0">
                <a:solidFill>
                  <a:schemeClr val="tx1"/>
                </a:solidFill>
                <a:effectLst/>
                <a:latin typeface="var(--notebook-cell-output-font-family)"/>
              </a:rPr>
              <a:t>MAE: 0.0420 </a:t>
            </a:r>
          </a:p>
          <a:p>
            <a:pPr marL="50800" indent="0">
              <a:buNone/>
            </a:pPr>
            <a:r>
              <a:rPr lang="en-IN" sz="1600" b="0" i="0" dirty="0">
                <a:solidFill>
                  <a:schemeClr val="tx1"/>
                </a:solidFill>
                <a:effectLst/>
                <a:latin typeface="var(--notebook-cell-output-font-family)"/>
              </a:rPr>
              <a:t>MAPE (%): 5.0030 </a:t>
            </a:r>
          </a:p>
          <a:p>
            <a:pPr marL="50800" indent="0">
              <a:buNone/>
            </a:pPr>
            <a:r>
              <a:rPr lang="en-IN" sz="1600" b="1" i="0" dirty="0">
                <a:solidFill>
                  <a:schemeClr val="tx1"/>
                </a:solidFill>
                <a:effectLst/>
                <a:latin typeface="var(--notebook-cell-output-font-family)"/>
              </a:rPr>
              <a:t>SMA Accuracy Measures:</a:t>
            </a:r>
            <a:r>
              <a:rPr lang="en-IN" sz="1600" b="0" i="0" dirty="0">
                <a:solidFill>
                  <a:schemeClr val="tx1"/>
                </a:solidFill>
                <a:effectLst/>
                <a:latin typeface="var(--notebook-cell-output-font-family)"/>
              </a:rPr>
              <a:t> </a:t>
            </a:r>
          </a:p>
          <a:p>
            <a:pPr marL="50800" indent="0">
              <a:buNone/>
            </a:pPr>
            <a:r>
              <a:rPr lang="en-IN" sz="1600" b="0" i="0" dirty="0">
                <a:solidFill>
                  <a:schemeClr val="tx1"/>
                </a:solidFill>
                <a:effectLst/>
                <a:latin typeface="var(--notebook-cell-output-font-family)"/>
              </a:rPr>
              <a:t>RMSE: 0.0473 </a:t>
            </a:r>
          </a:p>
          <a:p>
            <a:pPr marL="50800" indent="0">
              <a:buNone/>
            </a:pPr>
            <a:r>
              <a:rPr lang="en-IN" sz="1600" b="0" i="0" dirty="0">
                <a:solidFill>
                  <a:schemeClr val="tx1"/>
                </a:solidFill>
                <a:effectLst/>
                <a:latin typeface="var(--notebook-cell-output-font-family)"/>
              </a:rPr>
              <a:t>RMSE (%): 5.7650 </a:t>
            </a:r>
          </a:p>
          <a:p>
            <a:pPr marL="50800" indent="0">
              <a:buNone/>
            </a:pPr>
            <a:r>
              <a:rPr lang="en-IN" sz="1600" b="0" i="0" dirty="0">
                <a:solidFill>
                  <a:schemeClr val="tx1"/>
                </a:solidFill>
                <a:effectLst/>
                <a:latin typeface="var(--notebook-cell-output-font-family)"/>
              </a:rPr>
              <a:t>MAE: 0.0390 </a:t>
            </a:r>
          </a:p>
          <a:p>
            <a:pPr marL="50800" indent="0">
              <a:buNone/>
            </a:pPr>
            <a:r>
              <a:rPr lang="en-IN" sz="1600" b="0" i="0" dirty="0">
                <a:solidFill>
                  <a:schemeClr val="tx1"/>
                </a:solidFill>
                <a:effectLst/>
                <a:latin typeface="var(--notebook-cell-output-font-family)"/>
              </a:rPr>
              <a:t>MAPE (%): 4.6772 </a:t>
            </a:r>
          </a:p>
          <a:p>
            <a:endParaRPr lang="en-IN" sz="1600" dirty="0">
              <a:solidFill>
                <a:schemeClr val="tx1"/>
              </a:solidFill>
            </a:endParaRPr>
          </a:p>
        </p:txBody>
      </p:sp>
      <p:sp>
        <p:nvSpPr>
          <p:cNvPr id="4" name="Title 3">
            <a:extLst>
              <a:ext uri="{FF2B5EF4-FFF2-40B4-BE49-F238E27FC236}">
                <a16:creationId xmlns:a16="http://schemas.microsoft.com/office/drawing/2014/main" id="{E3390D71-E515-50C7-BA5F-8AFD13CA5C6F}"/>
              </a:ext>
            </a:extLst>
          </p:cNvPr>
          <p:cNvSpPr>
            <a:spLocks noGrp="1"/>
          </p:cNvSpPr>
          <p:nvPr>
            <p:ph type="title"/>
          </p:nvPr>
        </p:nvSpPr>
        <p:spPr>
          <a:xfrm>
            <a:off x="-70648" y="335806"/>
            <a:ext cx="9356785" cy="686859"/>
          </a:xfrm>
        </p:spPr>
        <p:txBody>
          <a:bodyPr/>
          <a:lstStyle/>
          <a:p>
            <a:r>
              <a:rPr lang="en-IN" sz="3600" dirty="0"/>
              <a:t>Forecasting AI Performance (for comparison)</a:t>
            </a:r>
          </a:p>
        </p:txBody>
      </p:sp>
      <p:sp>
        <p:nvSpPr>
          <p:cNvPr id="5" name="Text Placeholder 4">
            <a:extLst>
              <a:ext uri="{FF2B5EF4-FFF2-40B4-BE49-F238E27FC236}">
                <a16:creationId xmlns:a16="http://schemas.microsoft.com/office/drawing/2014/main" id="{65C66DD9-007D-85A2-A908-B8C52D42909F}"/>
              </a:ext>
            </a:extLst>
          </p:cNvPr>
          <p:cNvSpPr>
            <a:spLocks noGrp="1"/>
          </p:cNvSpPr>
          <p:nvPr>
            <p:ph type="body" idx="2"/>
          </p:nvPr>
        </p:nvSpPr>
        <p:spPr/>
        <p:txBody>
          <a:bodyPr/>
          <a:lstStyle/>
          <a:p>
            <a:endParaRPr lang="en-IN"/>
          </a:p>
        </p:txBody>
      </p:sp>
      <p:pic>
        <p:nvPicPr>
          <p:cNvPr id="7" name="Picture 6">
            <a:extLst>
              <a:ext uri="{FF2B5EF4-FFF2-40B4-BE49-F238E27FC236}">
                <a16:creationId xmlns:a16="http://schemas.microsoft.com/office/drawing/2014/main" id="{361E4EFC-3082-3418-1FBC-F1DEE94D9E4D}"/>
              </a:ext>
            </a:extLst>
          </p:cNvPr>
          <p:cNvPicPr>
            <a:picLocks noChangeAspect="1"/>
          </p:cNvPicPr>
          <p:nvPr/>
        </p:nvPicPr>
        <p:blipFill>
          <a:blip r:embed="rId3"/>
          <a:stretch>
            <a:fillRect/>
          </a:stretch>
        </p:blipFill>
        <p:spPr>
          <a:xfrm>
            <a:off x="42737" y="971983"/>
            <a:ext cx="9608190" cy="4425070"/>
          </a:xfrm>
          <a:prstGeom prst="rect">
            <a:avLst/>
          </a:prstGeom>
        </p:spPr>
      </p:pic>
      <p:sp>
        <p:nvSpPr>
          <p:cNvPr id="8" name="TextBox 7">
            <a:extLst>
              <a:ext uri="{FF2B5EF4-FFF2-40B4-BE49-F238E27FC236}">
                <a16:creationId xmlns:a16="http://schemas.microsoft.com/office/drawing/2014/main" id="{AF07B3AB-3604-5955-63E0-87C3B6C58D6E}"/>
              </a:ext>
            </a:extLst>
          </p:cNvPr>
          <p:cNvSpPr txBox="1"/>
          <p:nvPr/>
        </p:nvSpPr>
        <p:spPr>
          <a:xfrm>
            <a:off x="0" y="5224297"/>
            <a:ext cx="9650927" cy="1323439"/>
          </a:xfrm>
          <a:prstGeom prst="rect">
            <a:avLst/>
          </a:prstGeom>
          <a:noFill/>
        </p:spPr>
        <p:txBody>
          <a:bodyPr wrap="square">
            <a:spAutoFit/>
          </a:bodyPr>
          <a:lstStyle/>
          <a:p>
            <a:r>
              <a:rPr lang="en-US" sz="2000" dirty="0"/>
              <a:t>Time Series Forecast for Response Accuracy. This plot compares the actual Response Accuracy over time (x-axis) against values predicted by forecasting models (e.g., ARIMA, ETS, SMA). The y-axis represents the Response Accuracy score</a:t>
            </a:r>
            <a:endParaRPr lang="en-IN" sz="2000" dirty="0"/>
          </a:p>
        </p:txBody>
      </p:sp>
      <p:sp>
        <p:nvSpPr>
          <p:cNvPr id="14" name="TextBox 13">
            <a:extLst>
              <a:ext uri="{FF2B5EF4-FFF2-40B4-BE49-F238E27FC236}">
                <a16:creationId xmlns:a16="http://schemas.microsoft.com/office/drawing/2014/main" id="{C0AA085D-B57A-7F98-0AE7-E229C8CE0D6D}"/>
              </a:ext>
            </a:extLst>
          </p:cNvPr>
          <p:cNvSpPr txBox="1"/>
          <p:nvPr/>
        </p:nvSpPr>
        <p:spPr>
          <a:xfrm>
            <a:off x="9598325" y="2007079"/>
            <a:ext cx="702315" cy="307777"/>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620647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9B040B-195F-53D9-D658-942A83CD03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Text Placeholder 2">
            <a:extLst>
              <a:ext uri="{FF2B5EF4-FFF2-40B4-BE49-F238E27FC236}">
                <a16:creationId xmlns:a16="http://schemas.microsoft.com/office/drawing/2014/main" id="{72478740-569A-5F5B-D8D1-018AB1C4CA3E}"/>
              </a:ext>
            </a:extLst>
          </p:cNvPr>
          <p:cNvSpPr>
            <a:spLocks noGrp="1"/>
          </p:cNvSpPr>
          <p:nvPr>
            <p:ph type="body" idx="1"/>
          </p:nvPr>
        </p:nvSpPr>
        <p:spPr/>
        <p:txBody>
          <a:bodyPr/>
          <a:lstStyle/>
          <a:p>
            <a:endParaRPr lang="en-IN"/>
          </a:p>
        </p:txBody>
      </p:sp>
      <p:sp>
        <p:nvSpPr>
          <p:cNvPr id="4" name="Title 3">
            <a:extLst>
              <a:ext uri="{FF2B5EF4-FFF2-40B4-BE49-F238E27FC236}">
                <a16:creationId xmlns:a16="http://schemas.microsoft.com/office/drawing/2014/main" id="{15B8E7FA-9F74-E124-F0B1-22F9CBC7EF22}"/>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id="{AB0C7EE5-2A87-994E-1FFB-DF9729BE1C5F}"/>
              </a:ext>
            </a:extLst>
          </p:cNvPr>
          <p:cNvSpPr>
            <a:spLocks noGrp="1"/>
          </p:cNvSpPr>
          <p:nvPr>
            <p:ph type="body" idx="2"/>
          </p:nvPr>
        </p:nvSpPr>
        <p:spPr/>
        <p:txBody>
          <a:bodyPr/>
          <a:lstStyle/>
          <a:p>
            <a:endParaRPr lang="en-IN"/>
          </a:p>
        </p:txBody>
      </p:sp>
      <p:pic>
        <p:nvPicPr>
          <p:cNvPr id="7" name="Picture 6">
            <a:extLst>
              <a:ext uri="{FF2B5EF4-FFF2-40B4-BE49-F238E27FC236}">
                <a16:creationId xmlns:a16="http://schemas.microsoft.com/office/drawing/2014/main" id="{C68AD5D1-423E-C332-9D33-48C131A37663}"/>
              </a:ext>
            </a:extLst>
          </p:cNvPr>
          <p:cNvPicPr>
            <a:picLocks noChangeAspect="1"/>
          </p:cNvPicPr>
          <p:nvPr/>
        </p:nvPicPr>
        <p:blipFill>
          <a:blip r:embed="rId2"/>
          <a:stretch>
            <a:fillRect/>
          </a:stretch>
        </p:blipFill>
        <p:spPr>
          <a:xfrm>
            <a:off x="5939022" y="2275063"/>
            <a:ext cx="6302002" cy="3773482"/>
          </a:xfrm>
          <a:prstGeom prst="rect">
            <a:avLst/>
          </a:prstGeom>
        </p:spPr>
      </p:pic>
      <p:sp>
        <p:nvSpPr>
          <p:cNvPr id="8" name="TextBox 7">
            <a:extLst>
              <a:ext uri="{FF2B5EF4-FFF2-40B4-BE49-F238E27FC236}">
                <a16:creationId xmlns:a16="http://schemas.microsoft.com/office/drawing/2014/main" id="{869DA092-1075-CCF0-BD1B-4274449E2CEF}"/>
              </a:ext>
            </a:extLst>
          </p:cNvPr>
          <p:cNvSpPr txBox="1"/>
          <p:nvPr/>
        </p:nvSpPr>
        <p:spPr>
          <a:xfrm>
            <a:off x="3265039" y="5780112"/>
            <a:ext cx="6101254" cy="738664"/>
          </a:xfrm>
          <a:prstGeom prst="rect">
            <a:avLst/>
          </a:prstGeom>
          <a:noFill/>
        </p:spPr>
        <p:txBody>
          <a:bodyPr wrap="square">
            <a:spAutoFit/>
          </a:bodyPr>
          <a:lstStyle/>
          <a:p>
            <a:r>
              <a:rPr lang="en-US" sz="1400" dirty="0">
                <a:effectLst/>
                <a:latin typeface="Cambria" panose="02040503050406030204" pitchFamily="18" charset="0"/>
                <a:ea typeface="MS Mincho" panose="02020609040205080304" pitchFamily="49" charset="-128"/>
                <a:cs typeface="Times New Roman" panose="02020603050405020304" pitchFamily="18" charset="0"/>
              </a:rPr>
              <a:t>Anomalous values show wider spread and more extreme behavior than normal values , validating the IQR method's effectiveness in spotting irregular patterns.</a:t>
            </a:r>
            <a:endParaRPr lang="en-IN" dirty="0"/>
          </a:p>
        </p:txBody>
      </p:sp>
      <p:pic>
        <p:nvPicPr>
          <p:cNvPr id="10" name="Picture 9">
            <a:extLst>
              <a:ext uri="{FF2B5EF4-FFF2-40B4-BE49-F238E27FC236}">
                <a16:creationId xmlns:a16="http://schemas.microsoft.com/office/drawing/2014/main" id="{9DED5AE4-8B1E-96DD-4431-99A6DBAE131D}"/>
              </a:ext>
            </a:extLst>
          </p:cNvPr>
          <p:cNvPicPr>
            <a:picLocks noChangeAspect="1"/>
          </p:cNvPicPr>
          <p:nvPr/>
        </p:nvPicPr>
        <p:blipFill>
          <a:blip r:embed="rId3"/>
          <a:stretch>
            <a:fillRect/>
          </a:stretch>
        </p:blipFill>
        <p:spPr>
          <a:xfrm>
            <a:off x="0" y="384779"/>
            <a:ext cx="6096000" cy="3298674"/>
          </a:xfrm>
          <a:prstGeom prst="rect">
            <a:avLst/>
          </a:prstGeom>
        </p:spPr>
      </p:pic>
    </p:spTree>
    <p:extLst>
      <p:ext uri="{BB962C8B-B14F-4D97-AF65-F5344CB8AC3E}">
        <p14:creationId xmlns:p14="http://schemas.microsoft.com/office/powerpoint/2010/main" val="2762506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B6A381-21B6-AD4F-6CEB-866602597B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3" name="Text Placeholder 2">
            <a:extLst>
              <a:ext uri="{FF2B5EF4-FFF2-40B4-BE49-F238E27FC236}">
                <a16:creationId xmlns:a16="http://schemas.microsoft.com/office/drawing/2014/main" id="{41E1A3BF-4E47-78BA-5E6B-01299CEF5AD6}"/>
              </a:ext>
            </a:extLst>
          </p:cNvPr>
          <p:cNvSpPr>
            <a:spLocks noGrp="1"/>
          </p:cNvSpPr>
          <p:nvPr>
            <p:ph type="body" idx="1"/>
          </p:nvPr>
        </p:nvSpPr>
        <p:spPr/>
        <p:txBody>
          <a:bodyPr/>
          <a:lstStyle/>
          <a:p>
            <a:endParaRPr lang="en-IN"/>
          </a:p>
        </p:txBody>
      </p:sp>
      <p:sp>
        <p:nvSpPr>
          <p:cNvPr id="4" name="Title 3">
            <a:extLst>
              <a:ext uri="{FF2B5EF4-FFF2-40B4-BE49-F238E27FC236}">
                <a16:creationId xmlns:a16="http://schemas.microsoft.com/office/drawing/2014/main" id="{C19B82DA-9B0A-443E-CEE3-C3556A2A51AB}"/>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id="{22DC3A03-EE66-4943-64E7-1E40608A1BBD}"/>
              </a:ext>
            </a:extLst>
          </p:cNvPr>
          <p:cNvSpPr>
            <a:spLocks noGrp="1"/>
          </p:cNvSpPr>
          <p:nvPr>
            <p:ph type="body" idx="2"/>
          </p:nvPr>
        </p:nvSpPr>
        <p:spPr/>
        <p:txBody>
          <a:bodyPr/>
          <a:lstStyle/>
          <a:p>
            <a:endParaRPr lang="en-IN"/>
          </a:p>
        </p:txBody>
      </p:sp>
      <p:pic>
        <p:nvPicPr>
          <p:cNvPr id="7" name="Picture 6">
            <a:extLst>
              <a:ext uri="{FF2B5EF4-FFF2-40B4-BE49-F238E27FC236}">
                <a16:creationId xmlns:a16="http://schemas.microsoft.com/office/drawing/2014/main" id="{DF0B9D1A-5C0B-AE6B-7060-2E12B04348FC}"/>
              </a:ext>
            </a:extLst>
          </p:cNvPr>
          <p:cNvPicPr>
            <a:picLocks noChangeAspect="1"/>
          </p:cNvPicPr>
          <p:nvPr/>
        </p:nvPicPr>
        <p:blipFill>
          <a:blip r:embed="rId2"/>
          <a:stretch>
            <a:fillRect/>
          </a:stretch>
        </p:blipFill>
        <p:spPr>
          <a:xfrm>
            <a:off x="1229046" y="365125"/>
            <a:ext cx="9793540" cy="5060401"/>
          </a:xfrm>
          <a:prstGeom prst="rect">
            <a:avLst/>
          </a:prstGeom>
        </p:spPr>
      </p:pic>
      <p:sp>
        <p:nvSpPr>
          <p:cNvPr id="10" name="TextBox 9">
            <a:extLst>
              <a:ext uri="{FF2B5EF4-FFF2-40B4-BE49-F238E27FC236}">
                <a16:creationId xmlns:a16="http://schemas.microsoft.com/office/drawing/2014/main" id="{4015D545-85E6-4AA4-B83B-158820031C74}"/>
              </a:ext>
            </a:extLst>
          </p:cNvPr>
          <p:cNvSpPr txBox="1"/>
          <p:nvPr/>
        </p:nvSpPr>
        <p:spPr>
          <a:xfrm>
            <a:off x="113512" y="5417733"/>
            <a:ext cx="12192000" cy="1015663"/>
          </a:xfrm>
          <a:prstGeom prst="rect">
            <a:avLst/>
          </a:prstGeom>
          <a:noFill/>
        </p:spPr>
        <p:txBody>
          <a:bodyPr wrap="square">
            <a:spAutoFit/>
          </a:bodyPr>
          <a:lstStyle/>
          <a:p>
            <a:r>
              <a:rPr lang="en-US" sz="2000" dirty="0"/>
              <a:t>Distribution of Response Accuracy for ChatGPT and </a:t>
            </a:r>
            <a:r>
              <a:rPr lang="en-US" sz="2000" dirty="0" err="1"/>
              <a:t>DeepSeek</a:t>
            </a:r>
            <a:r>
              <a:rPr lang="en-US" sz="2000" dirty="0"/>
              <a:t>. This histogram displays the frequency (y-axis) of different Response Accuracy scores (x-axis) for each platform, revealing the shape and central tendency of their accuracy distributions.</a:t>
            </a:r>
            <a:endParaRPr lang="en-IN" sz="2000" dirty="0"/>
          </a:p>
        </p:txBody>
      </p:sp>
    </p:spTree>
    <p:extLst>
      <p:ext uri="{BB962C8B-B14F-4D97-AF65-F5344CB8AC3E}">
        <p14:creationId xmlns:p14="http://schemas.microsoft.com/office/powerpoint/2010/main" val="2612494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83E992-B69E-6D5F-D4EC-791F191D0F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3" name="Text Placeholder 2">
            <a:extLst>
              <a:ext uri="{FF2B5EF4-FFF2-40B4-BE49-F238E27FC236}">
                <a16:creationId xmlns:a16="http://schemas.microsoft.com/office/drawing/2014/main" id="{66F0FDB1-B940-0CF5-4586-0AC29E6B3FA4}"/>
              </a:ext>
            </a:extLst>
          </p:cNvPr>
          <p:cNvSpPr>
            <a:spLocks noGrp="1"/>
          </p:cNvSpPr>
          <p:nvPr>
            <p:ph type="body" idx="1"/>
          </p:nvPr>
        </p:nvSpPr>
        <p:spPr/>
        <p:txBody>
          <a:bodyPr/>
          <a:lstStyle/>
          <a:p>
            <a:endParaRPr lang="en-IN" dirty="0"/>
          </a:p>
        </p:txBody>
      </p:sp>
      <p:sp>
        <p:nvSpPr>
          <p:cNvPr id="4" name="Title 3">
            <a:extLst>
              <a:ext uri="{FF2B5EF4-FFF2-40B4-BE49-F238E27FC236}">
                <a16:creationId xmlns:a16="http://schemas.microsoft.com/office/drawing/2014/main" id="{83350579-75D9-76ED-3B32-038616D8586F}"/>
              </a:ext>
            </a:extLst>
          </p:cNvPr>
          <p:cNvSpPr>
            <a:spLocks noGrp="1"/>
          </p:cNvSpPr>
          <p:nvPr>
            <p:ph type="title"/>
          </p:nvPr>
        </p:nvSpPr>
        <p:spPr>
          <a:xfrm>
            <a:off x="487416" y="436430"/>
            <a:ext cx="11353800" cy="1325563"/>
          </a:xfrm>
        </p:spPr>
        <p:txBody>
          <a:bodyPr/>
          <a:lstStyle/>
          <a:p>
            <a:r>
              <a:rPr lang="en-US" sz="3600" b="1" kern="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rPr>
              <a:t>Distribution Comparison: Normal vs Anomalous Responses</a:t>
            </a:r>
            <a:br>
              <a:rPr lang="en-IN" dirty="0">
                <a:solidFill>
                  <a:schemeClr val="tx1"/>
                </a:solidFill>
              </a:rPr>
            </a:br>
            <a:endParaRPr lang="en-IN" dirty="0">
              <a:solidFill>
                <a:schemeClr val="tx1"/>
              </a:solidFill>
            </a:endParaRPr>
          </a:p>
        </p:txBody>
      </p:sp>
      <p:sp>
        <p:nvSpPr>
          <p:cNvPr id="5" name="Text Placeholder 4">
            <a:extLst>
              <a:ext uri="{FF2B5EF4-FFF2-40B4-BE49-F238E27FC236}">
                <a16:creationId xmlns:a16="http://schemas.microsoft.com/office/drawing/2014/main" id="{6E50AEC2-9199-C653-2B65-7E7E61A4F377}"/>
              </a:ext>
            </a:extLst>
          </p:cNvPr>
          <p:cNvSpPr>
            <a:spLocks noGrp="1"/>
          </p:cNvSpPr>
          <p:nvPr>
            <p:ph type="body" idx="2"/>
          </p:nvPr>
        </p:nvSpPr>
        <p:spPr/>
        <p:txBody>
          <a:bodyPr/>
          <a:lstStyle/>
          <a:p>
            <a:endParaRPr lang="en-IN" dirty="0"/>
          </a:p>
        </p:txBody>
      </p:sp>
      <p:pic>
        <p:nvPicPr>
          <p:cNvPr id="7" name="Picture 6">
            <a:extLst>
              <a:ext uri="{FF2B5EF4-FFF2-40B4-BE49-F238E27FC236}">
                <a16:creationId xmlns:a16="http://schemas.microsoft.com/office/drawing/2014/main" id="{25103193-4E38-FBBE-9CA0-461F1E40B6AE}"/>
              </a:ext>
            </a:extLst>
          </p:cNvPr>
          <p:cNvPicPr>
            <a:picLocks noChangeAspect="1"/>
          </p:cNvPicPr>
          <p:nvPr/>
        </p:nvPicPr>
        <p:blipFill>
          <a:blip r:embed="rId2"/>
          <a:stretch>
            <a:fillRect/>
          </a:stretch>
        </p:blipFill>
        <p:spPr>
          <a:xfrm>
            <a:off x="1669522" y="1207830"/>
            <a:ext cx="8483766" cy="4534554"/>
          </a:xfrm>
          <a:prstGeom prst="rect">
            <a:avLst/>
          </a:prstGeom>
        </p:spPr>
      </p:pic>
      <p:sp>
        <p:nvSpPr>
          <p:cNvPr id="8" name="TextBox 7">
            <a:extLst>
              <a:ext uri="{FF2B5EF4-FFF2-40B4-BE49-F238E27FC236}">
                <a16:creationId xmlns:a16="http://schemas.microsoft.com/office/drawing/2014/main" id="{2472530C-335E-0080-474C-FA6F104EBFCD}"/>
              </a:ext>
            </a:extLst>
          </p:cNvPr>
          <p:cNvSpPr txBox="1"/>
          <p:nvPr/>
        </p:nvSpPr>
        <p:spPr>
          <a:xfrm>
            <a:off x="-1053" y="5545339"/>
            <a:ext cx="12330739" cy="1015663"/>
          </a:xfrm>
          <a:prstGeom prst="rect">
            <a:avLst/>
          </a:prstGeom>
          <a:noFill/>
        </p:spPr>
        <p:txBody>
          <a:bodyPr wrap="square">
            <a:spAutoFit/>
          </a:bodyPr>
          <a:lstStyle/>
          <a:p>
            <a:r>
              <a:rPr lang="en-US" sz="2000" dirty="0">
                <a:effectLst/>
                <a:latin typeface="Cambria" panose="02040503050406030204" pitchFamily="18" charset="0"/>
                <a:ea typeface="MS Mincho" panose="02020609040205080304" pitchFamily="49" charset="-128"/>
                <a:cs typeface="Times New Roman" panose="02020603050405020304" pitchFamily="18" charset="0"/>
              </a:rPr>
              <a:t>This KDE (Kernel Density Estimation) plot contrasts the distribution of normal and anomalous response accuracies. Anomalies (red) are skewed and deviate significantly from the expected normal distribution (green), reinforcing the presence of outliers</a:t>
            </a:r>
            <a:endParaRPr lang="en-IN" sz="2000" dirty="0"/>
          </a:p>
        </p:txBody>
      </p:sp>
      <p:sp>
        <p:nvSpPr>
          <p:cNvPr id="10" name="TextBox 9">
            <a:extLst>
              <a:ext uri="{FF2B5EF4-FFF2-40B4-BE49-F238E27FC236}">
                <a16:creationId xmlns:a16="http://schemas.microsoft.com/office/drawing/2014/main" id="{86982086-D092-7B8F-AB43-3536BDD71ABA}"/>
              </a:ext>
            </a:extLst>
          </p:cNvPr>
          <p:cNvSpPr txBox="1"/>
          <p:nvPr/>
        </p:nvSpPr>
        <p:spPr>
          <a:xfrm>
            <a:off x="3079005" y="632589"/>
            <a:ext cx="6170622" cy="307777"/>
          </a:xfrm>
          <a:prstGeom prst="rect">
            <a:avLst/>
          </a:prstGeom>
          <a:noFill/>
        </p:spPr>
        <p:txBody>
          <a:bodyPr wrap="square">
            <a:spAutoFit/>
          </a:bodyPr>
          <a:lstStyle/>
          <a:p>
            <a:r>
              <a:rPr lang="en-US" sz="14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 </a:t>
            </a:r>
            <a:endParaRPr lang="en-IN" dirty="0"/>
          </a:p>
        </p:txBody>
      </p:sp>
    </p:spTree>
    <p:extLst>
      <p:ext uri="{BB962C8B-B14F-4D97-AF65-F5344CB8AC3E}">
        <p14:creationId xmlns:p14="http://schemas.microsoft.com/office/powerpoint/2010/main" val="47386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DC618-DA3B-33F5-DA89-892F53AB32B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782F31-4F69-F92E-A32B-2827FD189F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3" name="Text Placeholder 2">
            <a:extLst>
              <a:ext uri="{FF2B5EF4-FFF2-40B4-BE49-F238E27FC236}">
                <a16:creationId xmlns:a16="http://schemas.microsoft.com/office/drawing/2014/main" id="{2F0D6742-9017-8387-6C86-DC64DC248E33}"/>
              </a:ext>
            </a:extLst>
          </p:cNvPr>
          <p:cNvSpPr>
            <a:spLocks noGrp="1"/>
          </p:cNvSpPr>
          <p:nvPr>
            <p:ph type="body" idx="1"/>
          </p:nvPr>
        </p:nvSpPr>
        <p:spPr>
          <a:xfrm>
            <a:off x="907567" y="1742269"/>
            <a:ext cx="10575235" cy="4486263"/>
          </a:xfrm>
        </p:spPr>
        <p:txBody>
          <a:bodyPr/>
          <a:lstStyle/>
          <a:p>
            <a:pPr>
              <a:lnSpc>
                <a:spcPct val="115000"/>
              </a:lnSpc>
              <a:spcAft>
                <a:spcPts val="1000"/>
              </a:spcAft>
              <a:buNone/>
            </a:pPr>
            <a:r>
              <a:rPr lang="en-US" sz="2800" dirty="0">
                <a:effectLst/>
                <a:latin typeface="Cambria" panose="02040503050406030204" pitchFamily="18" charset="0"/>
                <a:ea typeface="MS Mincho" panose="02020609040205080304" pitchFamily="49" charset="-128"/>
                <a:cs typeface="Times New Roman" panose="02020603050405020304" pitchFamily="18" charset="0"/>
              </a:rPr>
              <a:t>Each panel compares ChatGPT and </a:t>
            </a:r>
            <a:r>
              <a:rPr lang="en-US" sz="2800" dirty="0" err="1">
                <a:effectLst/>
                <a:latin typeface="Cambria" panose="02040503050406030204" pitchFamily="18" charset="0"/>
                <a:ea typeface="MS Mincho" panose="02020609040205080304" pitchFamily="49" charset="-128"/>
                <a:cs typeface="Times New Roman" panose="02020603050405020304" pitchFamily="18" charset="0"/>
              </a:rPr>
              <a:t>DeepSeek</a:t>
            </a:r>
            <a:r>
              <a:rPr lang="en-US" sz="2800" dirty="0">
                <a:effectLst/>
                <a:latin typeface="Cambria" panose="02040503050406030204" pitchFamily="18" charset="0"/>
                <a:ea typeface="MS Mincho" panose="02020609040205080304" pitchFamily="49" charset="-128"/>
                <a:cs typeface="Times New Roman" panose="02020603050405020304" pitchFamily="18" charset="0"/>
              </a:rPr>
              <a:t> across different anomaly types:</a:t>
            </a:r>
            <a:br>
              <a:rPr lang="en-US" sz="2800" dirty="0">
                <a:effectLst/>
                <a:latin typeface="Cambria" panose="02040503050406030204" pitchFamily="18" charset="0"/>
                <a:ea typeface="MS Mincho" panose="02020609040205080304" pitchFamily="49" charset="-128"/>
                <a:cs typeface="Times New Roman" panose="02020603050405020304" pitchFamily="18" charset="0"/>
              </a:rPr>
            </a:br>
            <a:r>
              <a:rPr lang="en-US" sz="2800" dirty="0">
                <a:effectLst/>
                <a:latin typeface="Cambria" panose="02040503050406030204" pitchFamily="18" charset="0"/>
                <a:ea typeface="MS Mincho" panose="02020609040205080304" pitchFamily="49" charset="-128"/>
                <a:cs typeface="Times New Roman" panose="02020603050405020304" pitchFamily="18" charset="0"/>
              </a:rPr>
              <a:t>- Left: Point &amp; subsequence anomalies using statistical thresholds</a:t>
            </a:r>
            <a:br>
              <a:rPr lang="en-US" sz="2800" dirty="0">
                <a:effectLst/>
                <a:latin typeface="Cambria" panose="02040503050406030204" pitchFamily="18" charset="0"/>
                <a:ea typeface="MS Mincho" panose="02020609040205080304" pitchFamily="49" charset="-128"/>
                <a:cs typeface="Times New Roman" panose="02020603050405020304" pitchFamily="18" charset="0"/>
              </a:rPr>
            </a:br>
            <a:r>
              <a:rPr lang="en-US" sz="2800" dirty="0">
                <a:effectLst/>
                <a:latin typeface="Cambria" panose="02040503050406030204" pitchFamily="18" charset="0"/>
                <a:ea typeface="MS Mincho" panose="02020609040205080304" pitchFamily="49" charset="-128"/>
                <a:cs typeface="Times New Roman" panose="02020603050405020304" pitchFamily="18" charset="0"/>
              </a:rPr>
              <a:t>- Middle: Speed anomalies (IQR &amp; Isolation Forest)</a:t>
            </a:r>
            <a:br>
              <a:rPr lang="en-US" sz="2800" dirty="0">
                <a:effectLst/>
                <a:latin typeface="Cambria" panose="02040503050406030204" pitchFamily="18" charset="0"/>
                <a:ea typeface="MS Mincho" panose="02020609040205080304" pitchFamily="49" charset="-128"/>
                <a:cs typeface="Times New Roman" panose="02020603050405020304" pitchFamily="18" charset="0"/>
              </a:rPr>
            </a:br>
            <a:r>
              <a:rPr lang="en-US" sz="2800" dirty="0">
                <a:effectLst/>
                <a:latin typeface="Cambria" panose="02040503050406030204" pitchFamily="18" charset="0"/>
                <a:ea typeface="MS Mincho" panose="02020609040205080304" pitchFamily="49" charset="-128"/>
                <a:cs typeface="Times New Roman" panose="02020603050405020304" pitchFamily="18" charset="0"/>
              </a:rPr>
              <a:t>- Right: Combined anomalies on response accuracy</a:t>
            </a:r>
            <a:br>
              <a:rPr lang="en-US" sz="2800" dirty="0">
                <a:effectLst/>
                <a:latin typeface="Cambria" panose="02040503050406030204" pitchFamily="18" charset="0"/>
                <a:ea typeface="MS Mincho" panose="02020609040205080304" pitchFamily="49" charset="-128"/>
                <a:cs typeface="Times New Roman" panose="02020603050405020304" pitchFamily="18" charset="0"/>
              </a:rPr>
            </a:br>
            <a:r>
              <a:rPr lang="en-US" sz="2800" dirty="0">
                <a:effectLst/>
                <a:latin typeface="Cambria" panose="02040503050406030204" pitchFamily="18" charset="0"/>
                <a:ea typeface="MS Mincho" panose="02020609040205080304" pitchFamily="49" charset="-128"/>
                <a:cs typeface="Times New Roman" panose="02020603050405020304" pitchFamily="18" charset="0"/>
              </a:rPr>
              <a:t>These highlight how different platforms behave under variable user loads and content complexities.</a:t>
            </a:r>
            <a:endParaRPr lang="en-IN" sz="2800" dirty="0">
              <a:effectLst/>
              <a:latin typeface="Cambria" panose="02040503050406030204" pitchFamily="18" charset="0"/>
              <a:ea typeface="MS Mincho" panose="02020609040205080304" pitchFamily="49" charset="-128"/>
              <a:cs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8F62C08F-E937-F0CE-6EBD-1F6D4232C5FB}"/>
              </a:ext>
            </a:extLst>
          </p:cNvPr>
          <p:cNvSpPr>
            <a:spLocks noGrp="1"/>
          </p:cNvSpPr>
          <p:nvPr>
            <p:ph type="body" idx="2"/>
          </p:nvPr>
        </p:nvSpPr>
        <p:spPr/>
        <p:txBody>
          <a:bodyPr/>
          <a:lstStyle/>
          <a:p>
            <a:endParaRPr lang="en-IN" dirty="0"/>
          </a:p>
        </p:txBody>
      </p:sp>
      <p:sp>
        <p:nvSpPr>
          <p:cNvPr id="7" name="Title 6">
            <a:extLst>
              <a:ext uri="{FF2B5EF4-FFF2-40B4-BE49-F238E27FC236}">
                <a16:creationId xmlns:a16="http://schemas.microsoft.com/office/drawing/2014/main" id="{A9B1418C-766F-A2B4-4221-FB1F4FC5EF4F}"/>
              </a:ext>
            </a:extLst>
          </p:cNvPr>
          <p:cNvSpPr>
            <a:spLocks noGrp="1"/>
          </p:cNvSpPr>
          <p:nvPr>
            <p:ph type="title"/>
          </p:nvPr>
        </p:nvSpPr>
        <p:spPr>
          <a:xfrm>
            <a:off x="2326465" y="1121871"/>
            <a:ext cx="7921121" cy="267772"/>
          </a:xfrm>
        </p:spPr>
        <p:txBody>
          <a:bodyPr/>
          <a:lstStyle/>
          <a:p>
            <a:r>
              <a:rPr lang="en-US" sz="4000" b="1" kern="0" dirty="0">
                <a:solidFill>
                  <a:schemeClr val="tx1"/>
                </a:solidFill>
                <a:effectLst/>
                <a:latin typeface="Calibri" panose="020F0502020204030204" pitchFamily="34" charset="0"/>
                <a:ea typeface="MS Gothic" panose="020B0609070205080204" pitchFamily="49" charset="-128"/>
                <a:cs typeface="Times New Roman" panose="02020603050405020304" pitchFamily="18" charset="0"/>
              </a:rPr>
              <a:t>AI Platform-wise Anomaly Detection</a:t>
            </a:r>
            <a:br>
              <a:rPr lang="en-IN" sz="4000" b="1" dirty="0">
                <a:solidFill>
                  <a:schemeClr val="tx1"/>
                </a:solidFill>
                <a:latin typeface="Calibri" panose="020F0502020204030204" pitchFamily="34" charset="0"/>
                <a:ea typeface="MS Gothic" panose="020B0609070205080204" pitchFamily="49" charset="-128"/>
                <a:cs typeface="Times New Roman" panose="02020603050405020304" pitchFamily="18" charset="0"/>
              </a:rPr>
            </a:br>
            <a:endParaRPr lang="en-IN" sz="4000" dirty="0">
              <a:solidFill>
                <a:schemeClr val="tx1"/>
              </a:solidFill>
            </a:endParaRPr>
          </a:p>
        </p:txBody>
      </p:sp>
    </p:spTree>
    <p:extLst>
      <p:ext uri="{BB962C8B-B14F-4D97-AF65-F5344CB8AC3E}">
        <p14:creationId xmlns:p14="http://schemas.microsoft.com/office/powerpoint/2010/main" val="2276499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F72715-9855-0586-1761-79A9314C41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3" name="Text Placeholder 2">
            <a:extLst>
              <a:ext uri="{FF2B5EF4-FFF2-40B4-BE49-F238E27FC236}">
                <a16:creationId xmlns:a16="http://schemas.microsoft.com/office/drawing/2014/main" id="{DEABE73D-3E27-6917-6D17-BA52DA754361}"/>
              </a:ext>
            </a:extLst>
          </p:cNvPr>
          <p:cNvSpPr>
            <a:spLocks noGrp="1"/>
          </p:cNvSpPr>
          <p:nvPr>
            <p:ph type="body" idx="1"/>
          </p:nvPr>
        </p:nvSpPr>
        <p:spPr/>
        <p:txBody>
          <a:bodyPr/>
          <a:lstStyle/>
          <a:p>
            <a:endParaRPr lang="en-IN"/>
          </a:p>
        </p:txBody>
      </p:sp>
      <p:sp>
        <p:nvSpPr>
          <p:cNvPr id="4" name="Title 3">
            <a:extLst>
              <a:ext uri="{FF2B5EF4-FFF2-40B4-BE49-F238E27FC236}">
                <a16:creationId xmlns:a16="http://schemas.microsoft.com/office/drawing/2014/main" id="{6FAD4C7A-813B-B182-881B-FBF66AC17D7D}"/>
              </a:ext>
            </a:extLst>
          </p:cNvPr>
          <p:cNvSpPr>
            <a:spLocks noGrp="1"/>
          </p:cNvSpPr>
          <p:nvPr>
            <p:ph type="title"/>
          </p:nvPr>
        </p:nvSpPr>
        <p:spPr>
          <a:xfrm>
            <a:off x="4022835" y="380770"/>
            <a:ext cx="4522076" cy="751063"/>
          </a:xfrm>
        </p:spPr>
        <p:txBody>
          <a:bodyPr/>
          <a:lstStyle/>
          <a:p>
            <a:r>
              <a:rPr lang="en-IN" sz="3600" dirty="0"/>
              <a:t>Anomalies Detection</a:t>
            </a:r>
          </a:p>
        </p:txBody>
      </p:sp>
      <p:sp>
        <p:nvSpPr>
          <p:cNvPr id="5" name="Text Placeholder 4">
            <a:extLst>
              <a:ext uri="{FF2B5EF4-FFF2-40B4-BE49-F238E27FC236}">
                <a16:creationId xmlns:a16="http://schemas.microsoft.com/office/drawing/2014/main" id="{504FAEDC-E6FB-85DA-BDFE-2561E134A969}"/>
              </a:ext>
            </a:extLst>
          </p:cNvPr>
          <p:cNvSpPr>
            <a:spLocks noGrp="1"/>
          </p:cNvSpPr>
          <p:nvPr>
            <p:ph type="body" idx="2"/>
          </p:nvPr>
        </p:nvSpPr>
        <p:spPr>
          <a:xfrm>
            <a:off x="-113512" y="-187913"/>
            <a:ext cx="9090023" cy="319722"/>
          </a:xfrm>
        </p:spPr>
        <p:txBody>
          <a:bodyPr/>
          <a:lstStyle/>
          <a:p>
            <a:endParaRPr lang="en-IN" dirty="0"/>
          </a:p>
        </p:txBody>
      </p:sp>
      <p:pic>
        <p:nvPicPr>
          <p:cNvPr id="7" name="Picture 6">
            <a:extLst>
              <a:ext uri="{FF2B5EF4-FFF2-40B4-BE49-F238E27FC236}">
                <a16:creationId xmlns:a16="http://schemas.microsoft.com/office/drawing/2014/main" id="{4AFB63A4-0ECE-301C-E809-91579FE2194E}"/>
              </a:ext>
            </a:extLst>
          </p:cNvPr>
          <p:cNvPicPr>
            <a:picLocks noChangeAspect="1"/>
          </p:cNvPicPr>
          <p:nvPr/>
        </p:nvPicPr>
        <p:blipFill>
          <a:blip r:embed="rId2"/>
          <a:stretch>
            <a:fillRect/>
          </a:stretch>
        </p:blipFill>
        <p:spPr>
          <a:xfrm>
            <a:off x="-1" y="1116198"/>
            <a:ext cx="12192000" cy="5376673"/>
          </a:xfrm>
          <a:prstGeom prst="rect">
            <a:avLst/>
          </a:prstGeom>
        </p:spPr>
      </p:pic>
    </p:spTree>
    <p:extLst>
      <p:ext uri="{BB962C8B-B14F-4D97-AF65-F5344CB8AC3E}">
        <p14:creationId xmlns:p14="http://schemas.microsoft.com/office/powerpoint/2010/main" val="1390205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7CEA2A-75E4-BA96-4B65-FDFF799239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3" name="Text Placeholder 2">
            <a:extLst>
              <a:ext uri="{FF2B5EF4-FFF2-40B4-BE49-F238E27FC236}">
                <a16:creationId xmlns:a16="http://schemas.microsoft.com/office/drawing/2014/main" id="{265C52BD-0900-7068-4448-D9C7CDAEB102}"/>
              </a:ext>
            </a:extLst>
          </p:cNvPr>
          <p:cNvSpPr>
            <a:spLocks noGrp="1"/>
          </p:cNvSpPr>
          <p:nvPr>
            <p:ph type="body" idx="1"/>
          </p:nvPr>
        </p:nvSpPr>
        <p:spPr/>
        <p:txBody>
          <a:bodyPr/>
          <a:lstStyle/>
          <a:p>
            <a:endParaRPr lang="en-IN" dirty="0"/>
          </a:p>
        </p:txBody>
      </p:sp>
      <p:sp>
        <p:nvSpPr>
          <p:cNvPr id="4" name="Title 3">
            <a:extLst>
              <a:ext uri="{FF2B5EF4-FFF2-40B4-BE49-F238E27FC236}">
                <a16:creationId xmlns:a16="http://schemas.microsoft.com/office/drawing/2014/main" id="{4F074A38-F7F8-E582-8C41-D3FFDE01F27A}"/>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id="{D7115AA2-0C86-D605-D4A1-FBB12D6BDF7B}"/>
              </a:ext>
            </a:extLst>
          </p:cNvPr>
          <p:cNvSpPr>
            <a:spLocks noGrp="1"/>
          </p:cNvSpPr>
          <p:nvPr>
            <p:ph type="body" idx="2"/>
          </p:nvPr>
        </p:nvSpPr>
        <p:spPr/>
        <p:txBody>
          <a:bodyPr/>
          <a:lstStyle/>
          <a:p>
            <a:endParaRPr lang="en-IN"/>
          </a:p>
        </p:txBody>
      </p:sp>
      <p:pic>
        <p:nvPicPr>
          <p:cNvPr id="7" name="Picture 6">
            <a:extLst>
              <a:ext uri="{FF2B5EF4-FFF2-40B4-BE49-F238E27FC236}">
                <a16:creationId xmlns:a16="http://schemas.microsoft.com/office/drawing/2014/main" id="{5589AEB7-1293-50AC-15C8-239B0FC877BB}"/>
              </a:ext>
            </a:extLst>
          </p:cNvPr>
          <p:cNvPicPr>
            <a:picLocks noChangeAspect="1"/>
          </p:cNvPicPr>
          <p:nvPr/>
        </p:nvPicPr>
        <p:blipFill>
          <a:blip r:embed="rId2"/>
          <a:stretch>
            <a:fillRect/>
          </a:stretch>
        </p:blipFill>
        <p:spPr>
          <a:xfrm>
            <a:off x="918440" y="365125"/>
            <a:ext cx="10355120" cy="4951007"/>
          </a:xfrm>
          <a:prstGeom prst="rect">
            <a:avLst/>
          </a:prstGeom>
        </p:spPr>
      </p:pic>
      <p:sp>
        <p:nvSpPr>
          <p:cNvPr id="9" name="TextBox 8">
            <a:extLst>
              <a:ext uri="{FF2B5EF4-FFF2-40B4-BE49-F238E27FC236}">
                <a16:creationId xmlns:a16="http://schemas.microsoft.com/office/drawing/2014/main" id="{1D5C1007-3C61-7654-56B6-A815A2CB8CE4}"/>
              </a:ext>
            </a:extLst>
          </p:cNvPr>
          <p:cNvSpPr txBox="1"/>
          <p:nvPr/>
        </p:nvSpPr>
        <p:spPr>
          <a:xfrm>
            <a:off x="50450" y="5451069"/>
            <a:ext cx="12141550" cy="1015663"/>
          </a:xfrm>
          <a:prstGeom prst="rect">
            <a:avLst/>
          </a:prstGeom>
          <a:noFill/>
        </p:spPr>
        <p:txBody>
          <a:bodyPr wrap="square">
            <a:spAutoFit/>
          </a:bodyPr>
          <a:lstStyle/>
          <a:p>
            <a:r>
              <a:rPr lang="en-US" sz="2000" dirty="0"/>
              <a:t>Anomalies identified in Response Speed using IQR / Isolation Forest. This plot displays Response Speed data points (y-axis, likely against index or time on x-axis), highlighting values identified as outliers (anomalies) by the chosen detection algorithm.</a:t>
            </a:r>
            <a:endParaRPr lang="en-IN" sz="2000" dirty="0"/>
          </a:p>
        </p:txBody>
      </p:sp>
      <p:sp>
        <p:nvSpPr>
          <p:cNvPr id="10" name="Title 3">
            <a:extLst>
              <a:ext uri="{FF2B5EF4-FFF2-40B4-BE49-F238E27FC236}">
                <a16:creationId xmlns:a16="http://schemas.microsoft.com/office/drawing/2014/main" id="{D3A4FD07-541E-70EC-7C2A-8519B03B5356}"/>
              </a:ext>
            </a:extLst>
          </p:cNvPr>
          <p:cNvSpPr txBox="1">
            <a:spLocks/>
          </p:cNvSpPr>
          <p:nvPr/>
        </p:nvSpPr>
        <p:spPr>
          <a:xfrm>
            <a:off x="3053330" y="-87116"/>
            <a:ext cx="7435543" cy="1325563"/>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Lato"/>
              <a:buNone/>
              <a:defRPr sz="4400" b="1"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600" dirty="0"/>
              <a:t>Anomalies in response speed</a:t>
            </a:r>
          </a:p>
        </p:txBody>
      </p:sp>
    </p:spTree>
    <p:extLst>
      <p:ext uri="{BB962C8B-B14F-4D97-AF65-F5344CB8AC3E}">
        <p14:creationId xmlns:p14="http://schemas.microsoft.com/office/powerpoint/2010/main" val="410417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Content</a:t>
            </a:r>
            <a:endParaRPr dirty="0"/>
          </a:p>
        </p:txBody>
      </p:sp>
      <p:sp>
        <p:nvSpPr>
          <p:cNvPr id="180" name="Google Shape;180;p2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dirty="0"/>
              <a:t>Introduction</a:t>
            </a:r>
            <a:endParaRPr dirty="0"/>
          </a:p>
          <a:p>
            <a:pPr marL="457200" lvl="0" indent="-342900" algn="l" rtl="0">
              <a:lnSpc>
                <a:spcPct val="150000"/>
              </a:lnSpc>
              <a:spcBef>
                <a:spcPts val="0"/>
              </a:spcBef>
              <a:spcAft>
                <a:spcPts val="0"/>
              </a:spcAft>
              <a:buSzPts val="1800"/>
              <a:buChar char="•"/>
            </a:pPr>
            <a:r>
              <a:rPr lang="en-US" dirty="0"/>
              <a:t>Correlation &amp; Outlier detection</a:t>
            </a:r>
          </a:p>
          <a:p>
            <a:pPr marL="457200" lvl="0" indent="-342900" algn="l" rtl="0">
              <a:lnSpc>
                <a:spcPct val="150000"/>
              </a:lnSpc>
              <a:spcBef>
                <a:spcPts val="0"/>
              </a:spcBef>
              <a:spcAft>
                <a:spcPts val="0"/>
              </a:spcAft>
              <a:buSzPts val="1800"/>
              <a:buChar char="•"/>
            </a:pPr>
            <a:r>
              <a:rPr lang="en-US" dirty="0"/>
              <a:t>Graphical analysis for a certain trends</a:t>
            </a:r>
            <a:endParaRPr dirty="0"/>
          </a:p>
          <a:p>
            <a:pPr marL="457200" lvl="0" indent="-342900" algn="l" rtl="0">
              <a:lnSpc>
                <a:spcPct val="150000"/>
              </a:lnSpc>
              <a:spcBef>
                <a:spcPts val="0"/>
              </a:spcBef>
              <a:spcAft>
                <a:spcPts val="0"/>
              </a:spcAft>
              <a:buSzPts val="1800"/>
              <a:buChar char="•"/>
            </a:pPr>
            <a:r>
              <a:rPr lang="en-US" dirty="0"/>
              <a:t>Forecasting AI Performance</a:t>
            </a:r>
          </a:p>
          <a:p>
            <a:pPr marL="457200" lvl="0" indent="-342900" algn="l" rtl="0">
              <a:lnSpc>
                <a:spcPct val="150000"/>
              </a:lnSpc>
              <a:spcBef>
                <a:spcPts val="0"/>
              </a:spcBef>
              <a:spcAft>
                <a:spcPts val="0"/>
              </a:spcAft>
              <a:buSzPts val="1800"/>
              <a:buChar char="•"/>
            </a:pPr>
            <a:r>
              <a:rPr lang="en-US" dirty="0"/>
              <a:t>KDE </a:t>
            </a:r>
          </a:p>
          <a:p>
            <a:pPr marL="457200" lvl="0" indent="-342900" algn="l" rtl="0">
              <a:lnSpc>
                <a:spcPct val="150000"/>
              </a:lnSpc>
              <a:spcBef>
                <a:spcPts val="0"/>
              </a:spcBef>
              <a:spcAft>
                <a:spcPts val="0"/>
              </a:spcAft>
              <a:buSzPts val="1800"/>
              <a:buChar char="•"/>
            </a:pPr>
            <a:r>
              <a:rPr lang="en-US" dirty="0"/>
              <a:t>Anomalies Detection</a:t>
            </a:r>
            <a:endParaRPr dirty="0"/>
          </a:p>
        </p:txBody>
      </p:sp>
      <p:sp>
        <p:nvSpPr>
          <p:cNvPr id="181" name="Google Shape;181;p23"/>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11AB9A-A50C-BCEB-51D9-8A733B1D4DB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3" name="Text Placeholder 2">
            <a:extLst>
              <a:ext uri="{FF2B5EF4-FFF2-40B4-BE49-F238E27FC236}">
                <a16:creationId xmlns:a16="http://schemas.microsoft.com/office/drawing/2014/main" id="{D0E601E9-765D-937E-6ED6-376F7A09D5BD}"/>
              </a:ext>
            </a:extLst>
          </p:cNvPr>
          <p:cNvSpPr>
            <a:spLocks noGrp="1"/>
          </p:cNvSpPr>
          <p:nvPr>
            <p:ph type="body" idx="1"/>
          </p:nvPr>
        </p:nvSpPr>
        <p:spPr>
          <a:xfrm>
            <a:off x="838200" y="1438804"/>
            <a:ext cx="10575235" cy="3980391"/>
          </a:xfrm>
        </p:spPr>
        <p:txBody>
          <a:bodyPr/>
          <a:lstStyle/>
          <a:p>
            <a:pPr marL="50800" indent="0">
              <a:buNone/>
            </a:pPr>
            <a:r>
              <a:rPr lang="en-US" sz="2000" dirty="0"/>
              <a:t>In this project, we conducted a comprehensive time-series analysis of AI performance and user behavior by comparing two large language models — ChatGPT (GPT-4-turbo) and </a:t>
            </a:r>
            <a:r>
              <a:rPr lang="en-US" sz="2000" dirty="0" err="1"/>
              <a:t>DeepSeek</a:t>
            </a:r>
            <a:r>
              <a:rPr lang="en-US" sz="2000" dirty="0"/>
              <a:t> (</a:t>
            </a:r>
            <a:r>
              <a:rPr lang="en-US" sz="2000" dirty="0" err="1"/>
              <a:t>DeepSeek</a:t>
            </a:r>
            <a:r>
              <a:rPr lang="en-US" sz="2000" dirty="0"/>
              <a:t>-Chat 1.5) — using a 1.5-year synthetic dataset. Our approach combined exploratory data analysis, visualization, statistical modeling, and anomaly detection to draw meaningful insights.</a:t>
            </a:r>
          </a:p>
          <a:p>
            <a:pPr marL="50800" indent="0">
              <a:buNone/>
            </a:pPr>
            <a:r>
              <a:rPr lang="en-US" sz="2000" dirty="0"/>
              <a:t>We implemented and evaluated three forecasting models — SMA, ETS, and ARIMA — on metrics such as Response Accuracy, User Ratings, and Session Duration</a:t>
            </a:r>
          </a:p>
          <a:p>
            <a:pPr marL="50800" indent="0">
              <a:buNone/>
            </a:pPr>
            <a:r>
              <a:rPr lang="en-US" sz="2000" dirty="0"/>
              <a:t>Based purely on the analyzed metrics within this specific dataset, </a:t>
            </a:r>
            <a:r>
              <a:rPr lang="en-US" sz="2000" dirty="0" err="1"/>
              <a:t>DeepSeek</a:t>
            </a:r>
            <a:r>
              <a:rPr lang="en-US" sz="2000" dirty="0"/>
              <a:t> (</a:t>
            </a:r>
            <a:r>
              <a:rPr lang="en-US" sz="2000" dirty="0" err="1"/>
              <a:t>DeepSeek</a:t>
            </a:r>
            <a:r>
              <a:rPr lang="en-US" sz="2000" dirty="0"/>
              <a:t>-Chat 1.5) demonstrated a clear advantage in terms of response speed.</a:t>
            </a:r>
          </a:p>
          <a:p>
            <a:pPr marL="50800" indent="0">
              <a:buNone/>
            </a:pPr>
            <a:r>
              <a:rPr lang="en-US" sz="2000" dirty="0"/>
              <a:t>A comprehensive verdict would necessitate assessing performance across a wider range of tasks, considering factors like reasoning complexity, creativity, cost-effectiveness, and potentially utilizing larger or more diverse datasets</a:t>
            </a:r>
          </a:p>
          <a:p>
            <a:endParaRPr lang="en-IN" sz="1400" dirty="0"/>
          </a:p>
        </p:txBody>
      </p:sp>
      <p:sp>
        <p:nvSpPr>
          <p:cNvPr id="4" name="Title 3">
            <a:extLst>
              <a:ext uri="{FF2B5EF4-FFF2-40B4-BE49-F238E27FC236}">
                <a16:creationId xmlns:a16="http://schemas.microsoft.com/office/drawing/2014/main" id="{5A914F30-4A69-9782-A7DD-64225F10D99A}"/>
              </a:ext>
            </a:extLst>
          </p:cNvPr>
          <p:cNvSpPr>
            <a:spLocks noGrp="1"/>
          </p:cNvSpPr>
          <p:nvPr>
            <p:ph type="title"/>
          </p:nvPr>
        </p:nvSpPr>
        <p:spPr/>
        <p:txBody>
          <a:bodyPr/>
          <a:lstStyle/>
          <a:p>
            <a:r>
              <a:rPr lang="en-IN" sz="3600" dirty="0"/>
              <a:t>Conclusion</a:t>
            </a:r>
          </a:p>
        </p:txBody>
      </p:sp>
      <p:sp>
        <p:nvSpPr>
          <p:cNvPr id="5" name="Text Placeholder 4">
            <a:extLst>
              <a:ext uri="{FF2B5EF4-FFF2-40B4-BE49-F238E27FC236}">
                <a16:creationId xmlns:a16="http://schemas.microsoft.com/office/drawing/2014/main" id="{1FEF2210-DBC3-AF9D-5104-7D884D4D1024}"/>
              </a:ext>
            </a:extLst>
          </p:cNvPr>
          <p:cNvSpPr>
            <a:spLocks noGrp="1"/>
          </p:cNvSpPr>
          <p:nvPr>
            <p:ph type="body" idx="2"/>
          </p:nvPr>
        </p:nvSpPr>
        <p:spPr/>
        <p:txBody>
          <a:bodyPr/>
          <a:lstStyle/>
          <a:p>
            <a:endParaRPr lang="en-IN"/>
          </a:p>
        </p:txBody>
      </p:sp>
    </p:spTree>
    <p:extLst>
      <p:ext uri="{BB962C8B-B14F-4D97-AF65-F5344CB8AC3E}">
        <p14:creationId xmlns:p14="http://schemas.microsoft.com/office/powerpoint/2010/main" val="3322023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7E7935-E9D7-0F57-B818-F3D80CA2E04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4" name="Title 3">
            <a:extLst>
              <a:ext uri="{FF2B5EF4-FFF2-40B4-BE49-F238E27FC236}">
                <a16:creationId xmlns:a16="http://schemas.microsoft.com/office/drawing/2014/main" id="{B99569C1-FCF0-8EDC-1E05-EBAB5B06FC79}"/>
              </a:ext>
            </a:extLst>
          </p:cNvPr>
          <p:cNvSpPr>
            <a:spLocks noGrp="1"/>
          </p:cNvSpPr>
          <p:nvPr>
            <p:ph type="title"/>
          </p:nvPr>
        </p:nvSpPr>
        <p:spPr>
          <a:xfrm>
            <a:off x="4197569" y="2647972"/>
            <a:ext cx="3796862" cy="1325563"/>
          </a:xfrm>
        </p:spPr>
        <p:txBody>
          <a:bodyPr/>
          <a:lstStyle/>
          <a:p>
            <a:r>
              <a:rPr lang="en-IN" dirty="0"/>
              <a:t>THANK YOU!</a:t>
            </a:r>
          </a:p>
        </p:txBody>
      </p:sp>
      <p:sp>
        <p:nvSpPr>
          <p:cNvPr id="5" name="Text Placeholder 4">
            <a:extLst>
              <a:ext uri="{FF2B5EF4-FFF2-40B4-BE49-F238E27FC236}">
                <a16:creationId xmlns:a16="http://schemas.microsoft.com/office/drawing/2014/main" id="{AD420BBB-605A-7256-E859-ACA8B06115B5}"/>
              </a:ext>
            </a:extLst>
          </p:cNvPr>
          <p:cNvSpPr>
            <a:spLocks noGrp="1"/>
          </p:cNvSpPr>
          <p:nvPr>
            <p:ph type="body" idx="2"/>
          </p:nvPr>
        </p:nvSpPr>
        <p:spPr/>
        <p:txBody>
          <a:bodyPr/>
          <a:lstStyle/>
          <a:p>
            <a:endParaRPr lang="en-IN"/>
          </a:p>
        </p:txBody>
      </p:sp>
    </p:spTree>
    <p:extLst>
      <p:ext uri="{BB962C8B-B14F-4D97-AF65-F5344CB8AC3E}">
        <p14:creationId xmlns:p14="http://schemas.microsoft.com/office/powerpoint/2010/main" val="3288911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705DA4-1CC7-C581-4F03-1DC4B3E446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3" name="Text Placeholder 2">
            <a:extLst>
              <a:ext uri="{FF2B5EF4-FFF2-40B4-BE49-F238E27FC236}">
                <a16:creationId xmlns:a16="http://schemas.microsoft.com/office/drawing/2014/main" id="{92CAF219-DD01-6CA8-C7B9-561DD499354A}"/>
              </a:ext>
            </a:extLst>
          </p:cNvPr>
          <p:cNvSpPr>
            <a:spLocks noGrp="1"/>
          </p:cNvSpPr>
          <p:nvPr>
            <p:ph type="body" idx="1"/>
          </p:nvPr>
        </p:nvSpPr>
        <p:spPr>
          <a:xfrm>
            <a:off x="808382" y="1051984"/>
            <a:ext cx="10575235" cy="3168891"/>
          </a:xfrm>
        </p:spPr>
        <p:txBody>
          <a:bodyPr/>
          <a:lstStyle/>
          <a:p>
            <a:pPr marL="50800" indent="0">
              <a:buNone/>
            </a:pPr>
            <a:r>
              <a:rPr lang="en-IN" sz="2400" dirty="0"/>
              <a:t>The 14.csv </a:t>
            </a:r>
            <a:r>
              <a:rPr lang="en-IN" sz="2400" dirty="0" err="1"/>
              <a:t>DeepSeek</a:t>
            </a:r>
            <a:r>
              <a:rPr lang="en-IN" sz="2400" dirty="0"/>
              <a:t> vs. ChatGPT Performance dataset provides a synthetic comparison of AI performance between ChatGPT (GPT-4-turbo) and </a:t>
            </a:r>
            <a:r>
              <a:rPr lang="en-IN" sz="2400" dirty="0" err="1"/>
              <a:t>DeepSeek</a:t>
            </a:r>
            <a:r>
              <a:rPr lang="en-IN" sz="2400" dirty="0"/>
              <a:t> (</a:t>
            </a:r>
            <a:r>
              <a:rPr lang="en-IN" sz="2400" dirty="0" err="1"/>
              <a:t>DeepSeek</a:t>
            </a:r>
            <a:r>
              <a:rPr lang="en-IN" sz="2400" dirty="0"/>
              <a:t>-Chat 1.5) over a 1.5-year period (July 2023- February 2025). With over 10,000 rows, the dataset captures key metrics related to user engagement, AI response characteristics, and platform performance. The data enables in-depth time-series forecasting and trend analysis, allowing researchers to assess AI adoption patterns, user behaviour shifts, and model performance evolution.</a:t>
            </a:r>
          </a:p>
        </p:txBody>
      </p:sp>
      <p:sp>
        <p:nvSpPr>
          <p:cNvPr id="4" name="Title 3">
            <a:extLst>
              <a:ext uri="{FF2B5EF4-FFF2-40B4-BE49-F238E27FC236}">
                <a16:creationId xmlns:a16="http://schemas.microsoft.com/office/drawing/2014/main" id="{8F462933-3898-E26B-B4C6-8742C7EF202D}"/>
              </a:ext>
            </a:extLst>
          </p:cNvPr>
          <p:cNvSpPr>
            <a:spLocks noGrp="1"/>
          </p:cNvSpPr>
          <p:nvPr>
            <p:ph type="title"/>
          </p:nvPr>
        </p:nvSpPr>
        <p:spPr>
          <a:xfrm>
            <a:off x="0" y="367874"/>
            <a:ext cx="3008586" cy="684110"/>
          </a:xfrm>
        </p:spPr>
        <p:txBody>
          <a:bodyPr/>
          <a:lstStyle/>
          <a:p>
            <a:r>
              <a:rPr lang="en-US" sz="4000" dirty="0"/>
              <a:t>Introduction </a:t>
            </a:r>
            <a:endParaRPr lang="en-IN" sz="4000" dirty="0"/>
          </a:p>
        </p:txBody>
      </p:sp>
      <p:sp>
        <p:nvSpPr>
          <p:cNvPr id="5" name="Text Placeholder 4">
            <a:extLst>
              <a:ext uri="{FF2B5EF4-FFF2-40B4-BE49-F238E27FC236}">
                <a16:creationId xmlns:a16="http://schemas.microsoft.com/office/drawing/2014/main" id="{43892674-0A52-E7A1-FD25-4233C962A3AD}"/>
              </a:ext>
            </a:extLst>
          </p:cNvPr>
          <p:cNvSpPr>
            <a:spLocks noGrp="1"/>
          </p:cNvSpPr>
          <p:nvPr>
            <p:ph type="body" idx="2"/>
          </p:nvPr>
        </p:nvSpPr>
        <p:spPr/>
        <p:txBody>
          <a:bodyPr/>
          <a:lstStyle/>
          <a:p>
            <a:endParaRPr lang="en-IN"/>
          </a:p>
        </p:txBody>
      </p:sp>
      <p:sp>
        <p:nvSpPr>
          <p:cNvPr id="8" name="Title 3">
            <a:extLst>
              <a:ext uri="{FF2B5EF4-FFF2-40B4-BE49-F238E27FC236}">
                <a16:creationId xmlns:a16="http://schemas.microsoft.com/office/drawing/2014/main" id="{44E7104B-9D9F-598C-A872-7CA618A8F201}"/>
              </a:ext>
            </a:extLst>
          </p:cNvPr>
          <p:cNvSpPr txBox="1">
            <a:spLocks/>
          </p:cNvSpPr>
          <p:nvPr/>
        </p:nvSpPr>
        <p:spPr>
          <a:xfrm>
            <a:off x="0" y="4286731"/>
            <a:ext cx="3872536" cy="80231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Lato"/>
              <a:buNone/>
              <a:defRPr sz="4400" b="1"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600" dirty="0"/>
              <a:t>About the dataset</a:t>
            </a:r>
          </a:p>
        </p:txBody>
      </p:sp>
      <p:sp>
        <p:nvSpPr>
          <p:cNvPr id="10" name="TextBox 9">
            <a:extLst>
              <a:ext uri="{FF2B5EF4-FFF2-40B4-BE49-F238E27FC236}">
                <a16:creationId xmlns:a16="http://schemas.microsoft.com/office/drawing/2014/main" id="{FB2DC7C5-A067-B381-F621-F413A1A8DE1F}"/>
              </a:ext>
            </a:extLst>
          </p:cNvPr>
          <p:cNvSpPr txBox="1"/>
          <p:nvPr/>
        </p:nvSpPr>
        <p:spPr>
          <a:xfrm>
            <a:off x="852913" y="5154904"/>
            <a:ext cx="6809127" cy="1200329"/>
          </a:xfrm>
          <a:prstGeom prst="rect">
            <a:avLst/>
          </a:prstGeom>
          <a:noFill/>
        </p:spPr>
        <p:txBody>
          <a:bodyPr wrap="square">
            <a:spAutoFit/>
          </a:bodyPr>
          <a:lstStyle/>
          <a:p>
            <a:pPr marL="50800" indent="0">
              <a:buNone/>
            </a:pPr>
            <a:r>
              <a:rPr lang="en-IN" sz="2400" b="0" i="0" dirty="0">
                <a:solidFill>
                  <a:schemeClr val="tx1"/>
                </a:solidFill>
                <a:effectLst/>
                <a:latin typeface="Lato" panose="020F0502020204030203" pitchFamily="34" charset="0"/>
                <a:ea typeface="Lato" panose="020F0502020204030203" pitchFamily="34" charset="0"/>
                <a:cs typeface="Lato" panose="020F0502020204030203" pitchFamily="34" charset="0"/>
              </a:rPr>
              <a:t>Dataset consists of 10000 entries</a:t>
            </a:r>
          </a:p>
          <a:p>
            <a:pPr marL="50800" indent="0">
              <a:buNone/>
            </a:pPr>
            <a:r>
              <a:rPr lang="en-IN" sz="2400" b="0" i="0" dirty="0">
                <a:solidFill>
                  <a:schemeClr val="tx1"/>
                </a:solidFill>
                <a:effectLst/>
                <a:latin typeface="Lato" panose="020F0502020204030203" pitchFamily="34" charset="0"/>
                <a:ea typeface="Lato" panose="020F0502020204030203" pitchFamily="34" charset="0"/>
                <a:cs typeface="Lato" panose="020F0502020204030203" pitchFamily="34" charset="0"/>
              </a:rPr>
              <a:t>Total number of attributes = </a:t>
            </a:r>
            <a:r>
              <a:rPr lang="en-IN" sz="2400" dirty="0">
                <a:solidFill>
                  <a:schemeClr val="tx1"/>
                </a:solidFill>
                <a:latin typeface="Lato" panose="020F0502020204030203" pitchFamily="34" charset="0"/>
                <a:ea typeface="Lato" panose="020F0502020204030203" pitchFamily="34" charset="0"/>
                <a:cs typeface="Lato" panose="020F0502020204030203" pitchFamily="34" charset="0"/>
              </a:rPr>
              <a:t>28</a:t>
            </a:r>
            <a:endParaRPr lang="en-IN" sz="2400" b="0" i="0" dirty="0">
              <a:solidFill>
                <a:schemeClr val="tx1"/>
              </a:solidFill>
              <a:effectLst/>
              <a:latin typeface="Lato" panose="020F0502020204030203" pitchFamily="34" charset="0"/>
              <a:ea typeface="Lato" panose="020F0502020204030203" pitchFamily="34" charset="0"/>
              <a:cs typeface="Lato" panose="020F0502020204030203" pitchFamily="34" charset="0"/>
            </a:endParaRPr>
          </a:p>
          <a:p>
            <a:pPr marL="50800" indent="0">
              <a:buNone/>
            </a:pPr>
            <a:r>
              <a:rPr lang="en-IN" sz="2400" dirty="0">
                <a:solidFill>
                  <a:schemeClr val="tx1"/>
                </a:solidFill>
                <a:latin typeface="Lato" panose="020F0502020204030203" pitchFamily="34" charset="0"/>
                <a:ea typeface="Lato" panose="020F0502020204030203" pitchFamily="34" charset="0"/>
                <a:cs typeface="Lato" panose="020F0502020204030203" pitchFamily="34" charset="0"/>
              </a:rPr>
              <a:t>Number of numerical attributes = 16</a:t>
            </a:r>
          </a:p>
        </p:txBody>
      </p:sp>
    </p:spTree>
    <p:extLst>
      <p:ext uri="{BB962C8B-B14F-4D97-AF65-F5344CB8AC3E}">
        <p14:creationId xmlns:p14="http://schemas.microsoft.com/office/powerpoint/2010/main" val="3619191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528C70-2CE7-9480-D274-0525B16CB0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3" name="Text Placeholder 2">
            <a:extLst>
              <a:ext uri="{FF2B5EF4-FFF2-40B4-BE49-F238E27FC236}">
                <a16:creationId xmlns:a16="http://schemas.microsoft.com/office/drawing/2014/main" id="{0CBB374F-FBF4-BB31-CC4A-C3CC6CF42139}"/>
              </a:ext>
            </a:extLst>
          </p:cNvPr>
          <p:cNvSpPr>
            <a:spLocks noGrp="1"/>
          </p:cNvSpPr>
          <p:nvPr>
            <p:ph type="body" idx="1"/>
          </p:nvPr>
        </p:nvSpPr>
        <p:spPr/>
        <p:txBody>
          <a:bodyPr/>
          <a:lstStyle/>
          <a:p>
            <a:endParaRPr lang="en-IN"/>
          </a:p>
        </p:txBody>
      </p:sp>
      <p:sp>
        <p:nvSpPr>
          <p:cNvPr id="4" name="Title 3">
            <a:extLst>
              <a:ext uri="{FF2B5EF4-FFF2-40B4-BE49-F238E27FC236}">
                <a16:creationId xmlns:a16="http://schemas.microsoft.com/office/drawing/2014/main" id="{848B7464-80C9-B4FD-6B01-B05684B1BA97}"/>
              </a:ext>
            </a:extLst>
          </p:cNvPr>
          <p:cNvSpPr>
            <a:spLocks noGrp="1"/>
          </p:cNvSpPr>
          <p:nvPr>
            <p:ph type="title"/>
          </p:nvPr>
        </p:nvSpPr>
        <p:spPr>
          <a:xfrm>
            <a:off x="51759" y="431220"/>
            <a:ext cx="9904562" cy="641453"/>
          </a:xfrm>
        </p:spPr>
        <p:txBody>
          <a:bodyPr/>
          <a:lstStyle/>
          <a:p>
            <a:r>
              <a:rPr lang="en-IN" sz="4000" dirty="0"/>
              <a:t>Correlation Heatmap (numeric attributes)</a:t>
            </a:r>
          </a:p>
        </p:txBody>
      </p:sp>
      <p:sp>
        <p:nvSpPr>
          <p:cNvPr id="5" name="Text Placeholder 4">
            <a:extLst>
              <a:ext uri="{FF2B5EF4-FFF2-40B4-BE49-F238E27FC236}">
                <a16:creationId xmlns:a16="http://schemas.microsoft.com/office/drawing/2014/main" id="{B3007F9D-1913-2DB1-E4FB-620161332257}"/>
              </a:ext>
            </a:extLst>
          </p:cNvPr>
          <p:cNvSpPr>
            <a:spLocks noGrp="1"/>
          </p:cNvSpPr>
          <p:nvPr>
            <p:ph type="body" idx="2"/>
          </p:nvPr>
        </p:nvSpPr>
        <p:spPr/>
        <p:txBody>
          <a:bodyPr/>
          <a:lstStyle/>
          <a:p>
            <a:endParaRPr lang="en-IN"/>
          </a:p>
        </p:txBody>
      </p:sp>
      <p:pic>
        <p:nvPicPr>
          <p:cNvPr id="7" name="Picture 6">
            <a:extLst>
              <a:ext uri="{FF2B5EF4-FFF2-40B4-BE49-F238E27FC236}">
                <a16:creationId xmlns:a16="http://schemas.microsoft.com/office/drawing/2014/main" id="{C47E0ABE-65DC-C04E-C434-A259A8F782DC}"/>
              </a:ext>
            </a:extLst>
          </p:cNvPr>
          <p:cNvPicPr>
            <a:picLocks noChangeAspect="1"/>
          </p:cNvPicPr>
          <p:nvPr/>
        </p:nvPicPr>
        <p:blipFill>
          <a:blip r:embed="rId2"/>
          <a:stretch>
            <a:fillRect/>
          </a:stretch>
        </p:blipFill>
        <p:spPr>
          <a:xfrm>
            <a:off x="1650521" y="1288434"/>
            <a:ext cx="8516235" cy="5138346"/>
          </a:xfrm>
          <a:prstGeom prst="rect">
            <a:avLst/>
          </a:prstGeom>
        </p:spPr>
      </p:pic>
    </p:spTree>
    <p:extLst>
      <p:ext uri="{BB962C8B-B14F-4D97-AF65-F5344CB8AC3E}">
        <p14:creationId xmlns:p14="http://schemas.microsoft.com/office/powerpoint/2010/main" val="2391261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435FDC-5739-2036-EC3A-F84210FD78C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3" name="Text Placeholder 2">
            <a:extLst>
              <a:ext uri="{FF2B5EF4-FFF2-40B4-BE49-F238E27FC236}">
                <a16:creationId xmlns:a16="http://schemas.microsoft.com/office/drawing/2014/main" id="{08B6FB0F-30A2-BA87-2F07-08C4D406B64E}"/>
              </a:ext>
            </a:extLst>
          </p:cNvPr>
          <p:cNvSpPr>
            <a:spLocks noGrp="1"/>
          </p:cNvSpPr>
          <p:nvPr>
            <p:ph type="body" idx="1"/>
          </p:nvPr>
        </p:nvSpPr>
        <p:spPr/>
        <p:txBody>
          <a:bodyPr/>
          <a:lstStyle/>
          <a:p>
            <a:endParaRPr lang="en-IN" dirty="0"/>
          </a:p>
        </p:txBody>
      </p:sp>
      <p:sp>
        <p:nvSpPr>
          <p:cNvPr id="4" name="Title 3">
            <a:extLst>
              <a:ext uri="{FF2B5EF4-FFF2-40B4-BE49-F238E27FC236}">
                <a16:creationId xmlns:a16="http://schemas.microsoft.com/office/drawing/2014/main" id="{A6C8FBC0-2ADA-7C4E-76A0-589A1B18EEAC}"/>
              </a:ext>
            </a:extLst>
          </p:cNvPr>
          <p:cNvSpPr>
            <a:spLocks noGrp="1"/>
          </p:cNvSpPr>
          <p:nvPr>
            <p:ph type="title"/>
          </p:nvPr>
        </p:nvSpPr>
        <p:spPr/>
        <p:txBody>
          <a:bodyPr/>
          <a:lstStyle/>
          <a:p>
            <a:endParaRPr lang="en-IN" dirty="0"/>
          </a:p>
        </p:txBody>
      </p:sp>
      <p:sp>
        <p:nvSpPr>
          <p:cNvPr id="5" name="Text Placeholder 4">
            <a:extLst>
              <a:ext uri="{FF2B5EF4-FFF2-40B4-BE49-F238E27FC236}">
                <a16:creationId xmlns:a16="http://schemas.microsoft.com/office/drawing/2014/main" id="{49FA198A-A214-5C7F-DDA5-D74AC88879A7}"/>
              </a:ext>
            </a:extLst>
          </p:cNvPr>
          <p:cNvSpPr>
            <a:spLocks noGrp="1"/>
          </p:cNvSpPr>
          <p:nvPr>
            <p:ph type="body" idx="2"/>
          </p:nvPr>
        </p:nvSpPr>
        <p:spPr/>
        <p:txBody>
          <a:bodyPr/>
          <a:lstStyle/>
          <a:p>
            <a:endParaRPr lang="en-IN"/>
          </a:p>
        </p:txBody>
      </p:sp>
      <p:pic>
        <p:nvPicPr>
          <p:cNvPr id="8" name="Picture 7">
            <a:extLst>
              <a:ext uri="{FF2B5EF4-FFF2-40B4-BE49-F238E27FC236}">
                <a16:creationId xmlns:a16="http://schemas.microsoft.com/office/drawing/2014/main" id="{C587B4D4-DE9A-5C1E-C724-FEB536770BC2}"/>
              </a:ext>
            </a:extLst>
          </p:cNvPr>
          <p:cNvPicPr>
            <a:picLocks noChangeAspect="1"/>
          </p:cNvPicPr>
          <p:nvPr/>
        </p:nvPicPr>
        <p:blipFill>
          <a:blip r:embed="rId2"/>
          <a:stretch>
            <a:fillRect/>
          </a:stretch>
        </p:blipFill>
        <p:spPr>
          <a:xfrm>
            <a:off x="1557633" y="454659"/>
            <a:ext cx="9340543" cy="4699939"/>
          </a:xfrm>
          <a:prstGeom prst="rect">
            <a:avLst/>
          </a:prstGeom>
        </p:spPr>
      </p:pic>
      <p:sp>
        <p:nvSpPr>
          <p:cNvPr id="10" name="TextBox 9">
            <a:extLst>
              <a:ext uri="{FF2B5EF4-FFF2-40B4-BE49-F238E27FC236}">
                <a16:creationId xmlns:a16="http://schemas.microsoft.com/office/drawing/2014/main" id="{97494459-21E8-DABF-ED46-56087E49D34B}"/>
              </a:ext>
            </a:extLst>
          </p:cNvPr>
          <p:cNvSpPr txBox="1"/>
          <p:nvPr/>
        </p:nvSpPr>
        <p:spPr>
          <a:xfrm>
            <a:off x="0" y="5222067"/>
            <a:ext cx="12191999" cy="954107"/>
          </a:xfrm>
          <a:prstGeom prst="rect">
            <a:avLst/>
          </a:prstGeom>
          <a:noFill/>
        </p:spPr>
        <p:txBody>
          <a:bodyPr wrap="square">
            <a:spAutoFit/>
          </a:bodyPr>
          <a:lstStyle/>
          <a:p>
            <a:r>
              <a:rPr lang="en-US" sz="2800" dirty="0"/>
              <a:t>Visualized the distribution and outliers for important numerical features after outlier removal using the IQR method</a:t>
            </a:r>
            <a:endParaRPr lang="en-IN" sz="2800" dirty="0"/>
          </a:p>
        </p:txBody>
      </p:sp>
    </p:spTree>
    <p:extLst>
      <p:ext uri="{BB962C8B-B14F-4D97-AF65-F5344CB8AC3E}">
        <p14:creationId xmlns:p14="http://schemas.microsoft.com/office/powerpoint/2010/main" val="3606196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78AFC4-C734-C629-DFD5-A9DDFB012E9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3" name="Text Placeholder 2">
            <a:extLst>
              <a:ext uri="{FF2B5EF4-FFF2-40B4-BE49-F238E27FC236}">
                <a16:creationId xmlns:a16="http://schemas.microsoft.com/office/drawing/2014/main" id="{24293BE4-202B-CDA8-B727-6FBE1FB04510}"/>
              </a:ext>
            </a:extLst>
          </p:cNvPr>
          <p:cNvSpPr>
            <a:spLocks noGrp="1"/>
          </p:cNvSpPr>
          <p:nvPr>
            <p:ph type="body" idx="1"/>
          </p:nvPr>
        </p:nvSpPr>
        <p:spPr/>
        <p:txBody>
          <a:bodyPr/>
          <a:lstStyle/>
          <a:p>
            <a:endParaRPr lang="en-IN" dirty="0"/>
          </a:p>
        </p:txBody>
      </p:sp>
      <p:sp>
        <p:nvSpPr>
          <p:cNvPr id="4" name="Title 3">
            <a:extLst>
              <a:ext uri="{FF2B5EF4-FFF2-40B4-BE49-F238E27FC236}">
                <a16:creationId xmlns:a16="http://schemas.microsoft.com/office/drawing/2014/main" id="{5FAB1AE7-00D9-B4E5-3642-812A4AE9CEC5}"/>
              </a:ext>
            </a:extLst>
          </p:cNvPr>
          <p:cNvSpPr>
            <a:spLocks noGrp="1"/>
          </p:cNvSpPr>
          <p:nvPr>
            <p:ph type="title"/>
          </p:nvPr>
        </p:nvSpPr>
        <p:spPr>
          <a:xfrm>
            <a:off x="68461" y="566526"/>
            <a:ext cx="5872263" cy="1325563"/>
          </a:xfrm>
        </p:spPr>
        <p:txBody>
          <a:bodyPr/>
          <a:lstStyle/>
          <a:p>
            <a:r>
              <a:rPr lang="en-IN" sz="2000" dirty="0"/>
              <a:t>Analysing the total number of sessions and the session count aver the time period for each models</a:t>
            </a:r>
          </a:p>
        </p:txBody>
      </p:sp>
      <p:sp>
        <p:nvSpPr>
          <p:cNvPr id="5" name="Text Placeholder 4">
            <a:extLst>
              <a:ext uri="{FF2B5EF4-FFF2-40B4-BE49-F238E27FC236}">
                <a16:creationId xmlns:a16="http://schemas.microsoft.com/office/drawing/2014/main" id="{EF6FEC21-704A-2510-70C4-BC067162C37A}"/>
              </a:ext>
            </a:extLst>
          </p:cNvPr>
          <p:cNvSpPr>
            <a:spLocks noGrp="1"/>
          </p:cNvSpPr>
          <p:nvPr>
            <p:ph type="body" idx="2"/>
          </p:nvPr>
        </p:nvSpPr>
        <p:spPr/>
        <p:txBody>
          <a:bodyPr/>
          <a:lstStyle/>
          <a:p>
            <a:endParaRPr lang="en-IN"/>
          </a:p>
        </p:txBody>
      </p:sp>
      <p:pic>
        <p:nvPicPr>
          <p:cNvPr id="7" name="Picture 6">
            <a:extLst>
              <a:ext uri="{FF2B5EF4-FFF2-40B4-BE49-F238E27FC236}">
                <a16:creationId xmlns:a16="http://schemas.microsoft.com/office/drawing/2014/main" id="{7002045B-C9E3-CC73-EE43-00560D07DD08}"/>
              </a:ext>
            </a:extLst>
          </p:cNvPr>
          <p:cNvPicPr>
            <a:picLocks noChangeAspect="1"/>
          </p:cNvPicPr>
          <p:nvPr/>
        </p:nvPicPr>
        <p:blipFill>
          <a:blip r:embed="rId2"/>
          <a:stretch>
            <a:fillRect/>
          </a:stretch>
        </p:blipFill>
        <p:spPr>
          <a:xfrm>
            <a:off x="5996874" y="365125"/>
            <a:ext cx="6186297" cy="3053929"/>
          </a:xfrm>
          <a:prstGeom prst="rect">
            <a:avLst/>
          </a:prstGeom>
        </p:spPr>
      </p:pic>
      <p:pic>
        <p:nvPicPr>
          <p:cNvPr id="8" name="Picture 7">
            <a:extLst>
              <a:ext uri="{FF2B5EF4-FFF2-40B4-BE49-F238E27FC236}">
                <a16:creationId xmlns:a16="http://schemas.microsoft.com/office/drawing/2014/main" id="{38B712F9-4E14-9044-84E1-FDA4886CF8F0}"/>
              </a:ext>
            </a:extLst>
          </p:cNvPr>
          <p:cNvPicPr>
            <a:picLocks noChangeAspect="1"/>
          </p:cNvPicPr>
          <p:nvPr/>
        </p:nvPicPr>
        <p:blipFill>
          <a:blip r:embed="rId3"/>
          <a:stretch>
            <a:fillRect/>
          </a:stretch>
        </p:blipFill>
        <p:spPr>
          <a:xfrm>
            <a:off x="1" y="3041859"/>
            <a:ext cx="6510068" cy="3517499"/>
          </a:xfrm>
          <a:prstGeom prst="rect">
            <a:avLst/>
          </a:prstGeom>
        </p:spPr>
      </p:pic>
    </p:spTree>
    <p:extLst>
      <p:ext uri="{BB962C8B-B14F-4D97-AF65-F5344CB8AC3E}">
        <p14:creationId xmlns:p14="http://schemas.microsoft.com/office/powerpoint/2010/main" val="70018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32EAECB-8C7A-75C6-62A9-BFCCE02837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3" name="Text Placeholder 2">
            <a:extLst>
              <a:ext uri="{FF2B5EF4-FFF2-40B4-BE49-F238E27FC236}">
                <a16:creationId xmlns:a16="http://schemas.microsoft.com/office/drawing/2014/main" id="{050C61E3-D059-22D1-CDD2-CE2CE0D74957}"/>
              </a:ext>
            </a:extLst>
          </p:cNvPr>
          <p:cNvSpPr>
            <a:spLocks noGrp="1"/>
          </p:cNvSpPr>
          <p:nvPr>
            <p:ph type="body" idx="1"/>
          </p:nvPr>
        </p:nvSpPr>
        <p:spPr/>
        <p:txBody>
          <a:bodyPr/>
          <a:lstStyle/>
          <a:p>
            <a:endParaRPr lang="en-IN" dirty="0"/>
          </a:p>
        </p:txBody>
      </p:sp>
      <p:sp>
        <p:nvSpPr>
          <p:cNvPr id="4" name="Title 3">
            <a:extLst>
              <a:ext uri="{FF2B5EF4-FFF2-40B4-BE49-F238E27FC236}">
                <a16:creationId xmlns:a16="http://schemas.microsoft.com/office/drawing/2014/main" id="{70CB12D7-27DD-19CE-E1FF-4D00300A8319}"/>
              </a:ext>
            </a:extLst>
          </p:cNvPr>
          <p:cNvSpPr>
            <a:spLocks noGrp="1"/>
          </p:cNvSpPr>
          <p:nvPr>
            <p:ph type="title"/>
          </p:nvPr>
        </p:nvSpPr>
        <p:spPr>
          <a:xfrm>
            <a:off x="6296114" y="597864"/>
            <a:ext cx="5377132" cy="1587670"/>
          </a:xfrm>
        </p:spPr>
        <p:txBody>
          <a:bodyPr/>
          <a:lstStyle/>
          <a:p>
            <a:r>
              <a:rPr lang="en-US" sz="2000" dirty="0"/>
              <a:t>Monthly Active User trends for ChatGPT vs </a:t>
            </a:r>
            <a:r>
              <a:rPr lang="en-US" sz="2000" dirty="0" err="1"/>
              <a:t>DeepSeek</a:t>
            </a:r>
            <a:r>
              <a:rPr lang="en-US" sz="2000" dirty="0"/>
              <a:t>. This bar chart shows the number of active users (y-axis) for each platform per month (x-axis), illustrating usage trends over time</a:t>
            </a:r>
            <a:endParaRPr lang="en-IN" sz="2000" dirty="0"/>
          </a:p>
        </p:txBody>
      </p:sp>
      <p:sp>
        <p:nvSpPr>
          <p:cNvPr id="5" name="Text Placeholder 4">
            <a:extLst>
              <a:ext uri="{FF2B5EF4-FFF2-40B4-BE49-F238E27FC236}">
                <a16:creationId xmlns:a16="http://schemas.microsoft.com/office/drawing/2014/main" id="{EA07A28E-96E5-07AB-77AA-8293F01AC91E}"/>
              </a:ext>
            </a:extLst>
          </p:cNvPr>
          <p:cNvSpPr>
            <a:spLocks noGrp="1"/>
          </p:cNvSpPr>
          <p:nvPr>
            <p:ph type="body" idx="2"/>
          </p:nvPr>
        </p:nvSpPr>
        <p:spPr/>
        <p:txBody>
          <a:bodyPr/>
          <a:lstStyle/>
          <a:p>
            <a:endParaRPr lang="en-IN" dirty="0"/>
          </a:p>
        </p:txBody>
      </p:sp>
      <p:pic>
        <p:nvPicPr>
          <p:cNvPr id="11" name="Picture 10">
            <a:extLst>
              <a:ext uri="{FF2B5EF4-FFF2-40B4-BE49-F238E27FC236}">
                <a16:creationId xmlns:a16="http://schemas.microsoft.com/office/drawing/2014/main" id="{5D95A5C0-1F8B-0219-5635-A54028E55459}"/>
              </a:ext>
            </a:extLst>
          </p:cNvPr>
          <p:cNvPicPr>
            <a:picLocks noChangeAspect="1"/>
          </p:cNvPicPr>
          <p:nvPr/>
        </p:nvPicPr>
        <p:blipFill>
          <a:blip r:embed="rId2"/>
          <a:stretch>
            <a:fillRect/>
          </a:stretch>
        </p:blipFill>
        <p:spPr>
          <a:xfrm>
            <a:off x="0" y="365125"/>
            <a:ext cx="5807036" cy="2934978"/>
          </a:xfrm>
          <a:prstGeom prst="rect">
            <a:avLst/>
          </a:prstGeom>
        </p:spPr>
      </p:pic>
      <p:pic>
        <p:nvPicPr>
          <p:cNvPr id="13" name="Picture 12">
            <a:extLst>
              <a:ext uri="{FF2B5EF4-FFF2-40B4-BE49-F238E27FC236}">
                <a16:creationId xmlns:a16="http://schemas.microsoft.com/office/drawing/2014/main" id="{ECA14F29-0302-CEED-1863-2651137BF3E3}"/>
              </a:ext>
            </a:extLst>
          </p:cNvPr>
          <p:cNvPicPr>
            <a:picLocks noChangeAspect="1"/>
          </p:cNvPicPr>
          <p:nvPr/>
        </p:nvPicPr>
        <p:blipFill>
          <a:blip r:embed="rId3"/>
          <a:stretch>
            <a:fillRect/>
          </a:stretch>
        </p:blipFill>
        <p:spPr>
          <a:xfrm>
            <a:off x="5777362" y="2163139"/>
            <a:ext cx="6414637" cy="3853221"/>
          </a:xfrm>
          <a:prstGeom prst="rect">
            <a:avLst/>
          </a:prstGeom>
        </p:spPr>
      </p:pic>
      <p:pic>
        <p:nvPicPr>
          <p:cNvPr id="15" name="Picture 14">
            <a:extLst>
              <a:ext uri="{FF2B5EF4-FFF2-40B4-BE49-F238E27FC236}">
                <a16:creationId xmlns:a16="http://schemas.microsoft.com/office/drawing/2014/main" id="{BFEA44E5-2909-97B4-B8B7-7FBD9CBEFCEE}"/>
              </a:ext>
            </a:extLst>
          </p:cNvPr>
          <p:cNvPicPr>
            <a:picLocks noChangeAspect="1"/>
          </p:cNvPicPr>
          <p:nvPr/>
        </p:nvPicPr>
        <p:blipFill>
          <a:blip r:embed="rId4"/>
          <a:stretch>
            <a:fillRect/>
          </a:stretch>
        </p:blipFill>
        <p:spPr>
          <a:xfrm>
            <a:off x="-1" y="3196591"/>
            <a:ext cx="5779698" cy="3359484"/>
          </a:xfrm>
          <a:prstGeom prst="rect">
            <a:avLst/>
          </a:prstGeom>
        </p:spPr>
      </p:pic>
    </p:spTree>
    <p:extLst>
      <p:ext uri="{BB962C8B-B14F-4D97-AF65-F5344CB8AC3E}">
        <p14:creationId xmlns:p14="http://schemas.microsoft.com/office/powerpoint/2010/main" val="2531005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C3200C-97BC-ABDE-10BF-7C0EAC567B0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3" name="Text Placeholder 2">
            <a:extLst>
              <a:ext uri="{FF2B5EF4-FFF2-40B4-BE49-F238E27FC236}">
                <a16:creationId xmlns:a16="http://schemas.microsoft.com/office/drawing/2014/main" id="{C8A310D3-EC4D-FAA6-69AD-F9CEBEC687E5}"/>
              </a:ext>
            </a:extLst>
          </p:cNvPr>
          <p:cNvSpPr>
            <a:spLocks noGrp="1"/>
          </p:cNvSpPr>
          <p:nvPr>
            <p:ph type="body" idx="1"/>
          </p:nvPr>
        </p:nvSpPr>
        <p:spPr/>
        <p:txBody>
          <a:bodyPr/>
          <a:lstStyle/>
          <a:p>
            <a:endParaRPr lang="en-IN"/>
          </a:p>
        </p:txBody>
      </p:sp>
      <p:sp>
        <p:nvSpPr>
          <p:cNvPr id="4" name="Title 3">
            <a:extLst>
              <a:ext uri="{FF2B5EF4-FFF2-40B4-BE49-F238E27FC236}">
                <a16:creationId xmlns:a16="http://schemas.microsoft.com/office/drawing/2014/main" id="{AF7BD06A-7BFA-76AA-A0B8-356D7CC2BEC0}"/>
              </a:ext>
            </a:extLst>
          </p:cNvPr>
          <p:cNvSpPr>
            <a:spLocks noGrp="1"/>
          </p:cNvSpPr>
          <p:nvPr>
            <p:ph type="title"/>
          </p:nvPr>
        </p:nvSpPr>
        <p:spPr>
          <a:xfrm>
            <a:off x="0" y="365125"/>
            <a:ext cx="7585494" cy="1325563"/>
          </a:xfrm>
        </p:spPr>
        <p:txBody>
          <a:bodyPr/>
          <a:lstStyle/>
          <a:p>
            <a:r>
              <a:rPr lang="en-IN" sz="2800" dirty="0"/>
              <a:t>Analysing across years which platform is getting more popular</a:t>
            </a:r>
          </a:p>
        </p:txBody>
      </p:sp>
      <p:sp>
        <p:nvSpPr>
          <p:cNvPr id="5" name="Text Placeholder 4">
            <a:extLst>
              <a:ext uri="{FF2B5EF4-FFF2-40B4-BE49-F238E27FC236}">
                <a16:creationId xmlns:a16="http://schemas.microsoft.com/office/drawing/2014/main" id="{4EE2E4AA-A60A-05DE-86D6-A231A6300B08}"/>
              </a:ext>
            </a:extLst>
          </p:cNvPr>
          <p:cNvSpPr>
            <a:spLocks noGrp="1"/>
          </p:cNvSpPr>
          <p:nvPr>
            <p:ph type="body" idx="2"/>
          </p:nvPr>
        </p:nvSpPr>
        <p:spPr/>
        <p:txBody>
          <a:bodyPr/>
          <a:lstStyle/>
          <a:p>
            <a:endParaRPr lang="en-IN"/>
          </a:p>
        </p:txBody>
      </p:sp>
      <p:pic>
        <p:nvPicPr>
          <p:cNvPr id="7" name="Picture 6">
            <a:extLst>
              <a:ext uri="{FF2B5EF4-FFF2-40B4-BE49-F238E27FC236}">
                <a16:creationId xmlns:a16="http://schemas.microsoft.com/office/drawing/2014/main" id="{FE42A3CC-99F5-5AC3-5C2B-AEE680642B2C}"/>
              </a:ext>
            </a:extLst>
          </p:cNvPr>
          <p:cNvPicPr>
            <a:picLocks noChangeAspect="1"/>
          </p:cNvPicPr>
          <p:nvPr/>
        </p:nvPicPr>
        <p:blipFill>
          <a:blip r:embed="rId2"/>
          <a:stretch>
            <a:fillRect/>
          </a:stretch>
        </p:blipFill>
        <p:spPr>
          <a:xfrm>
            <a:off x="49018" y="1921179"/>
            <a:ext cx="6216770" cy="4529570"/>
          </a:xfrm>
          <a:prstGeom prst="rect">
            <a:avLst/>
          </a:prstGeom>
        </p:spPr>
      </p:pic>
      <p:pic>
        <p:nvPicPr>
          <p:cNvPr id="9" name="Picture 8">
            <a:extLst>
              <a:ext uri="{FF2B5EF4-FFF2-40B4-BE49-F238E27FC236}">
                <a16:creationId xmlns:a16="http://schemas.microsoft.com/office/drawing/2014/main" id="{8D07D592-0815-AE46-4076-D0507CA81A63}"/>
              </a:ext>
            </a:extLst>
          </p:cNvPr>
          <p:cNvPicPr>
            <a:picLocks noChangeAspect="1"/>
          </p:cNvPicPr>
          <p:nvPr/>
        </p:nvPicPr>
        <p:blipFill>
          <a:blip r:embed="rId3"/>
          <a:stretch>
            <a:fillRect/>
          </a:stretch>
        </p:blipFill>
        <p:spPr>
          <a:xfrm>
            <a:off x="6331789" y="1963303"/>
            <a:ext cx="5870826" cy="4529570"/>
          </a:xfrm>
          <a:prstGeom prst="rect">
            <a:avLst/>
          </a:prstGeom>
        </p:spPr>
      </p:pic>
    </p:spTree>
    <p:extLst>
      <p:ext uri="{BB962C8B-B14F-4D97-AF65-F5344CB8AC3E}">
        <p14:creationId xmlns:p14="http://schemas.microsoft.com/office/powerpoint/2010/main" val="296100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DCD646-19AD-C6B7-F432-961A8F7722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Text Placeholder 2">
            <a:extLst>
              <a:ext uri="{FF2B5EF4-FFF2-40B4-BE49-F238E27FC236}">
                <a16:creationId xmlns:a16="http://schemas.microsoft.com/office/drawing/2014/main" id="{B82FD065-FB8A-BEC8-AEE2-6D9381545FDB}"/>
              </a:ext>
            </a:extLst>
          </p:cNvPr>
          <p:cNvSpPr>
            <a:spLocks noGrp="1"/>
          </p:cNvSpPr>
          <p:nvPr>
            <p:ph type="body" idx="1"/>
          </p:nvPr>
        </p:nvSpPr>
        <p:spPr/>
        <p:txBody>
          <a:bodyPr/>
          <a:lstStyle/>
          <a:p>
            <a:endParaRPr lang="en-IN" dirty="0"/>
          </a:p>
        </p:txBody>
      </p:sp>
      <p:sp>
        <p:nvSpPr>
          <p:cNvPr id="4" name="Title 3">
            <a:extLst>
              <a:ext uri="{FF2B5EF4-FFF2-40B4-BE49-F238E27FC236}">
                <a16:creationId xmlns:a16="http://schemas.microsoft.com/office/drawing/2014/main" id="{A3746BDA-7C0C-DD52-39F4-B82B7367115B}"/>
              </a:ext>
            </a:extLst>
          </p:cNvPr>
          <p:cNvSpPr>
            <a:spLocks noGrp="1"/>
          </p:cNvSpPr>
          <p:nvPr>
            <p:ph type="title"/>
          </p:nvPr>
        </p:nvSpPr>
        <p:spPr>
          <a:xfrm>
            <a:off x="9165942" y="2453601"/>
            <a:ext cx="2922541" cy="1724024"/>
          </a:xfrm>
        </p:spPr>
        <p:txBody>
          <a:bodyPr/>
          <a:lstStyle/>
          <a:p>
            <a:r>
              <a:rPr lang="en-IN" sz="1800" dirty="0"/>
              <a:t>Analysing the query type and response time category and how they vary with each other</a:t>
            </a:r>
          </a:p>
        </p:txBody>
      </p:sp>
      <p:sp>
        <p:nvSpPr>
          <p:cNvPr id="5" name="Text Placeholder 4">
            <a:extLst>
              <a:ext uri="{FF2B5EF4-FFF2-40B4-BE49-F238E27FC236}">
                <a16:creationId xmlns:a16="http://schemas.microsoft.com/office/drawing/2014/main" id="{AD93CFBE-D3F0-68FF-902E-4255EA977E69}"/>
              </a:ext>
            </a:extLst>
          </p:cNvPr>
          <p:cNvSpPr>
            <a:spLocks noGrp="1"/>
          </p:cNvSpPr>
          <p:nvPr>
            <p:ph type="body" idx="2"/>
          </p:nvPr>
        </p:nvSpPr>
        <p:spPr/>
        <p:txBody>
          <a:bodyPr/>
          <a:lstStyle/>
          <a:p>
            <a:endParaRPr lang="en-IN"/>
          </a:p>
        </p:txBody>
      </p:sp>
      <p:pic>
        <p:nvPicPr>
          <p:cNvPr id="7" name="Picture 6">
            <a:extLst>
              <a:ext uri="{FF2B5EF4-FFF2-40B4-BE49-F238E27FC236}">
                <a16:creationId xmlns:a16="http://schemas.microsoft.com/office/drawing/2014/main" id="{FC75B012-735C-6EE9-2242-CEB520858F35}"/>
              </a:ext>
            </a:extLst>
          </p:cNvPr>
          <p:cNvPicPr>
            <a:picLocks noChangeAspect="1"/>
          </p:cNvPicPr>
          <p:nvPr/>
        </p:nvPicPr>
        <p:blipFill>
          <a:blip r:embed="rId2"/>
          <a:stretch>
            <a:fillRect/>
          </a:stretch>
        </p:blipFill>
        <p:spPr>
          <a:xfrm>
            <a:off x="178279" y="3315613"/>
            <a:ext cx="4249947" cy="3177260"/>
          </a:xfrm>
          <a:prstGeom prst="rect">
            <a:avLst/>
          </a:prstGeom>
        </p:spPr>
      </p:pic>
      <p:pic>
        <p:nvPicPr>
          <p:cNvPr id="8" name="Picture 7">
            <a:extLst>
              <a:ext uri="{FF2B5EF4-FFF2-40B4-BE49-F238E27FC236}">
                <a16:creationId xmlns:a16="http://schemas.microsoft.com/office/drawing/2014/main" id="{0DEBD221-470F-18DC-2933-50DABD9593AD}"/>
              </a:ext>
            </a:extLst>
          </p:cNvPr>
          <p:cNvPicPr>
            <a:picLocks noChangeAspect="1"/>
          </p:cNvPicPr>
          <p:nvPr/>
        </p:nvPicPr>
        <p:blipFill>
          <a:blip r:embed="rId3"/>
          <a:stretch>
            <a:fillRect/>
          </a:stretch>
        </p:blipFill>
        <p:spPr>
          <a:xfrm>
            <a:off x="4491488" y="3587341"/>
            <a:ext cx="4598536" cy="2906465"/>
          </a:xfrm>
          <a:prstGeom prst="rect">
            <a:avLst/>
          </a:prstGeom>
        </p:spPr>
      </p:pic>
      <p:pic>
        <p:nvPicPr>
          <p:cNvPr id="10" name="Picture 9">
            <a:extLst>
              <a:ext uri="{FF2B5EF4-FFF2-40B4-BE49-F238E27FC236}">
                <a16:creationId xmlns:a16="http://schemas.microsoft.com/office/drawing/2014/main" id="{C4C9078D-FC97-81A5-F1AD-854CD9CF61C0}"/>
              </a:ext>
            </a:extLst>
          </p:cNvPr>
          <p:cNvPicPr>
            <a:picLocks noChangeAspect="1"/>
          </p:cNvPicPr>
          <p:nvPr/>
        </p:nvPicPr>
        <p:blipFill>
          <a:blip r:embed="rId4"/>
          <a:stretch>
            <a:fillRect/>
          </a:stretch>
        </p:blipFill>
        <p:spPr>
          <a:xfrm>
            <a:off x="29816" y="417778"/>
            <a:ext cx="8987663" cy="3071507"/>
          </a:xfrm>
          <a:prstGeom prst="rect">
            <a:avLst/>
          </a:prstGeom>
        </p:spPr>
      </p:pic>
    </p:spTree>
    <p:extLst>
      <p:ext uri="{BB962C8B-B14F-4D97-AF65-F5344CB8AC3E}">
        <p14:creationId xmlns:p14="http://schemas.microsoft.com/office/powerpoint/2010/main" val="35124658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TotalTime>
  <Words>918</Words>
  <Application>Microsoft Office PowerPoint</Application>
  <PresentationFormat>Widescreen</PresentationFormat>
  <Paragraphs>96</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var(--notebook-cell-output-font-family)</vt:lpstr>
      <vt:lpstr>Open Sans</vt:lpstr>
      <vt:lpstr>Consolas</vt:lpstr>
      <vt:lpstr>Cambria</vt:lpstr>
      <vt:lpstr>Lato</vt:lpstr>
      <vt:lpstr>Office Theme</vt:lpstr>
      <vt:lpstr>CS209:Artificial Intelligence</vt:lpstr>
      <vt:lpstr>Content</vt:lpstr>
      <vt:lpstr>Introduction </vt:lpstr>
      <vt:lpstr>Correlation Heatmap (numeric attributes)</vt:lpstr>
      <vt:lpstr>PowerPoint Presentation</vt:lpstr>
      <vt:lpstr>Analysing the total number of sessions and the session count aver the time period for each models</vt:lpstr>
      <vt:lpstr>Monthly Active User trends for ChatGPT vs DeepSeek. This bar chart shows the number of active users (y-axis) for each platform per month (x-axis), illustrating usage trends over time</vt:lpstr>
      <vt:lpstr>Analysing across years which platform is getting more popular</vt:lpstr>
      <vt:lpstr>Analysing the query type and response time category and how they vary with each other</vt:lpstr>
      <vt:lpstr>User rating overtime</vt:lpstr>
      <vt:lpstr>Analysing how the day of the week depends/ influences the number of sessions</vt:lpstr>
      <vt:lpstr>Forecasting AI Performance</vt:lpstr>
      <vt:lpstr>Forecasting AI Performance (for comparison)</vt:lpstr>
      <vt:lpstr>PowerPoint Presentation</vt:lpstr>
      <vt:lpstr>PowerPoint Presentation</vt:lpstr>
      <vt:lpstr>Distribution Comparison: Normal vs Anomalous Responses </vt:lpstr>
      <vt:lpstr>AI Platform-wise Anomaly Detection </vt:lpstr>
      <vt:lpstr>Anomalies Detection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Prakruthi KS</cp:lastModifiedBy>
  <cp:revision>6</cp:revision>
  <dcterms:modified xsi:type="dcterms:W3CDTF">2025-04-15T19:29:38Z</dcterms:modified>
</cp:coreProperties>
</file>