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2" r:id="rId7"/>
    <p:sldId id="263" r:id="rId8"/>
    <p:sldId id="264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1D9EAE-838D-4411-84D4-DBBA945E5FFB}" v="90" dt="2023-06-06T12:52:55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shavachandra" userId="bbea6242fd137c34" providerId="LiveId" clId="{7D1D9EAE-838D-4411-84D4-DBBA945E5FFB}"/>
    <pc:docChg chg="undo custSel addSld delSld modSld">
      <pc:chgData name="Keshavachandra" userId="bbea6242fd137c34" providerId="LiveId" clId="{7D1D9EAE-838D-4411-84D4-DBBA945E5FFB}" dt="2023-06-06T13:48:57.088" v="449" actId="108"/>
      <pc:docMkLst>
        <pc:docMk/>
      </pc:docMkLst>
      <pc:sldChg chg="delSp modSp mod">
        <pc:chgData name="Keshavachandra" userId="bbea6242fd137c34" providerId="LiveId" clId="{7D1D9EAE-838D-4411-84D4-DBBA945E5FFB}" dt="2023-06-06T11:52:11.799" v="261" actId="478"/>
        <pc:sldMkLst>
          <pc:docMk/>
          <pc:sldMk cId="167988970" sldId="256"/>
        </pc:sldMkLst>
        <pc:spChg chg="mod">
          <ac:chgData name="Keshavachandra" userId="bbea6242fd137c34" providerId="LiveId" clId="{7D1D9EAE-838D-4411-84D4-DBBA945E5FFB}" dt="2023-06-06T10:57:36.527" v="16" actId="20577"/>
          <ac:spMkLst>
            <pc:docMk/>
            <pc:sldMk cId="167988970" sldId="256"/>
            <ac:spMk id="2" creationId="{F259B51C-2A39-4842-4F9F-307F12EE1974}"/>
          </ac:spMkLst>
        </pc:spChg>
        <pc:spChg chg="del mod">
          <ac:chgData name="Keshavachandra" userId="bbea6242fd137c34" providerId="LiveId" clId="{7D1D9EAE-838D-4411-84D4-DBBA945E5FFB}" dt="2023-06-06T11:52:11.799" v="261" actId="478"/>
          <ac:spMkLst>
            <pc:docMk/>
            <pc:sldMk cId="167988970" sldId="256"/>
            <ac:spMk id="3" creationId="{95D10A6C-434C-2AA5-FCDC-751023822C4A}"/>
          </ac:spMkLst>
        </pc:spChg>
      </pc:sldChg>
      <pc:sldChg chg="modSp mod">
        <pc:chgData name="Keshavachandra" userId="bbea6242fd137c34" providerId="LiveId" clId="{7D1D9EAE-838D-4411-84D4-DBBA945E5FFB}" dt="2023-06-06T11:07:45.182" v="43" actId="255"/>
        <pc:sldMkLst>
          <pc:docMk/>
          <pc:sldMk cId="330890570" sldId="257"/>
        </pc:sldMkLst>
        <pc:spChg chg="mod">
          <ac:chgData name="Keshavachandra" userId="bbea6242fd137c34" providerId="LiveId" clId="{7D1D9EAE-838D-4411-84D4-DBBA945E5FFB}" dt="2023-06-06T11:07:45.182" v="43" actId="255"/>
          <ac:spMkLst>
            <pc:docMk/>
            <pc:sldMk cId="330890570" sldId="257"/>
            <ac:spMk id="3" creationId="{B0B458CF-90EA-83D0-F9E3-4EF02C48C0AF}"/>
          </ac:spMkLst>
        </pc:spChg>
      </pc:sldChg>
      <pc:sldChg chg="modSp mod">
        <pc:chgData name="Keshavachandra" userId="bbea6242fd137c34" providerId="LiveId" clId="{7D1D9EAE-838D-4411-84D4-DBBA945E5FFB}" dt="2023-06-06T11:14:26.892" v="75" actId="12"/>
        <pc:sldMkLst>
          <pc:docMk/>
          <pc:sldMk cId="3862717049" sldId="258"/>
        </pc:sldMkLst>
        <pc:spChg chg="mod">
          <ac:chgData name="Keshavachandra" userId="bbea6242fd137c34" providerId="LiveId" clId="{7D1D9EAE-838D-4411-84D4-DBBA945E5FFB}" dt="2023-06-06T11:14:26.892" v="75" actId="12"/>
          <ac:spMkLst>
            <pc:docMk/>
            <pc:sldMk cId="3862717049" sldId="258"/>
            <ac:spMk id="3" creationId="{74FC0AB8-4656-C773-B530-60EF2F9FC932}"/>
          </ac:spMkLst>
        </pc:spChg>
      </pc:sldChg>
      <pc:sldChg chg="modSp mod">
        <pc:chgData name="Keshavachandra" userId="bbea6242fd137c34" providerId="LiveId" clId="{7D1D9EAE-838D-4411-84D4-DBBA945E5FFB}" dt="2023-06-06T11:25:08.561" v="79" actId="255"/>
        <pc:sldMkLst>
          <pc:docMk/>
          <pc:sldMk cId="1287503476" sldId="259"/>
        </pc:sldMkLst>
        <pc:spChg chg="mod">
          <ac:chgData name="Keshavachandra" userId="bbea6242fd137c34" providerId="LiveId" clId="{7D1D9EAE-838D-4411-84D4-DBBA945E5FFB}" dt="2023-06-06T11:25:08.561" v="79" actId="255"/>
          <ac:spMkLst>
            <pc:docMk/>
            <pc:sldMk cId="1287503476" sldId="259"/>
            <ac:spMk id="3" creationId="{576134DA-F3E3-7EDE-1E9B-E2BBEBF85E21}"/>
          </ac:spMkLst>
        </pc:spChg>
      </pc:sldChg>
      <pc:sldChg chg="addSp delSp modSp mod">
        <pc:chgData name="Keshavachandra" userId="bbea6242fd137c34" providerId="LiveId" clId="{7D1D9EAE-838D-4411-84D4-DBBA945E5FFB}" dt="2023-06-06T11:34:12.310" v="117" actId="33524"/>
        <pc:sldMkLst>
          <pc:docMk/>
          <pc:sldMk cId="2118315214" sldId="260"/>
        </pc:sldMkLst>
        <pc:spChg chg="add del">
          <ac:chgData name="Keshavachandra" userId="bbea6242fd137c34" providerId="LiveId" clId="{7D1D9EAE-838D-4411-84D4-DBBA945E5FFB}" dt="2023-06-06T11:27:05.287" v="83"/>
          <ac:spMkLst>
            <pc:docMk/>
            <pc:sldMk cId="2118315214" sldId="260"/>
            <ac:spMk id="3" creationId="{99C226C8-9097-C5FD-B3B6-8614932D4AE3}"/>
          </ac:spMkLst>
        </pc:spChg>
        <pc:spChg chg="mod">
          <ac:chgData name="Keshavachandra" userId="bbea6242fd137c34" providerId="LiveId" clId="{7D1D9EAE-838D-4411-84D4-DBBA945E5FFB}" dt="2023-06-06T11:34:12.310" v="117" actId="33524"/>
          <ac:spMkLst>
            <pc:docMk/>
            <pc:sldMk cId="2118315214" sldId="260"/>
            <ac:spMk id="1056" creationId="{B3B65E5C-5EF8-5700-6E76-F3F401C0C8B6}"/>
          </ac:spMkLst>
        </pc:spChg>
        <pc:picChg chg="add mod">
          <ac:chgData name="Keshavachandra" userId="bbea6242fd137c34" providerId="LiveId" clId="{7D1D9EAE-838D-4411-84D4-DBBA945E5FFB}" dt="2023-06-06T11:30:54.203" v="96" actId="1076"/>
          <ac:picMkLst>
            <pc:docMk/>
            <pc:sldMk cId="2118315214" sldId="260"/>
            <ac:picMk id="4" creationId="{12EAD810-3A73-07F3-A5EE-67916B09C814}"/>
          </ac:picMkLst>
        </pc:picChg>
        <pc:picChg chg="del">
          <ac:chgData name="Keshavachandra" userId="bbea6242fd137c34" providerId="LiveId" clId="{7D1D9EAE-838D-4411-84D4-DBBA945E5FFB}" dt="2023-06-06T11:27:47.146" v="86" actId="478"/>
          <ac:picMkLst>
            <pc:docMk/>
            <pc:sldMk cId="2118315214" sldId="260"/>
            <ac:picMk id="7" creationId="{DB9DDA46-F499-3F5E-7F7F-C932C48BD809}"/>
          </ac:picMkLst>
        </pc:picChg>
        <pc:picChg chg="add mod">
          <ac:chgData name="Keshavachandra" userId="bbea6242fd137c34" providerId="LiveId" clId="{7D1D9EAE-838D-4411-84D4-DBBA945E5FFB}" dt="2023-06-06T11:30:47.423" v="93" actId="1076"/>
          <ac:picMkLst>
            <pc:docMk/>
            <pc:sldMk cId="2118315214" sldId="260"/>
            <ac:picMk id="1027" creationId="{2A0F3D1C-0073-574A-F2E8-76703C30D60E}"/>
          </ac:picMkLst>
        </pc:picChg>
        <pc:picChg chg="del mod">
          <ac:chgData name="Keshavachandra" userId="bbea6242fd137c34" providerId="LiveId" clId="{7D1D9EAE-838D-4411-84D4-DBBA945E5FFB}" dt="2023-06-06T11:27:01.639" v="81" actId="478"/>
          <ac:picMkLst>
            <pc:docMk/>
            <pc:sldMk cId="2118315214" sldId="260"/>
            <ac:picMk id="1029" creationId="{7B1268B2-2006-2E24-FD37-625EE344E7E0}"/>
          </ac:picMkLst>
        </pc:picChg>
        <pc:picChg chg="add mod">
          <ac:chgData name="Keshavachandra" userId="bbea6242fd137c34" providerId="LiveId" clId="{7D1D9EAE-838D-4411-84D4-DBBA945E5FFB}" dt="2023-06-06T11:30:56.193" v="97" actId="1076"/>
          <ac:picMkLst>
            <pc:docMk/>
            <pc:sldMk cId="2118315214" sldId="260"/>
            <ac:picMk id="1031" creationId="{05B71A15-4597-A09D-0741-78677E556E23}"/>
          </ac:picMkLst>
        </pc:picChg>
      </pc:sldChg>
      <pc:sldChg chg="addSp delSp modSp del mod">
        <pc:chgData name="Keshavachandra" userId="bbea6242fd137c34" providerId="LiveId" clId="{7D1D9EAE-838D-4411-84D4-DBBA945E5FFB}" dt="2023-06-06T11:37:52.770" v="148" actId="2696"/>
        <pc:sldMkLst>
          <pc:docMk/>
          <pc:sldMk cId="2458220147" sldId="262"/>
        </pc:sldMkLst>
        <pc:spChg chg="mod">
          <ac:chgData name="Keshavachandra" userId="bbea6242fd137c34" providerId="LiveId" clId="{7D1D9EAE-838D-4411-84D4-DBBA945E5FFB}" dt="2023-06-06T11:37:36.292" v="146" actId="6549"/>
          <ac:spMkLst>
            <pc:docMk/>
            <pc:sldMk cId="2458220147" sldId="262"/>
            <ac:spMk id="2" creationId="{89624700-F0F2-F193-5265-1A7C249F6FC4}"/>
          </ac:spMkLst>
        </pc:spChg>
        <pc:spChg chg="add del mod">
          <ac:chgData name="Keshavachandra" userId="bbea6242fd137c34" providerId="LiveId" clId="{7D1D9EAE-838D-4411-84D4-DBBA945E5FFB}" dt="2023-06-06T11:37:31.680" v="143" actId="1076"/>
          <ac:spMkLst>
            <pc:docMk/>
            <pc:sldMk cId="2458220147" sldId="262"/>
            <ac:spMk id="4" creationId="{286B292D-29CC-EAD1-B420-6AE88E0EE3E3}"/>
          </ac:spMkLst>
        </pc:spChg>
        <pc:picChg chg="add del mod">
          <ac:chgData name="Keshavachandra" userId="bbea6242fd137c34" providerId="LiveId" clId="{7D1D9EAE-838D-4411-84D4-DBBA945E5FFB}" dt="2023-06-06T11:36:29.514" v="134"/>
          <ac:picMkLst>
            <pc:docMk/>
            <pc:sldMk cId="2458220147" sldId="262"/>
            <ac:picMk id="2050" creationId="{33D71FB2-F729-DE29-3DCB-FFEE50DF3B73}"/>
          </ac:picMkLst>
        </pc:picChg>
        <pc:picChg chg="add del mod">
          <ac:chgData name="Keshavachandra" userId="bbea6242fd137c34" providerId="LiveId" clId="{7D1D9EAE-838D-4411-84D4-DBBA945E5FFB}" dt="2023-06-06T11:36:24.806" v="130"/>
          <ac:picMkLst>
            <pc:docMk/>
            <pc:sldMk cId="2458220147" sldId="262"/>
            <ac:picMk id="2052" creationId="{B6C6CA18-3431-E6FE-3476-BF157FCF0B72}"/>
          </ac:picMkLst>
        </pc:picChg>
        <pc:picChg chg="add del mod">
          <ac:chgData name="Keshavachandra" userId="bbea6242fd137c34" providerId="LiveId" clId="{7D1D9EAE-838D-4411-84D4-DBBA945E5FFB}" dt="2023-06-06T11:37:32.660" v="144"/>
          <ac:picMkLst>
            <pc:docMk/>
            <pc:sldMk cId="2458220147" sldId="262"/>
            <ac:picMk id="2054" creationId="{900C1B84-00B0-AA72-9289-644E552C5047}"/>
          </ac:picMkLst>
        </pc:picChg>
        <pc:picChg chg="add del">
          <ac:chgData name="Keshavachandra" userId="bbea6242fd137c34" providerId="LiveId" clId="{7D1D9EAE-838D-4411-84D4-DBBA945E5FFB}" dt="2023-06-06T11:37:37.368" v="147" actId="478"/>
          <ac:picMkLst>
            <pc:docMk/>
            <pc:sldMk cId="2458220147" sldId="262"/>
            <ac:picMk id="3076" creationId="{E928D6B6-E3F5-E5A4-6770-063588FFD8B0}"/>
          </ac:picMkLst>
        </pc:picChg>
      </pc:sldChg>
      <pc:sldChg chg="addSp delSp modSp mod">
        <pc:chgData name="Keshavachandra" userId="bbea6242fd137c34" providerId="LiveId" clId="{7D1D9EAE-838D-4411-84D4-DBBA945E5FFB}" dt="2023-06-06T12:35:44.782" v="287" actId="20577"/>
        <pc:sldMkLst>
          <pc:docMk/>
          <pc:sldMk cId="1621516106" sldId="263"/>
        </pc:sldMkLst>
        <pc:spChg chg="del mod">
          <ac:chgData name="Keshavachandra" userId="bbea6242fd137c34" providerId="LiveId" clId="{7D1D9EAE-838D-4411-84D4-DBBA945E5FFB}" dt="2023-06-06T12:34:41.265" v="281" actId="478"/>
          <ac:spMkLst>
            <pc:docMk/>
            <pc:sldMk cId="1621516106" sldId="263"/>
            <ac:spMk id="2" creationId="{2129E8B1-4760-338C-EEA8-7E8BA6CB3FC5}"/>
          </ac:spMkLst>
        </pc:spChg>
        <pc:spChg chg="mod">
          <ac:chgData name="Keshavachandra" userId="bbea6242fd137c34" providerId="LiveId" clId="{7D1D9EAE-838D-4411-84D4-DBBA945E5FFB}" dt="2023-06-06T12:35:44.782" v="287" actId="20577"/>
          <ac:spMkLst>
            <pc:docMk/>
            <pc:sldMk cId="1621516106" sldId="263"/>
            <ac:spMk id="3" creationId="{4390E118-B0B3-134C-B716-AEC191D1E326}"/>
          </ac:spMkLst>
        </pc:spChg>
        <pc:spChg chg="del mod">
          <ac:chgData name="Keshavachandra" userId="bbea6242fd137c34" providerId="LiveId" clId="{7D1D9EAE-838D-4411-84D4-DBBA945E5FFB}" dt="2023-06-06T12:33:50.075" v="273" actId="478"/>
          <ac:spMkLst>
            <pc:docMk/>
            <pc:sldMk cId="1621516106" sldId="263"/>
            <ac:spMk id="4" creationId="{B816C265-0A64-3F7E-D4D7-3EFE65BCEB6F}"/>
          </ac:spMkLst>
        </pc:spChg>
        <pc:picChg chg="add del mod">
          <ac:chgData name="Keshavachandra" userId="bbea6242fd137c34" providerId="LiveId" clId="{7D1D9EAE-838D-4411-84D4-DBBA945E5FFB}" dt="2023-06-06T12:33:50.075" v="273" actId="478"/>
          <ac:picMkLst>
            <pc:docMk/>
            <pc:sldMk cId="1621516106" sldId="263"/>
            <ac:picMk id="4098" creationId="{285ECD15-881F-294F-0C49-94710D3D015A}"/>
          </ac:picMkLst>
        </pc:picChg>
        <pc:picChg chg="add mod">
          <ac:chgData name="Keshavachandra" userId="bbea6242fd137c34" providerId="LiveId" clId="{7D1D9EAE-838D-4411-84D4-DBBA945E5FFB}" dt="2023-06-06T12:34:19.834" v="275" actId="1076"/>
          <ac:picMkLst>
            <pc:docMk/>
            <pc:sldMk cId="1621516106" sldId="263"/>
            <ac:picMk id="4100" creationId="{01115624-C13E-3196-4CF2-0FB4DBC67AD4}"/>
          </ac:picMkLst>
        </pc:picChg>
        <pc:picChg chg="del">
          <ac:chgData name="Keshavachandra" userId="bbea6242fd137c34" providerId="LiveId" clId="{7D1D9EAE-838D-4411-84D4-DBBA945E5FFB}" dt="2023-06-06T12:32:59.988" v="262" actId="478"/>
          <ac:picMkLst>
            <pc:docMk/>
            <pc:sldMk cId="1621516106" sldId="263"/>
            <ac:picMk id="5122" creationId="{801A0E90-7F1C-90B8-91B7-5458140D9C16}"/>
          </ac:picMkLst>
        </pc:picChg>
      </pc:sldChg>
      <pc:sldChg chg="addSp delSp modSp mod">
        <pc:chgData name="Keshavachandra" userId="bbea6242fd137c34" providerId="LiveId" clId="{7D1D9EAE-838D-4411-84D4-DBBA945E5FFB}" dt="2023-06-06T12:38:17.644" v="306" actId="33524"/>
        <pc:sldMkLst>
          <pc:docMk/>
          <pc:sldMk cId="2395287999" sldId="264"/>
        </pc:sldMkLst>
        <pc:spChg chg="del mod">
          <ac:chgData name="Keshavachandra" userId="bbea6242fd137c34" providerId="LiveId" clId="{7D1D9EAE-838D-4411-84D4-DBBA945E5FFB}" dt="2023-06-06T12:37:00.665" v="296" actId="478"/>
          <ac:spMkLst>
            <pc:docMk/>
            <pc:sldMk cId="2395287999" sldId="264"/>
            <ac:spMk id="2" creationId="{31B8F881-8013-027B-8C38-D514F20D22E3}"/>
          </ac:spMkLst>
        </pc:spChg>
        <pc:spChg chg="mod">
          <ac:chgData name="Keshavachandra" userId="bbea6242fd137c34" providerId="LiveId" clId="{7D1D9EAE-838D-4411-84D4-DBBA945E5FFB}" dt="2023-06-06T12:38:17.644" v="306" actId="33524"/>
          <ac:spMkLst>
            <pc:docMk/>
            <pc:sldMk cId="2395287999" sldId="264"/>
            <ac:spMk id="3" creationId="{68B183CE-37C4-C4CA-C553-871D4F21C5D2}"/>
          </ac:spMkLst>
        </pc:spChg>
        <pc:spChg chg="del mod">
          <ac:chgData name="Keshavachandra" userId="bbea6242fd137c34" providerId="LiveId" clId="{7D1D9EAE-838D-4411-84D4-DBBA945E5FFB}" dt="2023-06-06T12:36:51.569" v="292" actId="478"/>
          <ac:spMkLst>
            <pc:docMk/>
            <pc:sldMk cId="2395287999" sldId="264"/>
            <ac:spMk id="4" creationId="{6160082C-CDE1-1754-4EA3-BE2FBE32358B}"/>
          </ac:spMkLst>
        </pc:spChg>
        <pc:spChg chg="add del mod">
          <ac:chgData name="Keshavachandra" userId="bbea6242fd137c34" providerId="LiveId" clId="{7D1D9EAE-838D-4411-84D4-DBBA945E5FFB}" dt="2023-06-06T12:37:08.397" v="298" actId="478"/>
          <ac:spMkLst>
            <pc:docMk/>
            <pc:sldMk cId="2395287999" sldId="264"/>
            <ac:spMk id="6" creationId="{0B98B281-FB07-AF0E-AFCA-C659CDD6079F}"/>
          </ac:spMkLst>
        </pc:spChg>
        <pc:picChg chg="add mod">
          <ac:chgData name="Keshavachandra" userId="bbea6242fd137c34" providerId="LiveId" clId="{7D1D9EAE-838D-4411-84D4-DBBA945E5FFB}" dt="2023-06-06T12:36:54.142" v="293" actId="1076"/>
          <ac:picMkLst>
            <pc:docMk/>
            <pc:sldMk cId="2395287999" sldId="264"/>
            <ac:picMk id="5122" creationId="{D2E4BAB3-2E8F-96BE-BD10-1B3D3E152796}"/>
          </ac:picMkLst>
        </pc:picChg>
        <pc:picChg chg="del">
          <ac:chgData name="Keshavachandra" userId="bbea6242fd137c34" providerId="LiveId" clId="{7D1D9EAE-838D-4411-84D4-DBBA945E5FFB}" dt="2023-06-06T12:36:37.819" v="288" actId="478"/>
          <ac:picMkLst>
            <pc:docMk/>
            <pc:sldMk cId="2395287999" sldId="264"/>
            <ac:picMk id="6146" creationId="{337A88DB-BD53-188B-654A-C7A9CCCD3F7B}"/>
          </ac:picMkLst>
        </pc:picChg>
      </pc:sldChg>
      <pc:sldChg chg="del">
        <pc:chgData name="Keshavachandra" userId="bbea6242fd137c34" providerId="LiveId" clId="{7D1D9EAE-838D-4411-84D4-DBBA945E5FFB}" dt="2023-06-06T12:43:26.653" v="307" actId="47"/>
        <pc:sldMkLst>
          <pc:docMk/>
          <pc:sldMk cId="3043233400" sldId="265"/>
        </pc:sldMkLst>
      </pc:sldChg>
      <pc:sldChg chg="del">
        <pc:chgData name="Keshavachandra" userId="bbea6242fd137c34" providerId="LiveId" clId="{7D1D9EAE-838D-4411-84D4-DBBA945E5FFB}" dt="2023-06-06T12:43:29.427" v="308" actId="47"/>
        <pc:sldMkLst>
          <pc:docMk/>
          <pc:sldMk cId="3032631157" sldId="266"/>
        </pc:sldMkLst>
      </pc:sldChg>
      <pc:sldChg chg="del">
        <pc:chgData name="Keshavachandra" userId="bbea6242fd137c34" providerId="LiveId" clId="{7D1D9EAE-838D-4411-84D4-DBBA945E5FFB}" dt="2023-06-06T12:43:33.905" v="309" actId="47"/>
        <pc:sldMkLst>
          <pc:docMk/>
          <pc:sldMk cId="1166814277" sldId="267"/>
        </pc:sldMkLst>
      </pc:sldChg>
      <pc:sldChg chg="del">
        <pc:chgData name="Keshavachandra" userId="bbea6242fd137c34" providerId="LiveId" clId="{7D1D9EAE-838D-4411-84D4-DBBA945E5FFB}" dt="2023-06-06T12:43:38.675" v="310" actId="47"/>
        <pc:sldMkLst>
          <pc:docMk/>
          <pc:sldMk cId="1942191623" sldId="268"/>
        </pc:sldMkLst>
      </pc:sldChg>
      <pc:sldChg chg="del">
        <pc:chgData name="Keshavachandra" userId="bbea6242fd137c34" providerId="LiveId" clId="{7D1D9EAE-838D-4411-84D4-DBBA945E5FFB}" dt="2023-06-06T12:43:45.985" v="311" actId="47"/>
        <pc:sldMkLst>
          <pc:docMk/>
          <pc:sldMk cId="2652184933" sldId="269"/>
        </pc:sldMkLst>
      </pc:sldChg>
      <pc:sldChg chg="del">
        <pc:chgData name="Keshavachandra" userId="bbea6242fd137c34" providerId="LiveId" clId="{7D1D9EAE-838D-4411-84D4-DBBA945E5FFB}" dt="2023-06-06T12:43:48.311" v="312" actId="47"/>
        <pc:sldMkLst>
          <pc:docMk/>
          <pc:sldMk cId="2572330112" sldId="270"/>
        </pc:sldMkLst>
      </pc:sldChg>
      <pc:sldChg chg="new del">
        <pc:chgData name="Keshavachandra" userId="bbea6242fd137c34" providerId="LiveId" clId="{7D1D9EAE-838D-4411-84D4-DBBA945E5FFB}" dt="2023-06-06T11:50:39.905" v="257" actId="47"/>
        <pc:sldMkLst>
          <pc:docMk/>
          <pc:sldMk cId="1688900435" sldId="271"/>
        </pc:sldMkLst>
      </pc:sldChg>
      <pc:sldChg chg="addSp delSp modSp new mod">
        <pc:chgData name="Keshavachandra" userId="bbea6242fd137c34" providerId="LiveId" clId="{7D1D9EAE-838D-4411-84D4-DBBA945E5FFB}" dt="2023-06-06T13:48:57.088" v="449" actId="108"/>
        <pc:sldMkLst>
          <pc:docMk/>
          <pc:sldMk cId="1804026407" sldId="272"/>
        </pc:sldMkLst>
        <pc:spChg chg="del mod">
          <ac:chgData name="Keshavachandra" userId="bbea6242fd137c34" providerId="LiveId" clId="{7D1D9EAE-838D-4411-84D4-DBBA945E5FFB}" dt="2023-06-06T11:50:57.036" v="260" actId="478"/>
          <ac:spMkLst>
            <pc:docMk/>
            <pc:sldMk cId="1804026407" sldId="272"/>
            <ac:spMk id="2" creationId="{D12FDE5B-D222-0CD4-68EE-C7B177E6A00E}"/>
          </ac:spMkLst>
        </pc:spChg>
        <pc:spChg chg="mod">
          <ac:chgData name="Keshavachandra" userId="bbea6242fd137c34" providerId="LiveId" clId="{7D1D9EAE-838D-4411-84D4-DBBA945E5FFB}" dt="2023-06-06T13:48:57.088" v="449" actId="108"/>
          <ac:spMkLst>
            <pc:docMk/>
            <pc:sldMk cId="1804026407" sldId="272"/>
            <ac:spMk id="3" creationId="{A8F68D60-F329-474B-280E-8214C57893C8}"/>
          </ac:spMkLst>
        </pc:spChg>
        <pc:picChg chg="add del mod">
          <ac:chgData name="Keshavachandra" userId="bbea6242fd137c34" providerId="LiveId" clId="{7D1D9EAE-838D-4411-84D4-DBBA945E5FFB}" dt="2023-06-06T11:50:53.438" v="259" actId="478"/>
          <ac:picMkLst>
            <pc:docMk/>
            <pc:sldMk cId="1804026407" sldId="272"/>
            <ac:picMk id="3074" creationId="{1C9F152C-593B-7527-1735-5CD1869AF6B7}"/>
          </ac:picMkLst>
        </pc:picChg>
        <pc:picChg chg="add mod">
          <ac:chgData name="Keshavachandra" userId="bbea6242fd137c34" providerId="LiveId" clId="{7D1D9EAE-838D-4411-84D4-DBBA945E5FFB}" dt="2023-06-06T11:45:02.191" v="169" actId="1076"/>
          <ac:picMkLst>
            <pc:docMk/>
            <pc:sldMk cId="1804026407" sldId="272"/>
            <ac:picMk id="3076" creationId="{A4C8A9AD-4C31-62BD-98F3-869C0988A756}"/>
          </ac:picMkLst>
        </pc:picChg>
      </pc:sldChg>
      <pc:sldChg chg="addSp modSp new mod">
        <pc:chgData name="Keshavachandra" userId="bbea6242fd137c34" providerId="LiveId" clId="{7D1D9EAE-838D-4411-84D4-DBBA945E5FFB}" dt="2023-06-06T12:46:46.365" v="324" actId="313"/>
        <pc:sldMkLst>
          <pc:docMk/>
          <pc:sldMk cId="3365246466" sldId="273"/>
        </pc:sldMkLst>
        <pc:spChg chg="add mod">
          <ac:chgData name="Keshavachandra" userId="bbea6242fd137c34" providerId="LiveId" clId="{7D1D9EAE-838D-4411-84D4-DBBA945E5FFB}" dt="2023-06-06T12:46:46.365" v="324" actId="313"/>
          <ac:spMkLst>
            <pc:docMk/>
            <pc:sldMk cId="3365246466" sldId="273"/>
            <ac:spMk id="3" creationId="{BAAD943D-6E32-25C3-9726-FE5B479F0253}"/>
          </ac:spMkLst>
        </pc:spChg>
        <pc:picChg chg="add mod">
          <ac:chgData name="Keshavachandra" userId="bbea6242fd137c34" providerId="LiveId" clId="{7D1D9EAE-838D-4411-84D4-DBBA945E5FFB}" dt="2023-06-06T12:45:39.578" v="316" actId="1076"/>
          <ac:picMkLst>
            <pc:docMk/>
            <pc:sldMk cId="3365246466" sldId="273"/>
            <ac:picMk id="6146" creationId="{4FB25AB2-E972-B63F-51F5-1038749D9C87}"/>
          </ac:picMkLst>
        </pc:picChg>
      </pc:sldChg>
      <pc:sldChg chg="addSp modSp new mod">
        <pc:chgData name="Keshavachandra" userId="bbea6242fd137c34" providerId="LiveId" clId="{7D1D9EAE-838D-4411-84D4-DBBA945E5FFB}" dt="2023-06-06T12:50:56.882" v="340" actId="20577"/>
        <pc:sldMkLst>
          <pc:docMk/>
          <pc:sldMk cId="1299140304" sldId="274"/>
        </pc:sldMkLst>
        <pc:spChg chg="add mod">
          <ac:chgData name="Keshavachandra" userId="bbea6242fd137c34" providerId="LiveId" clId="{7D1D9EAE-838D-4411-84D4-DBBA945E5FFB}" dt="2023-06-06T12:50:56.882" v="340" actId="20577"/>
          <ac:spMkLst>
            <pc:docMk/>
            <pc:sldMk cId="1299140304" sldId="274"/>
            <ac:spMk id="3" creationId="{5E6D685D-1C64-8AD2-48F6-D8C67B462DB4}"/>
          </ac:spMkLst>
        </pc:spChg>
        <pc:picChg chg="add mod">
          <ac:chgData name="Keshavachandra" userId="bbea6242fd137c34" providerId="LiveId" clId="{7D1D9EAE-838D-4411-84D4-DBBA945E5FFB}" dt="2023-06-06T12:48:03.481" v="327" actId="1076"/>
          <ac:picMkLst>
            <pc:docMk/>
            <pc:sldMk cId="1299140304" sldId="274"/>
            <ac:picMk id="7170" creationId="{84D39383-07C1-3B4A-3DC3-B0965EE49B75}"/>
          </ac:picMkLst>
        </pc:picChg>
      </pc:sldChg>
      <pc:sldChg chg="addSp modSp new mod">
        <pc:chgData name="Keshavachandra" userId="bbea6242fd137c34" providerId="LiveId" clId="{7D1D9EAE-838D-4411-84D4-DBBA945E5FFB}" dt="2023-06-06T13:42:07.825" v="446" actId="313"/>
        <pc:sldMkLst>
          <pc:docMk/>
          <pc:sldMk cId="3710509969" sldId="275"/>
        </pc:sldMkLst>
        <pc:spChg chg="add mod">
          <ac:chgData name="Keshavachandra" userId="bbea6242fd137c34" providerId="LiveId" clId="{7D1D9EAE-838D-4411-84D4-DBBA945E5FFB}" dt="2023-06-06T13:42:07.825" v="446" actId="313"/>
          <ac:spMkLst>
            <pc:docMk/>
            <pc:sldMk cId="3710509969" sldId="275"/>
            <ac:spMk id="3" creationId="{FD8A4E94-BFF2-4DC4-579A-472E1BD64E79}"/>
          </ac:spMkLst>
        </pc:spChg>
        <pc:picChg chg="add mod">
          <ac:chgData name="Keshavachandra" userId="bbea6242fd137c34" providerId="LiveId" clId="{7D1D9EAE-838D-4411-84D4-DBBA945E5FFB}" dt="2023-06-06T12:50:14.921" v="334" actId="1076"/>
          <ac:picMkLst>
            <pc:docMk/>
            <pc:sldMk cId="3710509969" sldId="275"/>
            <ac:picMk id="8194" creationId="{BA008AF8-D513-3FDB-AEA5-66D0208E3FCC}"/>
          </ac:picMkLst>
        </pc:picChg>
      </pc:sldChg>
      <pc:sldChg chg="addSp modSp new mod">
        <pc:chgData name="Keshavachandra" userId="bbea6242fd137c34" providerId="LiveId" clId="{7D1D9EAE-838D-4411-84D4-DBBA945E5FFB}" dt="2023-06-06T12:53:43.568" v="348" actId="255"/>
        <pc:sldMkLst>
          <pc:docMk/>
          <pc:sldMk cId="3372804110" sldId="276"/>
        </pc:sldMkLst>
        <pc:spChg chg="add mod">
          <ac:chgData name="Keshavachandra" userId="bbea6242fd137c34" providerId="LiveId" clId="{7D1D9EAE-838D-4411-84D4-DBBA945E5FFB}" dt="2023-06-06T12:53:43.568" v="348" actId="255"/>
          <ac:spMkLst>
            <pc:docMk/>
            <pc:sldMk cId="3372804110" sldId="276"/>
            <ac:spMk id="3" creationId="{7E3FF219-39CE-63A1-0902-192D956EB0AE}"/>
          </ac:spMkLst>
        </pc:spChg>
        <pc:picChg chg="add mod">
          <ac:chgData name="Keshavachandra" userId="bbea6242fd137c34" providerId="LiveId" clId="{7D1D9EAE-838D-4411-84D4-DBBA945E5FFB}" dt="2023-06-06T12:52:55.605" v="344" actId="1076"/>
          <ac:picMkLst>
            <pc:docMk/>
            <pc:sldMk cId="3372804110" sldId="276"/>
            <ac:picMk id="9218" creationId="{CA028335-AD7E-EFD1-B274-CD930B1AB4CF}"/>
          </ac:picMkLst>
        </pc:picChg>
      </pc:sldChg>
      <pc:sldChg chg="delSp modSp new mod">
        <pc:chgData name="Keshavachandra" userId="bbea6242fd137c34" providerId="LiveId" clId="{7D1D9EAE-838D-4411-84D4-DBBA945E5FFB}" dt="2023-06-06T13:15:46.678" v="444" actId="478"/>
        <pc:sldMkLst>
          <pc:docMk/>
          <pc:sldMk cId="885585163" sldId="277"/>
        </pc:sldMkLst>
        <pc:spChg chg="del mod">
          <ac:chgData name="Keshavachandra" userId="bbea6242fd137c34" providerId="LiveId" clId="{7D1D9EAE-838D-4411-84D4-DBBA945E5FFB}" dt="2023-06-06T13:15:46.678" v="444" actId="478"/>
          <ac:spMkLst>
            <pc:docMk/>
            <pc:sldMk cId="885585163" sldId="277"/>
            <ac:spMk id="2" creationId="{3BBC4968-63E4-93D2-942B-DA417954DA51}"/>
          </ac:spMkLst>
        </pc:spChg>
        <pc:spChg chg="mod">
          <ac:chgData name="Keshavachandra" userId="bbea6242fd137c34" providerId="LiveId" clId="{7D1D9EAE-838D-4411-84D4-DBBA945E5FFB}" dt="2023-06-06T13:15:31.680" v="442" actId="20577"/>
          <ac:spMkLst>
            <pc:docMk/>
            <pc:sldMk cId="885585163" sldId="277"/>
            <ac:spMk id="3" creationId="{E6D17364-3446-411F-AB39-F1AAA99BBDCF}"/>
          </ac:spMkLst>
        </pc:spChg>
      </pc:sldChg>
      <pc:sldChg chg="addSp delSp modSp new del mod">
        <pc:chgData name="Keshavachandra" userId="bbea6242fd137c34" providerId="LiveId" clId="{7D1D9EAE-838D-4411-84D4-DBBA945E5FFB}" dt="2023-06-06T13:10:56.267" v="356" actId="47"/>
        <pc:sldMkLst>
          <pc:docMk/>
          <pc:sldMk cId="4169174566" sldId="277"/>
        </pc:sldMkLst>
        <pc:spChg chg="add del mod">
          <ac:chgData name="Keshavachandra" userId="bbea6242fd137c34" providerId="LiveId" clId="{7D1D9EAE-838D-4411-84D4-DBBA945E5FFB}" dt="2023-06-06T13:10:44.799" v="355" actId="22"/>
          <ac:spMkLst>
            <pc:docMk/>
            <pc:sldMk cId="4169174566" sldId="277"/>
            <ac:spMk id="3" creationId="{04C33A7A-8337-BD79-8D2D-1F7DA0372F38}"/>
          </ac:spMkLst>
        </pc:spChg>
      </pc:sldChg>
    </pc:docChg>
  </pc:docChgLst>
  <pc:docChgLst>
    <pc:chgData name="Keshavachandra" userId="bbea6242fd137c34" providerId="LiveId" clId="{D9955474-967B-486E-882F-C69D21076E9A}"/>
    <pc:docChg chg="undo custSel addSld delSld modSld">
      <pc:chgData name="Keshavachandra" userId="bbea6242fd137c34" providerId="LiveId" clId="{D9955474-967B-486E-882F-C69D21076E9A}" dt="2023-04-25T06:48:16.470" v="3176" actId="20577"/>
      <pc:docMkLst>
        <pc:docMk/>
      </pc:docMkLst>
      <pc:sldChg chg="modSp new mod">
        <pc:chgData name="Keshavachandra" userId="bbea6242fd137c34" providerId="LiveId" clId="{D9955474-967B-486E-882F-C69D21076E9A}" dt="2023-04-25T04:00:54.299" v="2157" actId="27636"/>
        <pc:sldMkLst>
          <pc:docMk/>
          <pc:sldMk cId="167988970" sldId="256"/>
        </pc:sldMkLst>
        <pc:spChg chg="mod">
          <ac:chgData name="Keshavachandra" userId="bbea6242fd137c34" providerId="LiveId" clId="{D9955474-967B-486E-882F-C69D21076E9A}" dt="2023-04-24T03:48:08.823" v="31" actId="255"/>
          <ac:spMkLst>
            <pc:docMk/>
            <pc:sldMk cId="167988970" sldId="256"/>
            <ac:spMk id="2" creationId="{F259B51C-2A39-4842-4F9F-307F12EE1974}"/>
          </ac:spMkLst>
        </pc:spChg>
        <pc:spChg chg="mod">
          <ac:chgData name="Keshavachandra" userId="bbea6242fd137c34" providerId="LiveId" clId="{D9955474-967B-486E-882F-C69D21076E9A}" dt="2023-04-25T04:00:54.299" v="2157" actId="27636"/>
          <ac:spMkLst>
            <pc:docMk/>
            <pc:sldMk cId="167988970" sldId="256"/>
            <ac:spMk id="3" creationId="{95D10A6C-434C-2AA5-FCDC-751023822C4A}"/>
          </ac:spMkLst>
        </pc:spChg>
      </pc:sldChg>
      <pc:sldChg chg="modSp new mod">
        <pc:chgData name="Keshavachandra" userId="bbea6242fd137c34" providerId="LiveId" clId="{D9955474-967B-486E-882F-C69D21076E9A}" dt="2023-04-24T04:00:06.556" v="168" actId="20577"/>
        <pc:sldMkLst>
          <pc:docMk/>
          <pc:sldMk cId="330890570" sldId="257"/>
        </pc:sldMkLst>
        <pc:spChg chg="mod">
          <ac:chgData name="Keshavachandra" userId="bbea6242fd137c34" providerId="LiveId" clId="{D9955474-967B-486E-882F-C69D21076E9A}" dt="2023-04-24T03:55:50.051" v="160" actId="255"/>
          <ac:spMkLst>
            <pc:docMk/>
            <pc:sldMk cId="330890570" sldId="257"/>
            <ac:spMk id="2" creationId="{4E0CB5F0-0A6C-D2BE-F939-8EDCF4874284}"/>
          </ac:spMkLst>
        </pc:spChg>
        <pc:spChg chg="mod">
          <ac:chgData name="Keshavachandra" userId="bbea6242fd137c34" providerId="LiveId" clId="{D9955474-967B-486E-882F-C69D21076E9A}" dt="2023-04-24T04:00:06.556" v="168" actId="20577"/>
          <ac:spMkLst>
            <pc:docMk/>
            <pc:sldMk cId="330890570" sldId="257"/>
            <ac:spMk id="3" creationId="{B0B458CF-90EA-83D0-F9E3-4EF02C48C0AF}"/>
          </ac:spMkLst>
        </pc:spChg>
      </pc:sldChg>
      <pc:sldChg chg="modSp new mod">
        <pc:chgData name="Keshavachandra" userId="bbea6242fd137c34" providerId="LiveId" clId="{D9955474-967B-486E-882F-C69D21076E9A}" dt="2023-04-24T04:05:07.704" v="189" actId="255"/>
        <pc:sldMkLst>
          <pc:docMk/>
          <pc:sldMk cId="3862717049" sldId="258"/>
        </pc:sldMkLst>
        <pc:spChg chg="mod">
          <ac:chgData name="Keshavachandra" userId="bbea6242fd137c34" providerId="LiveId" clId="{D9955474-967B-486E-882F-C69D21076E9A}" dt="2023-04-24T04:05:07.704" v="189" actId="255"/>
          <ac:spMkLst>
            <pc:docMk/>
            <pc:sldMk cId="3862717049" sldId="258"/>
            <ac:spMk id="2" creationId="{DEF6D16A-8B04-A1A8-E77A-AD37A032CD29}"/>
          </ac:spMkLst>
        </pc:spChg>
        <pc:spChg chg="mod">
          <ac:chgData name="Keshavachandra" userId="bbea6242fd137c34" providerId="LiveId" clId="{D9955474-967B-486E-882F-C69D21076E9A}" dt="2023-04-24T04:04:53.566" v="187" actId="255"/>
          <ac:spMkLst>
            <pc:docMk/>
            <pc:sldMk cId="3862717049" sldId="258"/>
            <ac:spMk id="3" creationId="{74FC0AB8-4656-C773-B530-60EF2F9FC932}"/>
          </ac:spMkLst>
        </pc:spChg>
      </pc:sldChg>
      <pc:sldChg chg="modSp new mod">
        <pc:chgData name="Keshavachandra" userId="bbea6242fd137c34" providerId="LiveId" clId="{D9955474-967B-486E-882F-C69D21076E9A}" dt="2023-04-24T04:13:13.522" v="682" actId="313"/>
        <pc:sldMkLst>
          <pc:docMk/>
          <pc:sldMk cId="1287503476" sldId="259"/>
        </pc:sldMkLst>
        <pc:spChg chg="mod">
          <ac:chgData name="Keshavachandra" userId="bbea6242fd137c34" providerId="LiveId" clId="{D9955474-967B-486E-882F-C69D21076E9A}" dt="2023-04-24T04:12:14.943" v="639" actId="255"/>
          <ac:spMkLst>
            <pc:docMk/>
            <pc:sldMk cId="1287503476" sldId="259"/>
            <ac:spMk id="2" creationId="{847690B9-ADA9-42B8-09BE-3AC59600EFBA}"/>
          </ac:spMkLst>
        </pc:spChg>
        <pc:spChg chg="mod">
          <ac:chgData name="Keshavachandra" userId="bbea6242fd137c34" providerId="LiveId" clId="{D9955474-967B-486E-882F-C69D21076E9A}" dt="2023-04-24T04:13:13.522" v="682" actId="313"/>
          <ac:spMkLst>
            <pc:docMk/>
            <pc:sldMk cId="1287503476" sldId="259"/>
            <ac:spMk id="3" creationId="{576134DA-F3E3-7EDE-1E9B-E2BBEBF85E21}"/>
          </ac:spMkLst>
        </pc:spChg>
      </pc:sldChg>
      <pc:sldChg chg="addSp delSp modSp new mod setBg">
        <pc:chgData name="Keshavachandra" userId="bbea6242fd137c34" providerId="LiveId" clId="{D9955474-967B-486E-882F-C69D21076E9A}" dt="2023-04-25T05:21:08.791" v="3168" actId="27636"/>
        <pc:sldMkLst>
          <pc:docMk/>
          <pc:sldMk cId="2118315214" sldId="260"/>
        </pc:sldMkLst>
        <pc:spChg chg="mod">
          <ac:chgData name="Keshavachandra" userId="bbea6242fd137c34" providerId="LiveId" clId="{D9955474-967B-486E-882F-C69D21076E9A}" dt="2023-04-24T04:39:55.670" v="729" actId="255"/>
          <ac:spMkLst>
            <pc:docMk/>
            <pc:sldMk cId="2118315214" sldId="260"/>
            <ac:spMk id="2" creationId="{116A8D4F-5594-9FFA-586C-3BC4D8FF4E7C}"/>
          </ac:spMkLst>
        </pc:spChg>
        <pc:spChg chg="add del">
          <ac:chgData name="Keshavachandra" userId="bbea6242fd137c34" providerId="LiveId" clId="{D9955474-967B-486E-882F-C69D21076E9A}" dt="2023-04-24T04:18:00.660" v="686"/>
          <ac:spMkLst>
            <pc:docMk/>
            <pc:sldMk cId="2118315214" sldId="260"/>
            <ac:spMk id="3" creationId="{8D801BDD-0329-49B5-CFE5-B334BC2647B2}"/>
          </ac:spMkLst>
        </pc:spChg>
        <pc:spChg chg="add del mod">
          <ac:chgData name="Keshavachandra" userId="bbea6242fd137c34" providerId="LiveId" clId="{D9955474-967B-486E-882F-C69D21076E9A}" dt="2023-04-24T04:17:51.391" v="685"/>
          <ac:spMkLst>
            <pc:docMk/>
            <pc:sldMk cId="2118315214" sldId="260"/>
            <ac:spMk id="4" creationId="{30AAB2FD-B1F4-FE11-323F-62333EA3E7B3}"/>
          </ac:spMkLst>
        </pc:spChg>
        <pc:spChg chg="add del mod">
          <ac:chgData name="Keshavachandra" userId="bbea6242fd137c34" providerId="LiveId" clId="{D9955474-967B-486E-882F-C69D21076E9A}" dt="2023-04-24T04:21:10.503" v="688"/>
          <ac:spMkLst>
            <pc:docMk/>
            <pc:sldMk cId="2118315214" sldId="260"/>
            <ac:spMk id="5" creationId="{B2468E91-7A5C-7871-57F9-95645D564554}"/>
          </ac:spMkLst>
        </pc:spChg>
        <pc:spChg chg="add del mod">
          <ac:chgData name="Keshavachandra" userId="bbea6242fd137c34" providerId="LiveId" clId="{D9955474-967B-486E-882F-C69D21076E9A}" dt="2023-04-24T04:31:16.086" v="703"/>
          <ac:spMkLst>
            <pc:docMk/>
            <pc:sldMk cId="2118315214" sldId="260"/>
            <ac:spMk id="6" creationId="{895F817B-F6EC-5021-854D-751B421CEEA6}"/>
          </ac:spMkLst>
        </pc:spChg>
        <pc:spChg chg="add del">
          <ac:chgData name="Keshavachandra" userId="bbea6242fd137c34" providerId="LiveId" clId="{D9955474-967B-486E-882F-C69D21076E9A}" dt="2023-04-24T04:37:42.511" v="713" actId="26606"/>
          <ac:spMkLst>
            <pc:docMk/>
            <pc:sldMk cId="2118315214" sldId="260"/>
            <ac:spMk id="1031" creationId="{5A0118C5-4F8D-4CF4-BADD-53FEACC6C42A}"/>
          </ac:spMkLst>
        </pc:spChg>
        <pc:spChg chg="add del">
          <ac:chgData name="Keshavachandra" userId="bbea6242fd137c34" providerId="LiveId" clId="{D9955474-967B-486E-882F-C69D21076E9A}" dt="2023-04-24T04:37:42.511" v="713" actId="26606"/>
          <ac:spMkLst>
            <pc:docMk/>
            <pc:sldMk cId="2118315214" sldId="260"/>
            <ac:spMk id="1032" creationId="{037C701E-5151-4086-9CF2-7F44AA38A6F5}"/>
          </ac:spMkLst>
        </pc:spChg>
        <pc:spChg chg="add del">
          <ac:chgData name="Keshavachandra" userId="bbea6242fd137c34" providerId="LiveId" clId="{D9955474-967B-486E-882F-C69D21076E9A}" dt="2023-04-24T04:21:46.186" v="694" actId="26606"/>
          <ac:spMkLst>
            <pc:docMk/>
            <pc:sldMk cId="2118315214" sldId="260"/>
            <ac:spMk id="1033" creationId="{943925A4-2960-29A0-B555-BC91E61B94D3}"/>
          </ac:spMkLst>
        </pc:spChg>
        <pc:spChg chg="add del">
          <ac:chgData name="Keshavachandra" userId="bbea6242fd137c34" providerId="LiveId" clId="{D9955474-967B-486E-882F-C69D21076E9A}" dt="2023-04-24T04:37:42.511" v="713" actId="26606"/>
          <ac:spMkLst>
            <pc:docMk/>
            <pc:sldMk cId="2118315214" sldId="260"/>
            <ac:spMk id="1034" creationId="{FF75D644-870A-90AB-B0CE-45B229E22564}"/>
          </ac:spMkLst>
        </pc:spChg>
        <pc:spChg chg="add">
          <ac:chgData name="Keshavachandra" userId="bbea6242fd137c34" providerId="LiveId" clId="{D9955474-967B-486E-882F-C69D21076E9A}" dt="2023-04-24T04:38:12.465" v="714" actId="26606"/>
          <ac:spMkLst>
            <pc:docMk/>
            <pc:sldMk cId="2118315214" sldId="260"/>
            <ac:spMk id="1035" creationId="{6D24BC9E-AC6A-42EE-AFD8-B290720B841F}"/>
          </ac:spMkLst>
        </pc:spChg>
        <pc:spChg chg="add del">
          <ac:chgData name="Keshavachandra" userId="bbea6242fd137c34" providerId="LiveId" clId="{D9955474-967B-486E-882F-C69D21076E9A}" dt="2023-04-24T04:21:46.186" v="694" actId="26606"/>
          <ac:spMkLst>
            <pc:docMk/>
            <pc:sldMk cId="2118315214" sldId="260"/>
            <ac:spMk id="1036" creationId="{B95B9BA8-1D69-4796-85F5-B6D0BD52354B}"/>
          </ac:spMkLst>
        </pc:spChg>
        <pc:spChg chg="add">
          <ac:chgData name="Keshavachandra" userId="bbea6242fd137c34" providerId="LiveId" clId="{D9955474-967B-486E-882F-C69D21076E9A}" dt="2023-04-24T04:38:12.465" v="714" actId="26606"/>
          <ac:spMkLst>
            <pc:docMk/>
            <pc:sldMk cId="2118315214" sldId="260"/>
            <ac:spMk id="1037" creationId="{0990C621-3B8B-4820-8328-D47EF7CE823C}"/>
          </ac:spMkLst>
        </pc:spChg>
        <pc:spChg chg="add">
          <ac:chgData name="Keshavachandra" userId="bbea6242fd137c34" providerId="LiveId" clId="{D9955474-967B-486E-882F-C69D21076E9A}" dt="2023-04-24T04:38:12.465" v="714" actId="26606"/>
          <ac:spMkLst>
            <pc:docMk/>
            <pc:sldMk cId="2118315214" sldId="260"/>
            <ac:spMk id="1039" creationId="{C1A2385B-1D2A-4E17-84FA-6CB7F0AAE473}"/>
          </ac:spMkLst>
        </pc:spChg>
        <pc:spChg chg="add del">
          <ac:chgData name="Keshavachandra" userId="bbea6242fd137c34" providerId="LiveId" clId="{D9955474-967B-486E-882F-C69D21076E9A}" dt="2023-04-24T04:37:42.511" v="713" actId="26606"/>
          <ac:spMkLst>
            <pc:docMk/>
            <pc:sldMk cId="2118315214" sldId="260"/>
            <ac:spMk id="1040" creationId="{E656C08E-A84B-4C76-9D3B-46237B5A9751}"/>
          </ac:spMkLst>
        </pc:spChg>
        <pc:spChg chg="add">
          <ac:chgData name="Keshavachandra" userId="bbea6242fd137c34" providerId="LiveId" clId="{D9955474-967B-486E-882F-C69D21076E9A}" dt="2023-04-24T04:38:12.465" v="714" actId="26606"/>
          <ac:spMkLst>
            <pc:docMk/>
            <pc:sldMk cId="2118315214" sldId="260"/>
            <ac:spMk id="1041" creationId="{5E791F2F-79DB-4CC0-9FA1-001E3E91E8B7}"/>
          </ac:spMkLst>
        </pc:spChg>
        <pc:spChg chg="add mod">
          <ac:chgData name="Keshavachandra" userId="bbea6242fd137c34" providerId="LiveId" clId="{D9955474-967B-486E-882F-C69D21076E9A}" dt="2023-04-25T05:21:08.791" v="3168" actId="27636"/>
          <ac:spMkLst>
            <pc:docMk/>
            <pc:sldMk cId="2118315214" sldId="260"/>
            <ac:spMk id="1056" creationId="{B3B65E5C-5EF8-5700-6E76-F3F401C0C8B6}"/>
          </ac:spMkLst>
        </pc:spChg>
        <pc:grpChg chg="add del">
          <ac:chgData name="Keshavachandra" userId="bbea6242fd137c34" providerId="LiveId" clId="{D9955474-967B-486E-882F-C69D21076E9A}" dt="2023-04-24T04:21:46.186" v="694" actId="26606"/>
          <ac:grpSpMkLst>
            <pc:docMk/>
            <pc:sldMk cId="2118315214" sldId="260"/>
            <ac:grpSpMk id="1038" creationId="{0EAC7AFE-68C0-41EB-A1C7-108E60D7C338}"/>
          </ac:grpSpMkLst>
        </pc:grpChg>
        <pc:grpChg chg="add del">
          <ac:chgData name="Keshavachandra" userId="bbea6242fd137c34" providerId="LiveId" clId="{D9955474-967B-486E-882F-C69D21076E9A}" dt="2023-04-24T04:37:42.511" v="713" actId="26606"/>
          <ac:grpSpMkLst>
            <pc:docMk/>
            <pc:sldMk cId="2118315214" sldId="260"/>
            <ac:grpSpMk id="1042" creationId="{72FB3F6E-946C-4B30-8EAA-64FA3056D06D}"/>
          </ac:grpSpMkLst>
        </pc:grpChg>
        <pc:picChg chg="add mod">
          <ac:chgData name="Keshavachandra" userId="bbea6242fd137c34" providerId="LiveId" clId="{D9955474-967B-486E-882F-C69D21076E9A}" dt="2023-04-24T04:38:12.465" v="714" actId="26606"/>
          <ac:picMkLst>
            <pc:docMk/>
            <pc:sldMk cId="2118315214" sldId="260"/>
            <ac:picMk id="7" creationId="{DB9DDA46-F499-3F5E-7F7F-C932C48BD809}"/>
          </ac:picMkLst>
        </pc:picChg>
        <pc:picChg chg="add del mod">
          <ac:chgData name="Keshavachandra" userId="bbea6242fd137c34" providerId="LiveId" clId="{D9955474-967B-486E-882F-C69D21076E9A}" dt="2023-04-24T04:21:01.619" v="687" actId="478"/>
          <ac:picMkLst>
            <pc:docMk/>
            <pc:sldMk cId="2118315214" sldId="260"/>
            <ac:picMk id="1027" creationId="{F2FE5072-672A-9E6A-6FCA-D3C362BFA368}"/>
          </ac:picMkLst>
        </pc:picChg>
        <pc:picChg chg="add mod">
          <ac:chgData name="Keshavachandra" userId="bbea6242fd137c34" providerId="LiveId" clId="{D9955474-967B-486E-882F-C69D21076E9A}" dt="2023-04-25T03:38:36.006" v="1430" actId="1076"/>
          <ac:picMkLst>
            <pc:docMk/>
            <pc:sldMk cId="2118315214" sldId="260"/>
            <ac:picMk id="1029" creationId="{7B1268B2-2006-2E24-FD37-625EE344E7E0}"/>
          </ac:picMkLst>
        </pc:picChg>
      </pc:sldChg>
      <pc:sldChg chg="new del">
        <pc:chgData name="Keshavachandra" userId="bbea6242fd137c34" providerId="LiveId" clId="{D9955474-967B-486E-882F-C69D21076E9A}" dt="2023-04-25T03:04:16.751" v="1101" actId="2696"/>
        <pc:sldMkLst>
          <pc:docMk/>
          <pc:sldMk cId="2287559561" sldId="261"/>
        </pc:sldMkLst>
      </pc:sldChg>
      <pc:sldChg chg="addSp delSp modSp new mod">
        <pc:chgData name="Keshavachandra" userId="bbea6242fd137c34" providerId="LiveId" clId="{D9955474-967B-486E-882F-C69D21076E9A}" dt="2023-04-25T03:04:04.769" v="1100" actId="14100"/>
        <pc:sldMkLst>
          <pc:docMk/>
          <pc:sldMk cId="2458220147" sldId="262"/>
        </pc:sldMkLst>
        <pc:spChg chg="mod">
          <ac:chgData name="Keshavachandra" userId="bbea6242fd137c34" providerId="LiveId" clId="{D9955474-967B-486E-882F-C69D21076E9A}" dt="2023-04-25T03:03:43.065" v="1099" actId="255"/>
          <ac:spMkLst>
            <pc:docMk/>
            <pc:sldMk cId="2458220147" sldId="262"/>
            <ac:spMk id="2" creationId="{89624700-F0F2-F193-5265-1A7C249F6FC4}"/>
          </ac:spMkLst>
        </pc:spChg>
        <pc:spChg chg="mod">
          <ac:chgData name="Keshavachandra" userId="bbea6242fd137c34" providerId="LiveId" clId="{D9955474-967B-486E-882F-C69D21076E9A}" dt="2023-04-25T03:03:34.400" v="1097" actId="255"/>
          <ac:spMkLst>
            <pc:docMk/>
            <pc:sldMk cId="2458220147" sldId="262"/>
            <ac:spMk id="3" creationId="{66551F95-335D-0217-64E4-4C05C0130FF8}"/>
          </ac:spMkLst>
        </pc:spChg>
        <pc:spChg chg="mod">
          <ac:chgData name="Keshavachandra" userId="bbea6242fd137c34" providerId="LiveId" clId="{D9955474-967B-486E-882F-C69D21076E9A}" dt="2023-04-25T03:04:04.769" v="1100" actId="14100"/>
          <ac:spMkLst>
            <pc:docMk/>
            <pc:sldMk cId="2458220147" sldId="262"/>
            <ac:spMk id="4" creationId="{286B292D-29CC-EAD1-B420-6AE88E0EE3E3}"/>
          </ac:spMkLst>
        </pc:spChg>
        <pc:picChg chg="add del mod">
          <ac:chgData name="Keshavachandra" userId="bbea6242fd137c34" providerId="LiveId" clId="{D9955474-967B-486E-882F-C69D21076E9A}" dt="2023-04-25T02:55:43.171" v="764"/>
          <ac:picMkLst>
            <pc:docMk/>
            <pc:sldMk cId="2458220147" sldId="262"/>
            <ac:picMk id="3074" creationId="{3638A7FA-2C32-9AD6-6771-758257A992F2}"/>
          </ac:picMkLst>
        </pc:picChg>
        <pc:picChg chg="add mod">
          <ac:chgData name="Keshavachandra" userId="bbea6242fd137c34" providerId="LiveId" clId="{D9955474-967B-486E-882F-C69D21076E9A}" dt="2023-04-25T02:58:25.868" v="784" actId="14100"/>
          <ac:picMkLst>
            <pc:docMk/>
            <pc:sldMk cId="2458220147" sldId="262"/>
            <ac:picMk id="3076" creationId="{E928D6B6-E3F5-E5A4-6770-063588FFD8B0}"/>
          </ac:picMkLst>
        </pc:picChg>
      </pc:sldChg>
      <pc:sldChg chg="addSp modSp new del mod">
        <pc:chgData name="Keshavachandra" userId="bbea6242fd137c34" providerId="LiveId" clId="{D9955474-967B-486E-882F-C69D21076E9A}" dt="2023-04-24T04:44:41.884" v="755" actId="2696"/>
        <pc:sldMkLst>
          <pc:docMk/>
          <pc:sldMk cId="3321435090" sldId="262"/>
        </pc:sldMkLst>
        <pc:spChg chg="add mod">
          <ac:chgData name="Keshavachandra" userId="bbea6242fd137c34" providerId="LiveId" clId="{D9955474-967B-486E-882F-C69D21076E9A}" dt="2023-04-24T04:44:36.402" v="754" actId="255"/>
          <ac:spMkLst>
            <pc:docMk/>
            <pc:sldMk cId="3321435090" sldId="262"/>
            <ac:spMk id="3" creationId="{2026F028-763D-151F-DB38-6C19528FD84B}"/>
          </ac:spMkLst>
        </pc:spChg>
        <pc:picChg chg="add mod">
          <ac:chgData name="Keshavachandra" userId="bbea6242fd137c34" providerId="LiveId" clId="{D9955474-967B-486E-882F-C69D21076E9A}" dt="2023-04-24T04:43:23.024" v="739" actId="14100"/>
          <ac:picMkLst>
            <pc:docMk/>
            <pc:sldMk cId="3321435090" sldId="262"/>
            <ac:picMk id="2050" creationId="{9F373452-1965-2781-EEF7-98AE4EBDFBDF}"/>
          </ac:picMkLst>
        </pc:picChg>
      </pc:sldChg>
      <pc:sldChg chg="addSp delSp modSp new del">
        <pc:chgData name="Keshavachandra" userId="bbea6242fd137c34" providerId="LiveId" clId="{D9955474-967B-486E-882F-C69D21076E9A}" dt="2023-04-25T03:22:19.128" v="1104" actId="2696"/>
        <pc:sldMkLst>
          <pc:docMk/>
          <pc:sldMk cId="453822197" sldId="263"/>
        </pc:sldMkLst>
        <pc:spChg chg="del">
          <ac:chgData name="Keshavachandra" userId="bbea6242fd137c34" providerId="LiveId" clId="{D9955474-967B-486E-882F-C69D21076E9A}" dt="2023-04-25T03:21:59.810" v="1103"/>
          <ac:spMkLst>
            <pc:docMk/>
            <pc:sldMk cId="453822197" sldId="263"/>
            <ac:spMk id="3" creationId="{00F2C104-B409-44B4-90B8-217DAAD5E55A}"/>
          </ac:spMkLst>
        </pc:spChg>
        <pc:picChg chg="add mod">
          <ac:chgData name="Keshavachandra" userId="bbea6242fd137c34" providerId="LiveId" clId="{D9955474-967B-486E-882F-C69D21076E9A}" dt="2023-04-25T03:21:59.810" v="1103"/>
          <ac:picMkLst>
            <pc:docMk/>
            <pc:sldMk cId="453822197" sldId="263"/>
            <ac:picMk id="4098" creationId="{C5A77424-E3AF-F0CE-B019-97AB5E288639}"/>
          </ac:picMkLst>
        </pc:picChg>
      </pc:sldChg>
      <pc:sldChg chg="addSp modSp new mod">
        <pc:chgData name="Keshavachandra" userId="bbea6242fd137c34" providerId="LiveId" clId="{D9955474-967B-486E-882F-C69D21076E9A}" dt="2023-04-25T03:28:16.331" v="1276" actId="255"/>
        <pc:sldMkLst>
          <pc:docMk/>
          <pc:sldMk cId="1621516106" sldId="263"/>
        </pc:sldMkLst>
        <pc:spChg chg="mod">
          <ac:chgData name="Keshavachandra" userId="bbea6242fd137c34" providerId="LiveId" clId="{D9955474-967B-486E-882F-C69D21076E9A}" dt="2023-04-25T03:28:16.331" v="1276" actId="255"/>
          <ac:spMkLst>
            <pc:docMk/>
            <pc:sldMk cId="1621516106" sldId="263"/>
            <ac:spMk id="2" creationId="{2129E8B1-4760-338C-EEA8-7E8BA6CB3FC5}"/>
          </ac:spMkLst>
        </pc:spChg>
        <pc:spChg chg="mod">
          <ac:chgData name="Keshavachandra" userId="bbea6242fd137c34" providerId="LiveId" clId="{D9955474-967B-486E-882F-C69D21076E9A}" dt="2023-04-25T03:27:57.927" v="1274" actId="255"/>
          <ac:spMkLst>
            <pc:docMk/>
            <pc:sldMk cId="1621516106" sldId="263"/>
            <ac:spMk id="3" creationId="{4390E118-B0B3-134C-B716-AEC191D1E326}"/>
          </ac:spMkLst>
        </pc:spChg>
        <pc:spChg chg="mod">
          <ac:chgData name="Keshavachandra" userId="bbea6242fd137c34" providerId="LiveId" clId="{D9955474-967B-486E-882F-C69D21076E9A}" dt="2023-04-25T03:23:50.472" v="1121" actId="14100"/>
          <ac:spMkLst>
            <pc:docMk/>
            <pc:sldMk cId="1621516106" sldId="263"/>
            <ac:spMk id="4" creationId="{B816C265-0A64-3F7E-D4D7-3EFE65BCEB6F}"/>
          </ac:spMkLst>
        </pc:spChg>
        <pc:picChg chg="add mod">
          <ac:chgData name="Keshavachandra" userId="bbea6242fd137c34" providerId="LiveId" clId="{D9955474-967B-486E-882F-C69D21076E9A}" dt="2023-04-25T03:24:13.432" v="1127" actId="14100"/>
          <ac:picMkLst>
            <pc:docMk/>
            <pc:sldMk cId="1621516106" sldId="263"/>
            <ac:picMk id="5122" creationId="{801A0E90-7F1C-90B8-91B7-5458140D9C16}"/>
          </ac:picMkLst>
        </pc:picChg>
      </pc:sldChg>
      <pc:sldChg chg="addSp modSp new mod">
        <pc:chgData name="Keshavachandra" userId="bbea6242fd137c34" providerId="LiveId" clId="{D9955474-967B-486E-882F-C69D21076E9A}" dt="2023-04-25T03:37:22.546" v="1429" actId="108"/>
        <pc:sldMkLst>
          <pc:docMk/>
          <pc:sldMk cId="2395287999" sldId="264"/>
        </pc:sldMkLst>
        <pc:spChg chg="mod">
          <ac:chgData name="Keshavachandra" userId="bbea6242fd137c34" providerId="LiveId" clId="{D9955474-967B-486E-882F-C69D21076E9A}" dt="2023-04-25T03:37:22.546" v="1429" actId="108"/>
          <ac:spMkLst>
            <pc:docMk/>
            <pc:sldMk cId="2395287999" sldId="264"/>
            <ac:spMk id="2" creationId="{31B8F881-8013-027B-8C38-D514F20D22E3}"/>
          </ac:spMkLst>
        </pc:spChg>
        <pc:spChg chg="mod">
          <ac:chgData name="Keshavachandra" userId="bbea6242fd137c34" providerId="LiveId" clId="{D9955474-967B-486E-882F-C69D21076E9A}" dt="2023-04-25T03:36:58.181" v="1426" actId="255"/>
          <ac:spMkLst>
            <pc:docMk/>
            <pc:sldMk cId="2395287999" sldId="264"/>
            <ac:spMk id="3" creationId="{68B183CE-37C4-C4CA-C553-871D4F21C5D2}"/>
          </ac:spMkLst>
        </pc:spChg>
        <pc:spChg chg="mod">
          <ac:chgData name="Keshavachandra" userId="bbea6242fd137c34" providerId="LiveId" clId="{D9955474-967B-486E-882F-C69D21076E9A}" dt="2023-04-25T03:33:53.335" v="1295" actId="14100"/>
          <ac:spMkLst>
            <pc:docMk/>
            <pc:sldMk cId="2395287999" sldId="264"/>
            <ac:spMk id="4" creationId="{6160082C-CDE1-1754-4EA3-BE2FBE32358B}"/>
          </ac:spMkLst>
        </pc:spChg>
        <pc:picChg chg="add mod">
          <ac:chgData name="Keshavachandra" userId="bbea6242fd137c34" providerId="LiveId" clId="{D9955474-967B-486E-882F-C69D21076E9A}" dt="2023-04-25T03:34:08.264" v="1298" actId="14100"/>
          <ac:picMkLst>
            <pc:docMk/>
            <pc:sldMk cId="2395287999" sldId="264"/>
            <ac:picMk id="6146" creationId="{337A88DB-BD53-188B-654A-C7A9CCCD3F7B}"/>
          </ac:picMkLst>
        </pc:picChg>
      </pc:sldChg>
      <pc:sldChg chg="addSp modSp new mod">
        <pc:chgData name="Keshavachandra" userId="bbea6242fd137c34" providerId="LiveId" clId="{D9955474-967B-486E-882F-C69D21076E9A}" dt="2023-04-25T03:43:33.375" v="1565" actId="255"/>
        <pc:sldMkLst>
          <pc:docMk/>
          <pc:sldMk cId="3043233400" sldId="265"/>
        </pc:sldMkLst>
        <pc:spChg chg="mod">
          <ac:chgData name="Keshavachandra" userId="bbea6242fd137c34" providerId="LiveId" clId="{D9955474-967B-486E-882F-C69D21076E9A}" dt="2023-04-25T03:43:23.071" v="1563" actId="255"/>
          <ac:spMkLst>
            <pc:docMk/>
            <pc:sldMk cId="3043233400" sldId="265"/>
            <ac:spMk id="2" creationId="{6B8238FC-1C69-8CB2-2B87-F8184B29A27C}"/>
          </ac:spMkLst>
        </pc:spChg>
        <pc:spChg chg="mod">
          <ac:chgData name="Keshavachandra" userId="bbea6242fd137c34" providerId="LiveId" clId="{D9955474-967B-486E-882F-C69D21076E9A}" dt="2023-04-25T03:43:33.375" v="1565" actId="255"/>
          <ac:spMkLst>
            <pc:docMk/>
            <pc:sldMk cId="3043233400" sldId="265"/>
            <ac:spMk id="4" creationId="{6457513A-6D11-7B1D-FFDF-D2FB3DF3453B}"/>
          </ac:spMkLst>
        </pc:spChg>
        <pc:picChg chg="add mod">
          <ac:chgData name="Keshavachandra" userId="bbea6242fd137c34" providerId="LiveId" clId="{D9955474-967B-486E-882F-C69D21076E9A}" dt="2023-04-25T03:39:41.625" v="1439" actId="14100"/>
          <ac:picMkLst>
            <pc:docMk/>
            <pc:sldMk cId="3043233400" sldId="265"/>
            <ac:picMk id="5" creationId="{73FF739A-43CA-3CB8-A99A-D82EE573ECCE}"/>
          </ac:picMkLst>
        </pc:picChg>
      </pc:sldChg>
      <pc:sldChg chg="addSp delSp modSp new mod">
        <pc:chgData name="Keshavachandra" userId="bbea6242fd137c34" providerId="LiveId" clId="{D9955474-967B-486E-882F-C69D21076E9A}" dt="2023-04-25T03:49:54.303" v="1684" actId="255"/>
        <pc:sldMkLst>
          <pc:docMk/>
          <pc:sldMk cId="3032631157" sldId="266"/>
        </pc:sldMkLst>
        <pc:spChg chg="mod">
          <ac:chgData name="Keshavachandra" userId="bbea6242fd137c34" providerId="LiveId" clId="{D9955474-967B-486E-882F-C69D21076E9A}" dt="2023-04-25T03:49:45.364" v="1682" actId="255"/>
          <ac:spMkLst>
            <pc:docMk/>
            <pc:sldMk cId="3032631157" sldId="266"/>
            <ac:spMk id="2" creationId="{96F9D8C6-8A3D-CC46-F80A-A1E7AF598D11}"/>
          </ac:spMkLst>
        </pc:spChg>
        <pc:spChg chg="add del mod">
          <ac:chgData name="Keshavachandra" userId="bbea6242fd137c34" providerId="LiveId" clId="{D9955474-967B-486E-882F-C69D21076E9A}" dt="2023-04-25T03:48:02.225" v="1579" actId="1076"/>
          <ac:spMkLst>
            <pc:docMk/>
            <pc:sldMk cId="3032631157" sldId="266"/>
            <ac:spMk id="3" creationId="{E7B0EF37-FEF7-1EC2-4013-CCC2292FE95D}"/>
          </ac:spMkLst>
        </pc:spChg>
        <pc:spChg chg="mod">
          <ac:chgData name="Keshavachandra" userId="bbea6242fd137c34" providerId="LiveId" clId="{D9955474-967B-486E-882F-C69D21076E9A}" dt="2023-04-25T03:49:54.303" v="1684" actId="255"/>
          <ac:spMkLst>
            <pc:docMk/>
            <pc:sldMk cId="3032631157" sldId="266"/>
            <ac:spMk id="4" creationId="{2F2CB264-96FC-B399-2378-EAEA610D5A82}"/>
          </ac:spMkLst>
        </pc:spChg>
        <pc:picChg chg="add del mod">
          <ac:chgData name="Keshavachandra" userId="bbea6242fd137c34" providerId="LiveId" clId="{D9955474-967B-486E-882F-C69D21076E9A}" dt="2023-04-25T03:47:22.198" v="1570"/>
          <ac:picMkLst>
            <pc:docMk/>
            <pc:sldMk cId="3032631157" sldId="266"/>
            <ac:picMk id="7170" creationId="{9394CB60-5D20-7C9D-6CA2-372B083897E0}"/>
          </ac:picMkLst>
        </pc:picChg>
        <pc:picChg chg="add del mod">
          <ac:chgData name="Keshavachandra" userId="bbea6242fd137c34" providerId="LiveId" clId="{D9955474-967B-486E-882F-C69D21076E9A}" dt="2023-04-25T03:47:49.609" v="1576"/>
          <ac:picMkLst>
            <pc:docMk/>
            <pc:sldMk cId="3032631157" sldId="266"/>
            <ac:picMk id="7172" creationId="{D4C79109-2CAA-858E-4539-8800B79916CB}"/>
          </ac:picMkLst>
        </pc:picChg>
        <pc:picChg chg="add mod">
          <ac:chgData name="Keshavachandra" userId="bbea6242fd137c34" providerId="LiveId" clId="{D9955474-967B-486E-882F-C69D21076E9A}" dt="2023-04-25T03:48:14.866" v="1583" actId="1076"/>
          <ac:picMkLst>
            <pc:docMk/>
            <pc:sldMk cId="3032631157" sldId="266"/>
            <ac:picMk id="7174" creationId="{7E118E5B-07BE-70F6-771D-3072882CBEDB}"/>
          </ac:picMkLst>
        </pc:picChg>
      </pc:sldChg>
      <pc:sldChg chg="modSp new mod">
        <pc:chgData name="Keshavachandra" userId="bbea6242fd137c34" providerId="LiveId" clId="{D9955474-967B-486E-882F-C69D21076E9A}" dt="2023-04-25T03:56:54.589" v="2113" actId="5793"/>
        <pc:sldMkLst>
          <pc:docMk/>
          <pc:sldMk cId="1166814277" sldId="267"/>
        </pc:sldMkLst>
        <pc:spChg chg="mod">
          <ac:chgData name="Keshavachandra" userId="bbea6242fd137c34" providerId="LiveId" clId="{D9955474-967B-486E-882F-C69D21076E9A}" dt="2023-04-25T03:51:51.529" v="1701" actId="20577"/>
          <ac:spMkLst>
            <pc:docMk/>
            <pc:sldMk cId="1166814277" sldId="267"/>
            <ac:spMk id="2" creationId="{477DAD76-C343-03DB-1D54-649845A74CEF}"/>
          </ac:spMkLst>
        </pc:spChg>
        <pc:spChg chg="mod">
          <ac:chgData name="Keshavachandra" userId="bbea6242fd137c34" providerId="LiveId" clId="{D9955474-967B-486E-882F-C69D21076E9A}" dt="2023-04-25T03:56:54.589" v="2113" actId="5793"/>
          <ac:spMkLst>
            <pc:docMk/>
            <pc:sldMk cId="1166814277" sldId="267"/>
            <ac:spMk id="3" creationId="{03FC9975-988C-8266-2C7A-D8530C304975}"/>
          </ac:spMkLst>
        </pc:spChg>
      </pc:sldChg>
      <pc:sldChg chg="addSp modSp new mod">
        <pc:chgData name="Keshavachandra" userId="bbea6242fd137c34" providerId="LiveId" clId="{D9955474-967B-486E-882F-C69D21076E9A}" dt="2023-04-25T06:48:16.470" v="3176" actId="20577"/>
        <pc:sldMkLst>
          <pc:docMk/>
          <pc:sldMk cId="1942191623" sldId="268"/>
        </pc:sldMkLst>
        <pc:spChg chg="mod">
          <ac:chgData name="Keshavachandra" userId="bbea6242fd137c34" providerId="LiveId" clId="{D9955474-967B-486E-882F-C69D21076E9A}" dt="2023-04-25T06:48:16.470" v="3176" actId="20577"/>
          <ac:spMkLst>
            <pc:docMk/>
            <pc:sldMk cId="1942191623" sldId="268"/>
            <ac:spMk id="2" creationId="{6DC666DB-5ECD-1236-E95A-E7F53C80A0D1}"/>
          </ac:spMkLst>
        </pc:spChg>
        <pc:spChg chg="mod">
          <ac:chgData name="Keshavachandra" userId="bbea6242fd137c34" providerId="LiveId" clId="{D9955474-967B-486E-882F-C69D21076E9A}" dt="2023-04-25T04:52:38.995" v="2284" actId="255"/>
          <ac:spMkLst>
            <pc:docMk/>
            <pc:sldMk cId="1942191623" sldId="268"/>
            <ac:spMk id="4" creationId="{9D63A8DE-C112-1D1C-C1A1-5CEF89AD3E68}"/>
          </ac:spMkLst>
        </pc:spChg>
        <pc:picChg chg="add mod">
          <ac:chgData name="Keshavachandra" userId="bbea6242fd137c34" providerId="LiveId" clId="{D9955474-967B-486E-882F-C69D21076E9A}" dt="2023-04-25T04:49:05.526" v="2163" actId="1076"/>
          <ac:picMkLst>
            <pc:docMk/>
            <pc:sldMk cId="1942191623" sldId="268"/>
            <ac:picMk id="9218" creationId="{436549CD-4465-A0F8-0CCB-F41A36E2A87B}"/>
          </ac:picMkLst>
        </pc:picChg>
      </pc:sldChg>
      <pc:sldChg chg="new del">
        <pc:chgData name="Keshavachandra" userId="bbea6242fd137c34" providerId="LiveId" clId="{D9955474-967B-486E-882F-C69D21076E9A}" dt="2023-04-25T04:56:52.377" v="2286" actId="2696"/>
        <pc:sldMkLst>
          <pc:docMk/>
          <pc:sldMk cId="2233216923" sldId="269"/>
        </pc:sldMkLst>
      </pc:sldChg>
      <pc:sldChg chg="modSp new mod">
        <pc:chgData name="Keshavachandra" userId="bbea6242fd137c34" providerId="LiveId" clId="{D9955474-967B-486E-882F-C69D21076E9A}" dt="2023-04-25T05:04:44.425" v="2419" actId="255"/>
        <pc:sldMkLst>
          <pc:docMk/>
          <pc:sldMk cId="2652184933" sldId="269"/>
        </pc:sldMkLst>
        <pc:spChg chg="mod">
          <ac:chgData name="Keshavachandra" userId="bbea6242fd137c34" providerId="LiveId" clId="{D9955474-967B-486E-882F-C69D21076E9A}" dt="2023-04-25T05:04:26.364" v="2415" actId="255"/>
          <ac:spMkLst>
            <pc:docMk/>
            <pc:sldMk cId="2652184933" sldId="269"/>
            <ac:spMk id="2" creationId="{E4AE404D-7E7B-E92A-02AE-3E034A5AED3E}"/>
          </ac:spMkLst>
        </pc:spChg>
        <pc:spChg chg="mod">
          <ac:chgData name="Keshavachandra" userId="bbea6242fd137c34" providerId="LiveId" clId="{D9955474-967B-486E-882F-C69D21076E9A}" dt="2023-04-25T05:04:44.425" v="2419" actId="255"/>
          <ac:spMkLst>
            <pc:docMk/>
            <pc:sldMk cId="2652184933" sldId="269"/>
            <ac:spMk id="3" creationId="{B5C77591-3FC4-1D92-18CB-7467609FB0AE}"/>
          </ac:spMkLst>
        </pc:spChg>
      </pc:sldChg>
      <pc:sldChg chg="modSp new mod">
        <pc:chgData name="Keshavachandra" userId="bbea6242fd137c34" providerId="LiveId" clId="{D9955474-967B-486E-882F-C69D21076E9A}" dt="2023-04-25T05:19:08.344" v="3153" actId="20577"/>
        <pc:sldMkLst>
          <pc:docMk/>
          <pc:sldMk cId="2572330112" sldId="270"/>
        </pc:sldMkLst>
        <pc:spChg chg="mod">
          <ac:chgData name="Keshavachandra" userId="bbea6242fd137c34" providerId="LiveId" clId="{D9955474-967B-486E-882F-C69D21076E9A}" dt="2023-04-25T05:05:08.226" v="2421" actId="255"/>
          <ac:spMkLst>
            <pc:docMk/>
            <pc:sldMk cId="2572330112" sldId="270"/>
            <ac:spMk id="2" creationId="{587157A8-66AB-A26D-292C-C72D7D6EE307}"/>
          </ac:spMkLst>
        </pc:spChg>
        <pc:spChg chg="mod">
          <ac:chgData name="Keshavachandra" userId="bbea6242fd137c34" providerId="LiveId" clId="{D9955474-967B-486E-882F-C69D21076E9A}" dt="2023-04-25T05:19:08.344" v="3153" actId="20577"/>
          <ac:spMkLst>
            <pc:docMk/>
            <pc:sldMk cId="2572330112" sldId="270"/>
            <ac:spMk id="3" creationId="{03516143-6459-6851-8B8F-94BAC28596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C721D-EC0B-49DB-9E0A-058193B3C99A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1F1B6-ADCC-414D-A2FE-7301098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85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3995-66FE-EDB1-12C0-FD2B5D45E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69317-B98E-4A94-9319-E36479505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B3EE9-8D82-62B8-959E-E6815D76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291D-843F-4FFD-BED1-4CD771A9614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379F-DBFF-2E85-5BC7-D52543D2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DC546-E9CA-72BF-F0C7-8FD6717E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4400-5C69-4778-8121-979614A2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27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8F4B-220B-AC94-8979-2688BD36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56EB-E808-0F4D-7E3F-7596BC3A2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8EA2-CFE1-041D-0100-1C4B34D3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291D-843F-4FFD-BED1-4CD771A9614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128D-79F9-164E-AABE-04FEC456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69DB2-48AD-6C06-15D7-E2B782D0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4400-5C69-4778-8121-979614A2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73435-2563-ACC9-5734-0BDB8A9E1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678B4-601D-7717-8880-5BEA04167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8AED1-D3B8-D688-449D-56936484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291D-843F-4FFD-BED1-4CD771A9614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FF58-06D8-C5A5-4385-A6D9E805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7266-F1B9-66B9-CE2C-F702A1F9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4400-5C69-4778-8121-979614A2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91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9D48-21A8-7726-690A-908AD141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D4D6-6AC8-76DA-A4C1-76451A73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FB83-74CE-0323-DDB0-52232825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291D-843F-4FFD-BED1-4CD771A9614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637B-60CE-ED5C-4195-36B9C22E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1BEC9-0C52-BE56-07BB-06516ACA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4400-5C69-4778-8121-979614A2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4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D2A1-3669-A847-84BB-D8553CA4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E40BF-5359-C91B-3223-EABEA458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7EBF7-6D04-6C83-B73A-ADE5988D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291D-843F-4FFD-BED1-4CD771A9614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18F56-2B9F-5A86-DEDD-4BA3C49F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4032E-7A40-1E35-AE42-7DD282DA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4400-5C69-4778-8121-979614A2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06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1C0E-9588-FF8B-76CC-647FFFCA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3890-8337-5EFA-AB8B-86432889D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6F27D-EAB6-5519-9DDE-A85B9D78E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CDF74-9A1D-0F9A-F6B2-89B97577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291D-843F-4FFD-BED1-4CD771A9614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B160A-CE4A-3D6B-6626-98F6A54D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07C8F-87FC-1DC8-065D-56DCFF54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4400-5C69-4778-8121-979614A2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44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C9C9-A920-DED1-B654-57033C29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5688D-EA21-99C0-769A-8FBF01F2F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E0A-23C3-976C-41AC-BC89B664B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9C67D-B917-1B23-8BCD-227ADD46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1B5BC-DA8F-2410-E786-293C2B287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E4F68-D8EB-2B7D-74C6-2C7ED603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291D-843F-4FFD-BED1-4CD771A9614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83EC9-E400-7E31-BA49-BDD3D33A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8A1EB-2AAD-BA68-2F58-E14AD703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4400-5C69-4778-8121-979614A2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1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DC5F-6328-4830-4A41-4435399F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C4EF1-AB55-1C79-31AC-58C898F4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291D-843F-4FFD-BED1-4CD771A9614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3A284-A5BC-5C96-7AC6-7E285733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49A7D-B467-E403-ED73-CABF1A58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4400-5C69-4778-8121-979614A2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25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E846D-C853-048A-8491-C80D8B31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291D-843F-4FFD-BED1-4CD771A9614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B3853-881B-D3C4-40AC-B7402541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F95A0-AE46-A546-248E-3ADB3E66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4400-5C69-4778-8121-979614A2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45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F061-74F6-F507-E763-BDD67FED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DE0E-E583-3ADF-854A-BBD8B94D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1DE6A-8043-49E4-C309-D153CE34B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D3377-4A1F-A8C2-A705-E412ABA2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291D-843F-4FFD-BED1-4CD771A9614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FB42-DFAF-6A97-6211-77AEF996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FE759-B999-3877-E757-B562EDA7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4400-5C69-4778-8121-979614A2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2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3DE1-2A07-8C14-4361-A9F5FC7E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93B8C-0FE7-A63B-1B75-A83E1BF3B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D8025-5C91-FB1D-C104-8BE8382DA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575C-77C6-0035-D1FE-2E3C204E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291D-843F-4FFD-BED1-4CD771A9614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DE212-6683-47FD-6A30-43903954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28259-99C0-D49F-69DF-21849A44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4400-5C69-4778-8121-979614A2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44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2769A-1A07-28B4-3A78-D5E5F1E2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87DBC-0E66-CB33-0F89-3C8CF5160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ADD72-CE4B-F174-0D86-767528026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291D-843F-4FFD-BED1-4CD771A9614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A3809-AD69-5949-51D6-07289CD9C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A2ACC-A362-5782-DD7D-FCCD5CE36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B4400-5C69-4778-8121-979614A26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83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B51C-2A39-4842-4F9F-307F12EE1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Churn  Case study</a:t>
            </a:r>
          </a:p>
        </p:txBody>
      </p:sp>
    </p:spTree>
    <p:extLst>
      <p:ext uri="{BB962C8B-B14F-4D97-AF65-F5344CB8AC3E}">
        <p14:creationId xmlns:p14="http://schemas.microsoft.com/office/powerpoint/2010/main" val="16798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4D39383-07C1-3B4A-3DC3-B0965EE49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64" y="329995"/>
            <a:ext cx="59245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6D685D-1C64-8AD2-48F6-D8C67B462DB4}"/>
              </a:ext>
            </a:extLst>
          </p:cNvPr>
          <p:cNvSpPr txBox="1"/>
          <p:nvPr/>
        </p:nvSpPr>
        <p:spPr>
          <a:xfrm>
            <a:off x="2045109" y="431681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b="0" i="0" dirty="0">
                <a:effectLst/>
              </a:rPr>
              <a:t>he churn customers the minutes of usage for the month of August is mostly populated on the lower side than the non churn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14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A008AF8-D513-3FDB-AEA5-66D0208E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21841"/>
            <a:ext cx="57721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8A4E94-BFF2-4DC4-579A-472E1BD64E79}"/>
              </a:ext>
            </a:extLst>
          </p:cNvPr>
          <p:cNvSpPr txBox="1"/>
          <p:nvPr/>
        </p:nvSpPr>
        <p:spPr>
          <a:xfrm>
            <a:off x="1563329" y="420781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</a:t>
            </a:r>
            <a:r>
              <a:rPr lang="en-US" sz="2000" b="0" i="0" dirty="0">
                <a:effectLst/>
              </a:rPr>
              <a:t>he ISD outgoing minutes of usage for the month of August for churn customers is dense approximately to zero. On the on </a:t>
            </a:r>
            <a:r>
              <a:rPr lang="en-US" sz="2000" b="0" i="0" dirty="0" err="1">
                <a:effectLst/>
              </a:rPr>
              <a:t>ther</a:t>
            </a:r>
            <a:r>
              <a:rPr lang="en-US" sz="2000" b="0" i="0" dirty="0">
                <a:effectLst/>
              </a:rPr>
              <a:t> hand for the non churn customers it is little more than the churn customers.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050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CA028335-AD7E-EFD1-B274-CD930B1A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979" y="162846"/>
            <a:ext cx="57054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3FF219-39CE-63A1-0902-192D956EB0AE}"/>
              </a:ext>
            </a:extLst>
          </p:cNvPr>
          <p:cNvSpPr txBox="1"/>
          <p:nvPr/>
        </p:nvSpPr>
        <p:spPr>
          <a:xfrm>
            <a:off x="1455174" y="387436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</a:rPr>
              <a:t>The number of </a:t>
            </a:r>
            <a:r>
              <a:rPr lang="en-US" sz="2000" b="0" i="0" dirty="0" err="1">
                <a:effectLst/>
              </a:rPr>
              <a:t>mothly</a:t>
            </a:r>
            <a:r>
              <a:rPr lang="en-US" sz="2000" b="0" i="0" dirty="0">
                <a:effectLst/>
              </a:rPr>
              <a:t> 3g data for August for the churn customers are very much populated </a:t>
            </a:r>
            <a:r>
              <a:rPr lang="en-US" sz="2000" b="0" i="0" dirty="0" err="1">
                <a:effectLst/>
              </a:rPr>
              <a:t>aroud</a:t>
            </a:r>
            <a:r>
              <a:rPr lang="en-US" sz="2000" b="0" i="0" dirty="0">
                <a:effectLst/>
              </a:rPr>
              <a:t> 1, whereas of non churn customers it </a:t>
            </a:r>
            <a:r>
              <a:rPr lang="en-US" sz="2000" b="0" i="0" dirty="0" err="1">
                <a:effectLst/>
              </a:rPr>
              <a:t>spreaded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accross</a:t>
            </a:r>
            <a:r>
              <a:rPr lang="en-US" sz="2000" b="0" i="0" dirty="0">
                <a:effectLst/>
              </a:rPr>
              <a:t> various numbers.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7280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7364-3446-411F-AB39-F1AAA99B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he following are the strongest indicators of churn:  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       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Customers who churn show lower average monthly local incoming calls , compared to users who don't churn 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           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Customers who churn show lower number of recharges done in action period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          Customers who churn are more likely to be users of 'monthly 2g package-0 / monthly 3g package-0' in action period.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58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B5F0-0A6C-D2BE-F939-8EDCF487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458CF-90EA-83D0-F9E3-4EF02C48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091E42"/>
                </a:solidFill>
                <a:effectLst/>
                <a:latin typeface="Book Antiqua" panose="02040602050305030304" pitchFamily="18" charset="0"/>
              </a:rPr>
              <a:t>In the telecom industry, customers are able to choose from multiple service providers and actively switch from one operator to another.</a:t>
            </a:r>
          </a:p>
          <a:p>
            <a:r>
              <a:rPr lang="en-US" sz="2000" b="0" i="0" dirty="0">
                <a:solidFill>
                  <a:srgbClr val="091E42"/>
                </a:solidFill>
                <a:effectLst/>
                <a:latin typeface="Book Antiqua" panose="02040602050305030304" pitchFamily="18" charset="0"/>
              </a:rPr>
              <a:t>The telecommunications industry experiences an average of 15-25% annual churn rate.</a:t>
            </a:r>
          </a:p>
          <a:p>
            <a:r>
              <a:rPr lang="en-US" sz="2000" b="1" dirty="0">
                <a:solidFill>
                  <a:srgbClr val="091E42"/>
                </a:solidFill>
                <a:latin typeface="Book Antiqua" panose="02040602050305030304" pitchFamily="18" charset="0"/>
              </a:rPr>
              <a:t>C</a:t>
            </a:r>
            <a:r>
              <a:rPr lang="en-US" sz="2000" b="1" i="0" dirty="0">
                <a:solidFill>
                  <a:srgbClr val="091E42"/>
                </a:solidFill>
                <a:effectLst/>
                <a:latin typeface="Book Antiqua" panose="02040602050305030304" pitchFamily="18" charset="0"/>
              </a:rPr>
              <a:t>ustomer retention</a:t>
            </a:r>
            <a:r>
              <a:rPr lang="en-US" sz="2000" b="0" i="0" dirty="0">
                <a:solidFill>
                  <a:srgbClr val="091E42"/>
                </a:solidFill>
                <a:effectLst/>
                <a:latin typeface="Book Antiqua" panose="02040602050305030304" pitchFamily="18" charset="0"/>
              </a:rPr>
              <a:t> has now become even more important than customer acquisition.</a:t>
            </a:r>
          </a:p>
          <a:p>
            <a:r>
              <a:rPr lang="en-US" sz="2000" dirty="0">
                <a:solidFill>
                  <a:srgbClr val="091E42"/>
                </a:solidFill>
                <a:latin typeface="Book Antiqua" panose="02040602050305030304" pitchFamily="18" charset="0"/>
              </a:rPr>
              <a:t>C</a:t>
            </a:r>
            <a:r>
              <a:rPr lang="en-US" sz="2000" b="0" i="0" dirty="0">
                <a:solidFill>
                  <a:srgbClr val="091E42"/>
                </a:solidFill>
                <a:effectLst/>
                <a:latin typeface="Book Antiqua" panose="02040602050305030304" pitchFamily="18" charset="0"/>
              </a:rPr>
              <a:t>hurn prediction is usually more critical (and non-trivial) for prepaid customers.</a:t>
            </a:r>
          </a:p>
          <a:p>
            <a:endParaRPr lang="en-US" sz="1400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endParaRPr lang="en-IN" sz="2000" dirty="0">
              <a:solidFill>
                <a:srgbClr val="09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9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D16A-8B04-A1A8-E77A-AD37A032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0AB8-4656-C773-B530-60EF2F9FC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91E42"/>
                </a:solidFill>
              </a:rPr>
              <a:t>Analyze</a:t>
            </a:r>
            <a:r>
              <a:rPr lang="en-US" sz="2000" dirty="0">
                <a:solidFill>
                  <a:srgbClr val="091E42"/>
                </a:solidFill>
                <a:effectLst/>
              </a:rPr>
              <a:t> customer-level data of a leading telecom firm, build predictive models to identify customers at high risk of churn and identify the main indicators of churn.</a:t>
            </a:r>
          </a:p>
          <a:p>
            <a:r>
              <a:rPr lang="en-US" sz="2000" dirty="0">
                <a:solidFill>
                  <a:srgbClr val="091E42"/>
                </a:solidFill>
              </a:rPr>
              <a:t>R</a:t>
            </a:r>
            <a:r>
              <a:rPr lang="en-US" sz="2000" dirty="0">
                <a:solidFill>
                  <a:srgbClr val="091E42"/>
                </a:solidFill>
                <a:effectLst/>
              </a:rPr>
              <a:t>etaining high profitable customers is the number one business goal.</a:t>
            </a:r>
          </a:p>
          <a:p>
            <a:r>
              <a:rPr lang="en-US" sz="2000" dirty="0">
                <a:solidFill>
                  <a:srgbClr val="091E42"/>
                </a:solidFill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91E42"/>
                </a:solidFill>
              </a:rPr>
              <a:t>Predict which customers are at high risk of churn.</a:t>
            </a:r>
            <a:endParaRPr lang="en-IN" sz="2000" dirty="0">
              <a:solidFill>
                <a:srgbClr val="09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71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90B9-ADA9-42B8-09BE-3AC59600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34DA-F3E3-7EDE-1E9B-E2BBEBF85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cs typeface="Times New Roman" panose="02020603050405020304" pitchFamily="18" charset="0"/>
              </a:rPr>
              <a:t>Source the data for analysis</a:t>
            </a:r>
          </a:p>
          <a:p>
            <a:r>
              <a:rPr lang="en-IN" sz="2000" dirty="0">
                <a:cs typeface="Times New Roman" panose="02020603050405020304" pitchFamily="18" charset="0"/>
              </a:rPr>
              <a:t>Clean and prepare the date</a:t>
            </a:r>
          </a:p>
          <a:p>
            <a:r>
              <a:rPr lang="en-IN" sz="2000" dirty="0">
                <a:cs typeface="Times New Roman" panose="02020603050405020304" pitchFamily="18" charset="0"/>
              </a:rPr>
              <a:t>Exploratory Data Analysis</a:t>
            </a:r>
          </a:p>
          <a:p>
            <a:r>
              <a:rPr lang="en-IN" sz="2000" dirty="0">
                <a:cs typeface="Times New Roman" panose="02020603050405020304" pitchFamily="18" charset="0"/>
              </a:rPr>
              <a:t>Feature Scaling</a:t>
            </a:r>
          </a:p>
          <a:p>
            <a:r>
              <a:rPr lang="en-IN" sz="2000" dirty="0">
                <a:cs typeface="Times New Roman" panose="02020603050405020304" pitchFamily="18" charset="0"/>
              </a:rPr>
              <a:t>Splitting the data into Test and Train Data Set</a:t>
            </a:r>
          </a:p>
          <a:p>
            <a:r>
              <a:rPr lang="en-IN" sz="2000" dirty="0">
                <a:cs typeface="Times New Roman" panose="02020603050405020304" pitchFamily="18" charset="0"/>
              </a:rPr>
              <a:t>Building the Logistic Regression Model</a:t>
            </a:r>
          </a:p>
          <a:p>
            <a:r>
              <a:rPr lang="en-US" sz="2000" b="0" i="0" dirty="0">
                <a:solidFill>
                  <a:srgbClr val="091E42"/>
                </a:solidFill>
                <a:effectLst/>
              </a:rPr>
              <a:t>identify important variables that are strong predictors of churn.</a:t>
            </a:r>
            <a:endParaRPr lang="en-IN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0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5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Rectangle 103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A8D4F-5594-9FFA-586C-3BC4D8FF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1039" name="Rectangle 103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1" name="Rectangle 104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6" name="Content Placeholder 1032">
            <a:extLst>
              <a:ext uri="{FF2B5EF4-FFF2-40B4-BE49-F238E27FC236}">
                <a16:creationId xmlns:a16="http://schemas.microsoft.com/office/drawing/2014/main" id="{B3B65E5C-5EF8-5700-6E76-F3F401C0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2296" y="4107625"/>
            <a:ext cx="6214552" cy="1867618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2900" dirty="0"/>
              <a:t>T</a:t>
            </a:r>
            <a:r>
              <a:rPr lang="en-US" sz="2900" b="0" i="0" dirty="0">
                <a:effectLst/>
              </a:rPr>
              <a:t>he churn rate is more for the customers, whose number of recharge in the action phase is lesser than the number in good phase.</a:t>
            </a:r>
          </a:p>
          <a:p>
            <a:r>
              <a:rPr lang="en-US" sz="2900" b="0" i="0" dirty="0">
                <a:effectLst/>
              </a:rPr>
              <a:t> the churn rate is more for the customers, whose minutes of usage(</a:t>
            </a:r>
            <a:r>
              <a:rPr lang="en-US" sz="2900" b="0" i="0" dirty="0" err="1">
                <a:effectLst/>
              </a:rPr>
              <a:t>mou</a:t>
            </a:r>
            <a:r>
              <a:rPr lang="en-US" sz="2900" b="0" i="0" dirty="0">
                <a:effectLst/>
              </a:rPr>
              <a:t>) decreased in the action phase than the good phase.</a:t>
            </a:r>
          </a:p>
          <a:p>
            <a:r>
              <a:rPr lang="en-US" sz="2900" b="0" i="0" dirty="0">
                <a:effectLst/>
              </a:rPr>
              <a:t>The churn rate is more for the customers, whose volume-based cost in action month is increased. </a:t>
            </a:r>
            <a:endParaRPr lang="en-US" sz="2900" dirty="0">
              <a:cs typeface="Times New Roman" panose="02020603050405020304" pitchFamily="18" charset="0"/>
            </a:endParaRPr>
          </a:p>
          <a:p>
            <a:endParaRPr lang="en-US" sz="1200" b="0" i="0" dirty="0">
              <a:effectLst/>
              <a:latin typeface="Inter"/>
            </a:endParaRPr>
          </a:p>
          <a:p>
            <a:endParaRPr lang="en-US" sz="1800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2A0F3D1C-0073-574A-F2E8-76703C30D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8" y="882758"/>
            <a:ext cx="37338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12EAD810-3A73-07F3-A5EE-67916B09C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385" y="882758"/>
            <a:ext cx="37909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05B71A15-4597-A09D-0741-78677E556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262" y="882758"/>
            <a:ext cx="37909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31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8D60-F329-474B-280E-8214C5789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The higher  Average Revenue Per User (ARPU) customers are less likely to be churned.</a:t>
            </a:r>
          </a:p>
          <a:p>
            <a:r>
              <a:rPr lang="en-US" sz="1600" dirty="0">
                <a:solidFill>
                  <a:schemeClr val="tx1"/>
                </a:solidFill>
              </a:rPr>
              <a:t>Higher the Minutes of Usage (MOU), lesser the churn probability.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9F152C-593B-7527-1735-5CD1869AF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2" y="1661536"/>
            <a:ext cx="39147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4C8A9AD-4C31-62BD-98F3-869C0988A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08" y="1374793"/>
            <a:ext cx="3857625" cy="272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02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E118-B0B3-134C-B716-AEC191D1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</a:t>
            </a:r>
            <a:r>
              <a:rPr lang="en-US" sz="2000" b="0" i="0" dirty="0">
                <a:effectLst/>
              </a:rPr>
              <a:t>he churn rate is more for the customers, whose recharge amount as well as number of recharge have decreased in the action phase than the good phase.</a:t>
            </a:r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1115624-C13E-3196-4CF2-0FB4DBC67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61" y="1887794"/>
            <a:ext cx="37338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51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83CE-37C4-C4CA-C553-871D4F21C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929" y="1125538"/>
            <a:ext cx="6172200" cy="4873625"/>
          </a:xfrm>
        </p:spPr>
        <p:txBody>
          <a:bodyPr>
            <a:normAutofit/>
          </a:bodyPr>
          <a:lstStyle/>
          <a:p>
            <a:r>
              <a:rPr lang="en-US" sz="2000" dirty="0"/>
              <a:t>T</a:t>
            </a:r>
            <a:r>
              <a:rPr lang="en-US" sz="2000" b="0" i="0" dirty="0">
                <a:effectLst/>
              </a:rPr>
              <a:t>he churn rate is more for the customers, whose recharge amount is decreased along with the volume-based cost is increased in the action month.</a:t>
            </a:r>
            <a:endParaRPr lang="en-IN" sz="2000" dirty="0"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E4BAB3-2E8F-96BE-BD10-1B3D3E152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71" y="2324101"/>
            <a:ext cx="37338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28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FB25AB2-E972-B63F-51F5-1038749D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70" y="627728"/>
            <a:ext cx="35433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AD943D-6E32-25C3-9726-FE5B479F0253}"/>
              </a:ext>
            </a:extLst>
          </p:cNvPr>
          <p:cNvSpPr txBox="1"/>
          <p:nvPr/>
        </p:nvSpPr>
        <p:spPr>
          <a:xfrm>
            <a:off x="1209367" y="3734723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Accuracy - Becomes stable around 0.6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Sensitivity - Decreases with the increased probability.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Specificity - </a:t>
            </a:r>
            <a:r>
              <a:rPr lang="en-US" sz="2000" b="0" i="0" dirty="0">
                <a:effectLst/>
              </a:rPr>
              <a:t>Increases</a:t>
            </a:r>
            <a:r>
              <a:rPr lang="en-US" b="0" i="0" dirty="0">
                <a:effectLst/>
                <a:latin typeface="-apple-system"/>
              </a:rPr>
              <a:t> with the increasing probability.</a:t>
            </a:r>
          </a:p>
        </p:txBody>
      </p:sp>
    </p:spTree>
    <p:extLst>
      <p:ext uri="{BB962C8B-B14F-4D97-AF65-F5344CB8AC3E}">
        <p14:creationId xmlns:p14="http://schemas.microsoft.com/office/powerpoint/2010/main" val="336524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501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Book Antiqua</vt:lpstr>
      <vt:lpstr>Calibri</vt:lpstr>
      <vt:lpstr>Calibri Light</vt:lpstr>
      <vt:lpstr>freight-text-pro</vt:lpstr>
      <vt:lpstr>Inter</vt:lpstr>
      <vt:lpstr>Times New Roman</vt:lpstr>
      <vt:lpstr>Office Theme</vt:lpstr>
      <vt:lpstr>Telecom Churn  Case study</vt:lpstr>
      <vt:lpstr>Problem Statement</vt:lpstr>
      <vt:lpstr>Business Goal</vt:lpstr>
      <vt:lpstr>Strategy</vt:lpstr>
      <vt:lpstr>Exploratory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Keshavachandra</dc:creator>
  <cp:lastModifiedBy>Keshavachandra</cp:lastModifiedBy>
  <cp:revision>1</cp:revision>
  <dcterms:created xsi:type="dcterms:W3CDTF">2023-04-24T03:46:10Z</dcterms:created>
  <dcterms:modified xsi:type="dcterms:W3CDTF">2023-06-06T13:49:07Z</dcterms:modified>
</cp:coreProperties>
</file>