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D7B4-8A77-A2CC-2E0F-B52897C5A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BC82B-8551-F168-7722-CEC9509064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37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BBA36-1471-977D-BE17-9B239144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🚘 Problem Statement: Smart Electric Ride Booking &amp; Optimization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7C59-3A25-A158-95E2-F2158B80F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21" y="2015732"/>
            <a:ext cx="11967713" cy="4037749"/>
          </a:xfrm>
        </p:spPr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4EC09A9-AF6C-2B07-8824-2E624BED558E}"/>
              </a:ext>
            </a:extLst>
          </p:cNvPr>
          <p:cNvSpPr/>
          <p:nvPr/>
        </p:nvSpPr>
        <p:spPr>
          <a:xfrm>
            <a:off x="8189343" y="2674188"/>
            <a:ext cx="3876136" cy="21278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Poor User &amp; Fleet Experience:</a:t>
            </a:r>
            <a:r>
              <a:rPr lang="en-US"/>
              <a:t> Inefficient ride allocation and absence of </a:t>
            </a:r>
            <a:r>
              <a:rPr lang="en-US" b="1"/>
              <a:t>dynamic pricing &amp; performance analytics</a:t>
            </a:r>
            <a:r>
              <a:rPr lang="en-US"/>
              <a:t> result in </a:t>
            </a:r>
            <a:r>
              <a:rPr lang="en-US" b="1"/>
              <a:t>higher costs, reduced reliability, and slow EV adoption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ADE056D-FD4E-8C77-E498-A006B4717795}"/>
              </a:ext>
            </a:extLst>
          </p:cNvPr>
          <p:cNvSpPr/>
          <p:nvPr/>
        </p:nvSpPr>
        <p:spPr>
          <a:xfrm>
            <a:off x="4172309" y="2674187"/>
            <a:ext cx="3876136" cy="21278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Lack of EV Intelligence:</a:t>
            </a:r>
            <a:r>
              <a:rPr lang="en-US"/>
              <a:t> No smart system to </a:t>
            </a:r>
            <a:r>
              <a:rPr lang="en-US" b="1"/>
              <a:t>recommend suitable EVs</a:t>
            </a:r>
            <a:r>
              <a:rPr lang="en-US"/>
              <a:t> or </a:t>
            </a:r>
            <a:r>
              <a:rPr lang="en-US" b="1"/>
              <a:t>plan eco-friendly routes</a:t>
            </a:r>
            <a:r>
              <a:rPr lang="en-US"/>
              <a:t>, causing inefficiency and higher energy consumption.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099CE73-68AC-0018-D80E-6BF9DFC93E4C}"/>
              </a:ext>
            </a:extLst>
          </p:cNvPr>
          <p:cNvSpPr/>
          <p:nvPr/>
        </p:nvSpPr>
        <p:spPr>
          <a:xfrm>
            <a:off x="126522" y="2674186"/>
            <a:ext cx="3876136" cy="21278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Unreliable Predictions:</a:t>
            </a:r>
            <a:r>
              <a:rPr lang="en-US"/>
              <a:t> Current platforms fail to accurately estimate </a:t>
            </a:r>
            <a:r>
              <a:rPr lang="en-US" b="1"/>
              <a:t>ETA, fare, and battery usage</a:t>
            </a:r>
            <a:r>
              <a:rPr lang="en-US"/>
              <a:t>, leading to uncertainty for users.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0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26AB17-3D37-ABA8-2349-9CCD858E710F}"/>
              </a:ext>
            </a:extLst>
          </p:cNvPr>
          <p:cNvSpPr txBox="1"/>
          <p:nvPr/>
        </p:nvSpPr>
        <p:spPr>
          <a:xfrm>
            <a:off x="645543" y="332918"/>
            <a:ext cx="6098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Proposed Solution: </a:t>
            </a:r>
            <a:r>
              <a:rPr lang="en-US" dirty="0" err="1"/>
              <a:t>EvRide</a:t>
            </a:r>
            <a:r>
              <a:rPr lang="en-US" dirty="0"/>
              <a:t> – Smart EV Ride Booking Platform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9A1631-61ED-46A6-33D6-0DECD429BF76}"/>
              </a:ext>
            </a:extLst>
          </p:cNvPr>
          <p:cNvSpPr/>
          <p:nvPr/>
        </p:nvSpPr>
        <p:spPr>
          <a:xfrm>
            <a:off x="339306" y="1282460"/>
            <a:ext cx="3525328" cy="2093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Accurate Predictions with ML</a:t>
            </a:r>
            <a:endParaRPr lang="en-US" sz="1600" dirty="0"/>
          </a:p>
          <a:p>
            <a:r>
              <a:rPr lang="en-US" sz="1600" dirty="0"/>
              <a:t>Use </a:t>
            </a:r>
            <a:r>
              <a:rPr lang="en-US" sz="1600" b="1" dirty="0"/>
              <a:t>Machine Learning models</a:t>
            </a:r>
            <a:r>
              <a:rPr lang="en-US" sz="1600" dirty="0"/>
              <a:t> to predict </a:t>
            </a:r>
            <a:r>
              <a:rPr lang="en-US" sz="1600" b="1" dirty="0"/>
              <a:t>ETA, fare, and battery usage</a:t>
            </a:r>
            <a:r>
              <a:rPr lang="en-US" sz="1600" dirty="0"/>
              <a:t> based on distance, traffic, and route history.</a:t>
            </a:r>
          </a:p>
          <a:p>
            <a:r>
              <a:rPr lang="en-US" sz="1600" dirty="0"/>
              <a:t>Provides users with </a:t>
            </a:r>
            <a:r>
              <a:rPr lang="en-US" sz="1600" b="1" dirty="0"/>
              <a:t>real-time reliable estimates</a:t>
            </a:r>
            <a:r>
              <a:rPr lang="en-US" sz="1600" dirty="0"/>
              <a:t> and avoids mid-trip failures.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EC5A69-00B2-FDB3-4D6B-0A1B5FAA68D8}"/>
              </a:ext>
            </a:extLst>
          </p:cNvPr>
          <p:cNvSpPr/>
          <p:nvPr/>
        </p:nvSpPr>
        <p:spPr>
          <a:xfrm>
            <a:off x="4718649" y="3815750"/>
            <a:ext cx="3525328" cy="2093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EV-Specific Intelligence</a:t>
            </a:r>
            <a:endParaRPr lang="en-US" sz="1600" dirty="0"/>
          </a:p>
          <a:p>
            <a:r>
              <a:rPr lang="en-US" sz="1600" dirty="0"/>
              <a:t>Implement ML-driven </a:t>
            </a:r>
            <a:r>
              <a:rPr lang="en-US" sz="1600" b="1" dirty="0"/>
              <a:t>EV recommendation</a:t>
            </a:r>
            <a:r>
              <a:rPr lang="en-US" sz="1600" dirty="0"/>
              <a:t> (best suited vehicle based on trip distance, passengers, and charge level).</a:t>
            </a:r>
          </a:p>
          <a:p>
            <a:r>
              <a:rPr lang="en-US" sz="1600" dirty="0"/>
              <a:t>Enable </a:t>
            </a:r>
            <a:r>
              <a:rPr lang="en-US" sz="1600" b="1" dirty="0"/>
              <a:t>eco-friendly route planning</a:t>
            </a:r>
            <a:r>
              <a:rPr lang="en-US" sz="1600" dirty="0"/>
              <a:t> to reduce battery drain and promote sustainable travel.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C48FC2-546C-82B9-379A-9879DB3CA42A}"/>
              </a:ext>
            </a:extLst>
          </p:cNvPr>
          <p:cNvSpPr/>
          <p:nvPr/>
        </p:nvSpPr>
        <p:spPr>
          <a:xfrm>
            <a:off x="8243977" y="785004"/>
            <a:ext cx="3525328" cy="2093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/>
              <a:t>Optimized User &amp; Fleet Experience</a:t>
            </a:r>
            <a:endParaRPr lang="en-US" sz="1600" dirty="0"/>
          </a:p>
          <a:p>
            <a:r>
              <a:rPr lang="en-US" sz="1600" dirty="0"/>
              <a:t>Introduce </a:t>
            </a:r>
            <a:r>
              <a:rPr lang="en-US" sz="1600" b="1" dirty="0"/>
              <a:t>dynamic pricing</a:t>
            </a:r>
            <a:r>
              <a:rPr lang="en-US" sz="1600" dirty="0"/>
              <a:t> to balance demand and supply, making rides affordable.</a:t>
            </a:r>
          </a:p>
          <a:p>
            <a:r>
              <a:rPr lang="en-US" sz="1600" dirty="0"/>
              <a:t>Provide an </a:t>
            </a:r>
            <a:r>
              <a:rPr lang="en-US" sz="1600" b="1" dirty="0"/>
              <a:t>admin dashboard</a:t>
            </a:r>
            <a:r>
              <a:rPr lang="en-US" sz="1600" dirty="0"/>
              <a:t> with analytics on driver performance, demand.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BBE387-36D3-BF6B-8D11-91A55529174C}"/>
              </a:ext>
            </a:extLst>
          </p:cNvPr>
          <p:cNvCxnSpPr/>
          <p:nvPr/>
        </p:nvCxnSpPr>
        <p:spPr>
          <a:xfrm>
            <a:off x="1771291" y="3818626"/>
            <a:ext cx="0" cy="98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C666CA-B65D-B0AD-BE1A-98AE6275966E}"/>
              </a:ext>
            </a:extLst>
          </p:cNvPr>
          <p:cNvCxnSpPr/>
          <p:nvPr/>
        </p:nvCxnSpPr>
        <p:spPr>
          <a:xfrm>
            <a:off x="2101970" y="4928558"/>
            <a:ext cx="2044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59E37E-86C5-AE16-EEC2-0288250BB7BF}"/>
              </a:ext>
            </a:extLst>
          </p:cNvPr>
          <p:cNvCxnSpPr/>
          <p:nvPr/>
        </p:nvCxnSpPr>
        <p:spPr>
          <a:xfrm>
            <a:off x="8856453" y="4802038"/>
            <a:ext cx="1282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5493CD-8D4F-3C9F-2645-8B84952168A8}"/>
              </a:ext>
            </a:extLst>
          </p:cNvPr>
          <p:cNvCxnSpPr/>
          <p:nvPr/>
        </p:nvCxnSpPr>
        <p:spPr>
          <a:xfrm flipV="1">
            <a:off x="10138913" y="3485072"/>
            <a:ext cx="0" cy="1058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121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1DA865-4CA7-D36F-F767-1C668327627F}"/>
              </a:ext>
            </a:extLst>
          </p:cNvPr>
          <p:cNvSpPr txBox="1"/>
          <p:nvPr/>
        </p:nvSpPr>
        <p:spPr>
          <a:xfrm>
            <a:off x="2789208" y="1247955"/>
            <a:ext cx="425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er diagram </a:t>
            </a:r>
          </a:p>
        </p:txBody>
      </p:sp>
    </p:spTree>
    <p:extLst>
      <p:ext uri="{BB962C8B-B14F-4D97-AF65-F5344CB8AC3E}">
        <p14:creationId xmlns:p14="http://schemas.microsoft.com/office/powerpoint/2010/main" val="1989911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733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6000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424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2263B5-C05A-1500-E011-B64BD8422293}"/>
              </a:ext>
            </a:extLst>
          </p:cNvPr>
          <p:cNvSpPr txBox="1"/>
          <p:nvPr/>
        </p:nvSpPr>
        <p:spPr>
          <a:xfrm>
            <a:off x="1247955" y="1138687"/>
            <a:ext cx="5267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Tech stack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73584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{730C3E72-F65C-4696-A760-CB9D7753F911}TFc986dd65-aaf0-4d5c-bef9-9c391ee05f7b738e0fce-4a319d133af4</Template>
  <TotalTime>23</TotalTime>
  <Words>207</Words>
  <Application>Microsoft Office PowerPoint</Application>
  <PresentationFormat>Widescreen</PresentationFormat>
  <Paragraphs>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PowerPoint Presentation</vt:lpstr>
      <vt:lpstr>🚘 Problem Statement: Smart Electric Ride Booking &amp; Optimization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khushal kumar sahu</dc:creator>
  <cp:lastModifiedBy>khushal kumar sahu</cp:lastModifiedBy>
  <cp:revision>1</cp:revision>
  <dcterms:created xsi:type="dcterms:W3CDTF">2025-09-08T04:58:28Z</dcterms:created>
  <dcterms:modified xsi:type="dcterms:W3CDTF">2025-09-08T05:22:25Z</dcterms:modified>
</cp:coreProperties>
</file>