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4" autoAdjust="0"/>
    <p:restoredTop sz="10000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4/8/2024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3072625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9" name="对象"/>
          <p:cNvSpPr>
            <a:spLocks noGrp="1"/>
          </p:cNvSpPr>
          <p:nvPr>
            <p:ph type="sldImg"/>
          </p:nvPr>
        </p:nvSpPr>
        <p:spPr>
          <a:xfrm rot="0">
            <a:off x="685800" y="1143000"/>
            <a:ext cx="5486400" cy="3086100"/>
          </a:xfrm>
          <a:prstGeom prst="rect"/>
          <a:noFill/>
          <a:ln w="12700" cmpd="sng" cap="flat">
            <a:noFill/>
            <a:prstDash val="solid"/>
            <a:miter/>
          </a:ln>
        </p:spPr>
      </p:sp>
      <p:sp>
        <p:nvSpPr>
          <p:cNvPr id="3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164901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72" name="对象"/>
          <p:cNvSpPr>
            <a:spLocks noGrp="1"/>
          </p:cNvSpPr>
          <p:nvPr>
            <p:ph type="sldImg"/>
          </p:nvPr>
        </p:nvSpPr>
        <p:spPr>
          <a:xfrm rot="0">
            <a:off x="685800" y="1143000"/>
            <a:ext cx="5486400" cy="3086100"/>
          </a:xfrm>
          <a:prstGeom prst="rect"/>
          <a:noFill/>
          <a:ln w="12700" cmpd="sng" cap="flat">
            <a:noFill/>
            <a:prstDash val="solid"/>
            <a:miter/>
          </a:ln>
        </p:spPr>
      </p:sp>
      <p:sp>
        <p:nvSpPr>
          <p:cNvPr id="7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1089896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685800" y="1143000"/>
            <a:ext cx="5486400" cy="3086100"/>
          </a:xfrm>
          <a:prstGeom prst="rect"/>
          <a:noFill/>
          <a:ln w="12700" cmpd="sng" cap="flat">
            <a:noFill/>
            <a:prstDash val="solid"/>
            <a:miter/>
          </a:ln>
        </p:spPr>
      </p:sp>
      <p:sp>
        <p:nvSpPr>
          <p:cNvPr id="8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4680589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0" name="对象"/>
          <p:cNvSpPr>
            <a:spLocks noGrp="1"/>
          </p:cNvSpPr>
          <p:nvPr>
            <p:ph type="sldImg"/>
          </p:nvPr>
        </p:nvSpPr>
        <p:spPr>
          <a:xfrm rot="0">
            <a:off x="685800" y="1143000"/>
            <a:ext cx="5486400" cy="3086100"/>
          </a:xfrm>
          <a:prstGeom prst="rect"/>
          <a:noFill/>
          <a:ln w="12700" cmpd="sng" cap="flat">
            <a:noFill/>
            <a:prstDash val="solid"/>
            <a:miter/>
          </a:ln>
        </p:spPr>
      </p:sp>
      <p:sp>
        <p:nvSpPr>
          <p:cNvPr id="4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1114646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685800" y="1143000"/>
            <a:ext cx="5486400" cy="3086100"/>
          </a:xfrm>
          <a:prstGeom prst="rect"/>
          <a:noFill/>
          <a:ln w="12700" cmpd="sng" cap="flat">
            <a:noFill/>
            <a:prstDash val="solid"/>
            <a:miter/>
          </a:ln>
        </p:spPr>
      </p:sp>
      <p:sp>
        <p:nvSpPr>
          <p:cNvPr id="4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5083932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48" name="对象"/>
          <p:cNvSpPr>
            <a:spLocks noGrp="1"/>
          </p:cNvSpPr>
          <p:nvPr>
            <p:ph type="sldImg"/>
          </p:nvPr>
        </p:nvSpPr>
        <p:spPr>
          <a:xfrm rot="0">
            <a:off x="685800" y="1143000"/>
            <a:ext cx="5486400" cy="3086100"/>
          </a:xfrm>
          <a:prstGeom prst="rect"/>
          <a:noFill/>
          <a:ln w="12700" cmpd="sng" cap="flat">
            <a:noFill/>
            <a:prstDash val="solid"/>
            <a:miter/>
          </a:ln>
        </p:spPr>
      </p:sp>
      <p:sp>
        <p:nvSpPr>
          <p:cNvPr id="4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8269260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2" name="对象"/>
          <p:cNvSpPr>
            <a:spLocks noGrp="1"/>
          </p:cNvSpPr>
          <p:nvPr>
            <p:ph type="sldImg"/>
          </p:nvPr>
        </p:nvSpPr>
        <p:spPr>
          <a:xfrm rot="0">
            <a:off x="685800" y="1143000"/>
            <a:ext cx="5486400" cy="3086100"/>
          </a:xfrm>
          <a:prstGeom prst="rect"/>
          <a:noFill/>
          <a:ln w="12700" cmpd="sng" cap="flat">
            <a:noFill/>
            <a:prstDash val="solid"/>
            <a:miter/>
          </a:ln>
        </p:spPr>
      </p:sp>
      <p:sp>
        <p:nvSpPr>
          <p:cNvPr id="5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8255519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56" name="对象"/>
          <p:cNvSpPr>
            <a:spLocks noGrp="1"/>
          </p:cNvSpPr>
          <p:nvPr>
            <p:ph type="sldImg"/>
          </p:nvPr>
        </p:nvSpPr>
        <p:spPr>
          <a:xfrm rot="0">
            <a:off x="685800" y="1143000"/>
            <a:ext cx="5486400" cy="3086100"/>
          </a:xfrm>
          <a:prstGeom prst="rect"/>
          <a:noFill/>
          <a:ln w="12700" cmpd="sng" cap="flat">
            <a:noFill/>
            <a:prstDash val="solid"/>
            <a:miter/>
          </a:ln>
        </p:spPr>
      </p:sp>
      <p:sp>
        <p:nvSpPr>
          <p:cNvPr id="5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570077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0" name="对象"/>
          <p:cNvSpPr>
            <a:spLocks noGrp="1"/>
          </p:cNvSpPr>
          <p:nvPr>
            <p:ph type="sldImg"/>
          </p:nvPr>
        </p:nvSpPr>
        <p:spPr>
          <a:xfrm rot="0">
            <a:off x="685800" y="1143000"/>
            <a:ext cx="5486400" cy="3086100"/>
          </a:xfrm>
          <a:prstGeom prst="rect"/>
          <a:noFill/>
          <a:ln w="12700" cmpd="sng" cap="flat">
            <a:noFill/>
            <a:prstDash val="solid"/>
            <a:miter/>
          </a:ln>
        </p:spPr>
      </p:sp>
      <p:sp>
        <p:nvSpPr>
          <p:cNvPr id="6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4222963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64" name="对象"/>
          <p:cNvSpPr>
            <a:spLocks noGrp="1"/>
          </p:cNvSpPr>
          <p:nvPr>
            <p:ph type="sldImg"/>
          </p:nvPr>
        </p:nvSpPr>
        <p:spPr>
          <a:xfrm rot="0">
            <a:off x="685800" y="1143000"/>
            <a:ext cx="5486400" cy="3086100"/>
          </a:xfrm>
          <a:prstGeom prst="rect"/>
          <a:noFill/>
          <a:ln w="12700" cmpd="sng" cap="flat">
            <a:noFill/>
            <a:prstDash val="solid"/>
            <a:miter/>
          </a:ln>
        </p:spPr>
      </p:sp>
      <p:sp>
        <p:nvSpPr>
          <p:cNvPr id="6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2669302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68" name="对象"/>
          <p:cNvSpPr>
            <a:spLocks noGrp="1"/>
          </p:cNvSpPr>
          <p:nvPr>
            <p:ph type="sldImg"/>
          </p:nvPr>
        </p:nvSpPr>
        <p:spPr>
          <a:xfrm rot="0">
            <a:off x="685800" y="1143000"/>
            <a:ext cx="5486400" cy="3086100"/>
          </a:xfrm>
          <a:prstGeom prst="rect"/>
          <a:noFill/>
          <a:ln w="12700" cmpd="sng" cap="flat">
            <a:noFill/>
            <a:prstDash val="solid"/>
            <a:miter/>
          </a:ln>
        </p:spPr>
      </p:sp>
      <p:sp>
        <p:nvSpPr>
          <p:cNvPr id="6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17810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6" name="矩形"/>
          <p:cNvSpPr>
            <a:spLocks/>
          </p:cNvSpPr>
          <p:nvPr/>
        </p:nvSpPr>
        <p:spPr>
          <a:xfrm rot="0">
            <a:off x="446534" y="457200"/>
            <a:ext cx="3703319" cy="94997"/>
          </a:xfrm>
          <a:prstGeom prst="rect"/>
          <a:solidFill>
            <a:srgbClr val="465359"/>
          </a:solidFill>
          <a:ln w="12700" cmpd="sng" cap="flat">
            <a:noFill/>
            <a:prstDash val="solid"/>
            <a:round/>
          </a:ln>
        </p:spPr>
      </p:sp>
      <p:sp>
        <p:nvSpPr>
          <p:cNvPr id="17" name="矩形"/>
          <p:cNvSpPr>
            <a:spLocks/>
          </p:cNvSpPr>
          <p:nvPr/>
        </p:nvSpPr>
        <p:spPr>
          <a:xfrm rot="0">
            <a:off x="8042147" y="453643"/>
            <a:ext cx="3703317" cy="98554"/>
          </a:xfrm>
          <a:prstGeom prst="rect"/>
          <a:solidFill>
            <a:srgbClr val="969FA7"/>
          </a:solidFill>
          <a:ln w="12700" cmpd="sng" cap="flat">
            <a:noFill/>
            <a:prstDash val="solid"/>
            <a:round/>
          </a:ln>
        </p:spPr>
      </p:sp>
      <p:sp>
        <p:nvSpPr>
          <p:cNvPr id="18" name="矩形"/>
          <p:cNvSpPr>
            <a:spLocks/>
          </p:cNvSpPr>
          <p:nvPr/>
        </p:nvSpPr>
        <p:spPr>
          <a:xfrm rot="0">
            <a:off x="4241830" y="457200"/>
            <a:ext cx="3703317" cy="91440"/>
          </a:xfrm>
          <a:prstGeom prst="rect"/>
          <a:solidFill>
            <a:schemeClr val="accent1"/>
          </a:solidFill>
          <a:ln w="12700" cmpd="sng" cap="flat">
            <a:noFill/>
            <a:prstDash val="solid"/>
            <a:round/>
          </a:ln>
        </p:spPr>
      </p:sp>
      <p:pic>
        <p:nvPicPr>
          <p:cNvPr id="19" name="图片" descr="Logo&#10;&#10;Description automatically generated"/>
          <p:cNvPicPr>
            <a:picLocks noChangeAspect="1"/>
          </p:cNvPicPr>
          <p:nvPr/>
        </p:nvPicPr>
        <p:blipFill>
          <a:blip r:embed="rId2" cstate="print"/>
          <a:stretch>
            <a:fillRect/>
          </a:stretch>
        </p:blipFill>
        <p:spPr>
          <a:xfrm rot="0">
            <a:off x="10485002" y="6437910"/>
            <a:ext cx="1125802" cy="365126"/>
          </a:xfrm>
          <a:prstGeom prst="rect"/>
          <a:noFill/>
          <a:ln w="12700" cmpd="sng" cap="flat">
            <a:noFill/>
            <a:prstDash val="solid"/>
            <a:miter/>
          </a:ln>
        </p:spPr>
      </p:pic>
      <p:sp>
        <p:nvSpPr>
          <p:cNvPr id="20"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21"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noGrp="1"/>
          </p:cNvSpPr>
          <p:nvPr>
            <p:ph type="dt" idx="10"/>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4/8/2024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noGrp="1"/>
          </p:cNvSpPr>
          <p:nvPr>
            <p:ph type="sldNum"/>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28801911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057255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478783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2"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7"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4"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5"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6"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4/8/2024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44901950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4"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75"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76" name="矩形"/>
          <p:cNvSpPr>
            <a:spLocks xmlns:a="http://schemas.openxmlformats.org/drawingml/2006/main"/>
          </p:cNvSpPr>
          <p:nvPr/>
        </p:nvSpPr>
        <p:spPr>
          <a:xfrm xmlns:a="http://schemas.openxmlformats.org/drawingml/2006/main" rot="0">
            <a:off x="4241830" y="457200"/>
            <a:ext cx="3703317"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77"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78"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79"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4/8/2024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80"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81"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65981028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083642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064001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834387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02085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618475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537403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216008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7315502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4/8/2024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7" cy="98554"/>
          </a:xfrm>
          <a:prstGeom prst="rect"/>
          <a:solidFill>
            <a:srgbClr val="969FA7"/>
          </a:solidFill>
          <a:ln w="12700" cmpd="sng" cap="flat">
            <a:noFill/>
            <a:prstDash val="solid"/>
            <a:round/>
          </a:ln>
        </p:spPr>
      </p:sp>
      <p:sp>
        <p:nvSpPr>
          <p:cNvPr id="8" name="矩形"/>
          <p:cNvSpPr>
            <a:spLocks/>
          </p:cNvSpPr>
          <p:nvPr/>
        </p:nvSpPr>
        <p:spPr>
          <a:xfrm rot="0">
            <a:off x="4241830" y="457200"/>
            <a:ext cx="3703317"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2" cy="365126"/>
          </a:xfrm>
          <a:prstGeom prst="rect"/>
          <a:noFill/>
          <a:ln w="12700" cmpd="sng" cap="flat">
            <a:noFill/>
            <a:prstDash val="solid"/>
            <a:miter/>
          </a:ln>
        </p:spPr>
      </p:pic>
    </p:spTree>
    <p:extLst>
      <p:ext uri="{BB962C8B-B14F-4D97-AF65-F5344CB8AC3E}">
        <p14:creationId xmlns:p14="http://schemas.microsoft.com/office/powerpoint/2010/main" val="1083124519"/>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cyber security </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KESHAVA RAJ M-</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SBM COLLEGE OF ENGG AND TECH-COMPUTER SCIENCE </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20090262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85973708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46027044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9"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6982610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3"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97744634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7"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Preprocessing:</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preprocess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20638089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33403405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21430890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86332484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01772623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67"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99154609"/>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22</cp:revision>
  <dcterms:created xsi:type="dcterms:W3CDTF">2021-05-26T16:50:10Z</dcterms:created>
  <dcterms:modified xsi:type="dcterms:W3CDTF">2024-04-08T06:53:12Z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