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2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02EDD-DB5F-4B88-96F1-A9126AED197C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17AA1-0BA8-4DE2-A635-20FCD00B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2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45C9B-ABA2-4D77-95C6-E8A9EA181753}" type="slidenum">
              <a:rPr lang="en-US"/>
              <a:pPr/>
              <a:t>2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AB8E4E1-96E1-4A1F-A715-B5DB52A09822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Why C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Text books</a:t>
            </a:r>
          </a:p>
        </p:txBody>
      </p:sp>
    </p:spTree>
    <p:extLst>
      <p:ext uri="{BB962C8B-B14F-4D97-AF65-F5344CB8AC3E}">
        <p14:creationId xmlns:p14="http://schemas.microsoft.com/office/powerpoint/2010/main" val="305958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913CA3-6EC0-4587-AC1C-AE7B3DE4762E}" type="slidenum">
              <a:rPr lang="en-US"/>
              <a:pPr/>
              <a:t>4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788A49-4DF9-4249-833C-5FB530E7FEB2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5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8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44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2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3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2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7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8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0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E24195-2CEB-4948-A65E-B55B21CB7DE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B1A6-96D8-4F8C-9FEF-FBCE8DEE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1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724A-8E66-47E2-9B6B-F98329C05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20785"/>
            <a:ext cx="8825658" cy="3329581"/>
          </a:xfrm>
        </p:spPr>
        <p:txBody>
          <a:bodyPr/>
          <a:lstStyle/>
          <a:p>
            <a:pPr algn="ctr"/>
            <a:r>
              <a:rPr lang="fa-IR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مرور مطالب لکچر سه و چهار</a:t>
            </a:r>
            <a:endParaRPr lang="en-US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DBE92-C17F-461D-8FC5-FAAF9B541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4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480950" y="6477001"/>
            <a:ext cx="61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1121A3-05BC-489D-A6D5-78D49A3411FF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29068" y="152400"/>
            <a:ext cx="9681732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The C Language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29069" y="1143000"/>
            <a:ext cx="9681732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chemeClr val="tx1"/>
                </a:solidFill>
                <a:latin typeface="Bahij Palatino Sans Arabic" panose="02040503050201020203" pitchFamily="18" charset="-78"/>
                <a:ea typeface="新細明體" pitchFamily="16" charset="-120"/>
                <a:cs typeface="Bahij Palatino Sans Arabic" panose="02040503050201020203" pitchFamily="18" charset="-78"/>
              </a:rPr>
              <a:t>C</a:t>
            </a:r>
            <a:r>
              <a:rPr lang="en-US" sz="3000" dirty="0">
                <a:solidFill>
                  <a:schemeClr val="tx1"/>
                </a:solidFill>
                <a:latin typeface="Bahij Palatino Sans Arabic" panose="02040503050201020203" pitchFamily="18" charset="-78"/>
                <a:ea typeface="新細明體" pitchFamily="16" charset="-120"/>
                <a:cs typeface="Bahij Palatino Sans Arabic" panose="02040503050201020203" pitchFamily="18" charset="-78"/>
              </a:rPr>
              <a:t> is a </a:t>
            </a:r>
            <a:r>
              <a:rPr lang="en-US" sz="3000" i="1" dirty="0">
                <a:solidFill>
                  <a:schemeClr val="tx1"/>
                </a:solidFill>
                <a:latin typeface="Bahij Palatino Sans Arabic" panose="02040503050201020203" pitchFamily="18" charset="-78"/>
                <a:ea typeface="新細明體" pitchFamily="16" charset="-120"/>
                <a:cs typeface="Bahij Palatino Sans Arabic" panose="02040503050201020203" pitchFamily="18" charset="-78"/>
              </a:rPr>
              <a:t>general-purpose</a:t>
            </a:r>
            <a:r>
              <a:rPr lang="en-US" sz="3000" dirty="0">
                <a:solidFill>
                  <a:schemeClr val="tx1"/>
                </a:solidFill>
                <a:latin typeface="Bahij Palatino Sans Arabic" panose="02040503050201020203" pitchFamily="18" charset="-78"/>
                <a:ea typeface="新細明體" pitchFamily="16" charset="-120"/>
                <a:cs typeface="Bahij Palatino Sans Arabic" panose="02040503050201020203" pitchFamily="18" charset="-78"/>
              </a:rPr>
              <a:t> programming language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chemeClr val="tx1"/>
                </a:solidFill>
                <a:latin typeface="Bahij Palatino Sans Arabic" panose="02040503050201020203" pitchFamily="18" charset="-78"/>
                <a:ea typeface="新細明體" pitchFamily="16" charset="-120"/>
                <a:cs typeface="Bahij Palatino Sans Arabic" panose="02040503050201020203" pitchFamily="18" charset="-78"/>
              </a:rPr>
              <a:t>C</a:t>
            </a:r>
            <a:r>
              <a:rPr lang="en-US" sz="3000" dirty="0">
                <a:solidFill>
                  <a:schemeClr val="tx1"/>
                </a:solidFill>
                <a:latin typeface="Bahij Palatino Sans Arabic" panose="02040503050201020203" pitchFamily="18" charset="-78"/>
                <a:ea typeface="新細明體" pitchFamily="16" charset="-120"/>
                <a:cs typeface="Bahij Palatino Sans Arabic" panose="02040503050201020203" pitchFamily="18" charset="-78"/>
              </a:rPr>
              <a:t> is developed by </a:t>
            </a:r>
            <a:r>
              <a:rPr lang="en-US" sz="3000" i="1" dirty="0">
                <a:solidFill>
                  <a:schemeClr val="tx1"/>
                </a:solidFill>
                <a:latin typeface="Bahij Palatino Sans Arabic" panose="02040503050201020203" pitchFamily="18" charset="-78"/>
                <a:ea typeface="新細明體" pitchFamily="16" charset="-120"/>
                <a:cs typeface="Bahij Palatino Sans Arabic" panose="02040503050201020203" pitchFamily="18" charset="-78"/>
              </a:rPr>
              <a:t>Dennis Ritchie</a:t>
            </a:r>
            <a:r>
              <a:rPr lang="en-US" sz="3000" dirty="0">
                <a:solidFill>
                  <a:schemeClr val="tx1"/>
                </a:solidFill>
                <a:latin typeface="Bahij Palatino Sans Arabic" panose="02040503050201020203" pitchFamily="18" charset="-78"/>
                <a:ea typeface="新細明體" pitchFamily="16" charset="-120"/>
                <a:cs typeface="Bahij Palatino Sans Arabic" panose="02040503050201020203" pitchFamily="18" charset="-78"/>
              </a:rPr>
              <a:t> at </a:t>
            </a:r>
            <a:r>
              <a:rPr lang="en-US" sz="3000" i="1" dirty="0">
                <a:solidFill>
                  <a:schemeClr val="tx1"/>
                </a:solidFill>
                <a:latin typeface="Bahij Palatino Sans Arabic" panose="02040503050201020203" pitchFamily="18" charset="-78"/>
                <a:ea typeface="新細明體" pitchFamily="16" charset="-120"/>
                <a:cs typeface="Bahij Palatino Sans Arabic" panose="02040503050201020203" pitchFamily="18" charset="-78"/>
              </a:rPr>
              <a:t>Bell Laboratories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chemeClr val="tx1"/>
                </a:solidFill>
                <a:latin typeface="Bahij Palatino Sans Arabic" panose="02040503050201020203" pitchFamily="18" charset="-78"/>
                <a:ea typeface="新細明體" pitchFamily="16" charset="-120"/>
                <a:cs typeface="Bahij Palatino Sans Arabic" panose="02040503050201020203" pitchFamily="18" charset="-78"/>
              </a:rPr>
              <a:t>C</a:t>
            </a:r>
            <a:r>
              <a:rPr lang="en-US" sz="3000" dirty="0">
                <a:solidFill>
                  <a:schemeClr val="tx1"/>
                </a:solidFill>
                <a:latin typeface="Bahij Palatino Sans Arabic" panose="02040503050201020203" pitchFamily="18" charset="-78"/>
                <a:ea typeface="新細明體" pitchFamily="16" charset="-120"/>
                <a:cs typeface="Bahij Palatino Sans Arabic" panose="02040503050201020203" pitchFamily="18" charset="-78"/>
              </a:rPr>
              <a:t> is one of the widely used languages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chemeClr val="tx1"/>
                </a:solidFill>
                <a:latin typeface="Bahij Palatino Sans Arabic" panose="02040503050201020203" pitchFamily="18" charset="-78"/>
                <a:ea typeface="新細明體" pitchFamily="16" charset="-120"/>
                <a:cs typeface="Bahij Palatino Sans Arabic" panose="02040503050201020203" pitchFamily="18" charset="-78"/>
              </a:rPr>
              <a:t>Application development 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chemeClr val="tx1"/>
                </a:solidFill>
                <a:latin typeface="Bahij Palatino Sans Arabic" panose="02040503050201020203" pitchFamily="18" charset="-78"/>
                <a:ea typeface="新細明體" pitchFamily="16" charset="-120"/>
                <a:cs typeface="Bahij Palatino Sans Arabic" panose="02040503050201020203" pitchFamily="18" charset="-78"/>
              </a:rPr>
              <a:t>System programs, most operating systems are developed in C: Unix, Linux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chemeClr val="tx1"/>
                </a:solidFill>
                <a:latin typeface="Bahij Palatino Sans Arabic" panose="02040503050201020203" pitchFamily="18" charset="-78"/>
                <a:ea typeface="新細明體" pitchFamily="16" charset="-120"/>
                <a:cs typeface="Bahij Palatino Sans Arabic" panose="02040503050201020203" pitchFamily="18" charset="-78"/>
              </a:rPr>
              <a:t>Many other languages are based on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724A-8E66-47E2-9B6B-F98329C05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20785"/>
            <a:ext cx="8825658" cy="3329581"/>
          </a:xfrm>
        </p:spPr>
        <p:txBody>
          <a:bodyPr/>
          <a:lstStyle/>
          <a:p>
            <a:pPr algn="ctr"/>
            <a:r>
              <a:rPr lang="en-US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Hello world!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DBE92-C17F-461D-8FC5-FAAF9B541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5486400" y="64770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4D5345-98C3-4A06-9093-7D7628A237AC}" type="slidenum">
              <a:rPr lang="en-US" sz="1200">
                <a:latin typeface="Bahij Palatino Sans Arabic" panose="02040503050201020203" pitchFamily="18" charset="-78"/>
                <a:ea typeface="MS PGothic" pitchFamily="32" charset="-128"/>
                <a:cs typeface="Bahij Palatino Sans Arabic" panose="02040503050201020203" pitchFamily="18" charset="-7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latin typeface="Bahij Palatino Sans Arabic" panose="02040503050201020203" pitchFamily="18" charset="-78"/>
              <a:ea typeface="MS PGothic" pitchFamily="32" charset="-128"/>
              <a:cs typeface="Bahij Palatino Sans Arabic" panose="02040503050201020203" pitchFamily="18" charset="-7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81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Variables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28800" y="1143000"/>
            <a:ext cx="83820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Variables in the C</a:t>
            </a:r>
          </a:p>
          <a:p>
            <a:pPr>
              <a:lnSpc>
                <a:spcPct val="90000"/>
              </a:lnSpc>
              <a:spcBef>
                <a:spcPts val="2000"/>
              </a:spcBef>
            </a:pPr>
            <a:r>
              <a:rPr lang="en-US" sz="32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		&lt;Qualifier&gt; &lt;Type&gt; &lt;Identifier&gt;;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&lt;Qualifier&gt;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Is optional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We will discuss later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&lt;Type&gt;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Specifies the coding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&lt;Identifier&gt;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Is the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724A-8E66-47E2-9B6B-F98329C05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20785"/>
            <a:ext cx="8825658" cy="3329581"/>
          </a:xfrm>
        </p:spPr>
        <p:txBody>
          <a:bodyPr/>
          <a:lstStyle/>
          <a:p>
            <a:pPr algn="ctr"/>
            <a:r>
              <a:rPr lang="en-US" sz="66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Overflow and underflow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DBE92-C17F-461D-8FC5-FAAF9B541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3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724A-8E66-47E2-9B6B-F98329C05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20785"/>
            <a:ext cx="8825658" cy="3329581"/>
          </a:xfrm>
        </p:spPr>
        <p:txBody>
          <a:bodyPr/>
          <a:lstStyle/>
          <a:p>
            <a:pPr algn="ctr"/>
            <a:r>
              <a:rPr lang="en-US" sz="66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Casting!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DBE92-C17F-461D-8FC5-FAAF9B541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7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79</Words>
  <Application>Microsoft Office PowerPoint</Application>
  <PresentationFormat>Widescreen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Bahij Palatino Sans Arabic</vt:lpstr>
      <vt:lpstr>Calibri</vt:lpstr>
      <vt:lpstr>Century Gothic</vt:lpstr>
      <vt:lpstr>Wingdings</vt:lpstr>
      <vt:lpstr>Wingdings 3</vt:lpstr>
      <vt:lpstr>Ion</vt:lpstr>
      <vt:lpstr>مرور مطالب لکچر سه و چهار</vt:lpstr>
      <vt:lpstr>PowerPoint Presentation</vt:lpstr>
      <vt:lpstr>Hello world!</vt:lpstr>
      <vt:lpstr>PowerPoint Presentation</vt:lpstr>
      <vt:lpstr>Overflow and underflow</vt:lpstr>
      <vt:lpstr>Casting!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مرور مطالب لکچر سه و چهار</dc:title>
  <dc:creator>MohamadAli Keshavarz</dc:creator>
  <cp:lastModifiedBy>MohamadAli Keshavarz</cp:lastModifiedBy>
  <cp:revision>2</cp:revision>
  <dcterms:created xsi:type="dcterms:W3CDTF">2019-11-03T07:53:59Z</dcterms:created>
  <dcterms:modified xsi:type="dcterms:W3CDTF">2019-11-03T08:21:36Z</dcterms:modified>
</cp:coreProperties>
</file>