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7"/>
  </p:notesMasterIdLst>
  <p:sldIdLst>
    <p:sldId id="281" r:id="rId2"/>
    <p:sldId id="298" r:id="rId3"/>
    <p:sldId id="280" r:id="rId4"/>
    <p:sldId id="282" r:id="rId5"/>
    <p:sldId id="283" r:id="rId6"/>
    <p:sldId id="285" r:id="rId7"/>
    <p:sldId id="286" r:id="rId8"/>
    <p:sldId id="299" r:id="rId9"/>
    <p:sldId id="295" r:id="rId10"/>
    <p:sldId id="296" r:id="rId11"/>
    <p:sldId id="297" r:id="rId12"/>
    <p:sldId id="300" r:id="rId13"/>
    <p:sldId id="301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F6E-9FA6-4009-9A92-97A07EC8A61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39C4-4709-4583-A5CA-FE82EE43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15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1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9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422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1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Arrays +</a:t>
            </a:r>
            <a:br>
              <a:rPr lang="en-US" sz="6600" dirty="0"/>
            </a:br>
            <a:r>
              <a:rPr lang="en-US" sz="6600" dirty="0"/>
              <a:t>advanced loops+</a:t>
            </a:r>
            <a:br>
              <a:rPr lang="en-US" sz="6600" dirty="0"/>
            </a:br>
            <a:r>
              <a:rPr lang="en-US" sz="66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D13C-4B0C-4400-B195-863CCC4B9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By Mohmmadali keshavarz</a:t>
            </a:r>
          </a:p>
        </p:txBody>
      </p:sp>
    </p:spTree>
    <p:extLst>
      <p:ext uri="{BB962C8B-B14F-4D97-AF65-F5344CB8AC3E}">
        <p14:creationId xmlns:p14="http://schemas.microsoft.com/office/powerpoint/2010/main" val="363785513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break</a:t>
            </a: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statement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981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Exit from loop based on some conditions 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do{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("%d", &amp;a);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("%d", &amp;b);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if(b == 0)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break;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res = a / b;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("a / b = %d\n", res);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}while(b &gt; 0);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continue</a:t>
            </a: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statement 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981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Jump to end of loop and continue repetition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1" spc="-1" dirty="0">
              <a:solidFill>
                <a:srgbClr val="000000"/>
              </a:solidFill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do{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("%f", &amp;a);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scanf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("%f", &amp;b);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if(b == 0)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continue;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res = a / b;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("a / b = %f\n", res);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}while(a &gt; 0);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Common bugs!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1981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spcBef>
                <a:spcPts val="159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Loop should terminate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Initialize loop control variables</a:t>
            </a:r>
          </a:p>
          <a:p>
            <a:pPr marL="457920" indent="-45720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Don’t modify </a:t>
            </a:r>
            <a:r>
              <a:rPr lang="en-US" sz="32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for</a:t>
            </a: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loop controller in loop body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Take care about wrong control conditions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17287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70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3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</a:t>
            </a:r>
            <a:r>
              <a:rPr lang="en-US" sz="23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solidFill>
                  <a:srgbClr val="CC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Queries: </a:t>
            </a:r>
            <a:r>
              <a:rPr lang="en-US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</a:t>
            </a:r>
            <a:r>
              <a:rPr lang="en-US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Command: </a:t>
            </a:r>
            <a:r>
              <a:rPr lang="en-US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&lt;type&gt; </a:t>
            </a:r>
            <a:r>
              <a:rPr lang="en-US" sz="20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&lt;identifier&gt;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&lt;type&gt; </a:t>
            </a:r>
            <a:r>
              <a:rPr lang="en-US" sz="2000" dirty="0">
                <a:solidFill>
                  <a:srgbClr val="C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&lt;identifier&gt;</a:t>
            </a:r>
            <a:r>
              <a:rPr lang="en-US" sz="20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</a:t>
            </a:r>
            <a:r>
              <a:rPr lang="en-US" sz="2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void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definition should be out of other functions</a:t>
            </a:r>
          </a:p>
          <a:p>
            <a:pPr marL="322263" lvl="1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000" dirty="0">
                <a:solidFill>
                  <a:schemeClr val="tx1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in function is not allowed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70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Command function </a:t>
            </a:r>
          </a:p>
          <a:p>
            <a:pPr>
              <a:spcBef>
                <a:spcPts val="1750"/>
              </a:spcBef>
            </a:pPr>
            <a:r>
              <a:rPr lang="en-US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Query function</a:t>
            </a:r>
          </a:p>
          <a:p>
            <a:pPr>
              <a:spcBef>
                <a:spcPts val="1750"/>
              </a:spcBef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8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86400" y="6477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007473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Arrays in C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1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 declaration in C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20">
              <a:spcBef>
                <a:spcPts val="2001"/>
              </a:spcBef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&lt;Elements’ Type&gt; &lt;identifier&gt;</a:t>
            </a:r>
            <a:r>
              <a:rPr lang="en-US" sz="32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</a:t>
            </a: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&lt;size&gt;</a:t>
            </a:r>
            <a:r>
              <a:rPr lang="en-US" sz="32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]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&lt;Elements’ Type&gt;: int, char, float, …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&lt;size&gt;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Old compilers (standard): </a:t>
            </a:r>
            <a:r>
              <a:rPr lang="en-US" sz="28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it should be constant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New compilers (standard)</a:t>
            </a:r>
            <a:r>
              <a:rPr lang="en-US" sz="28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: it can be variable 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457920" indent="-457200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32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Elements in array</a:t>
            </a:r>
            <a:endParaRPr lang="en-US" sz="32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97760" lvl="1" indent="-457200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From 0 to (size – 1)</a:t>
            </a: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Example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DejaVu Sans"/>
              </a:rPr>
              <a:t> </a:t>
            </a:r>
            <a:endParaRPr lang="en-US" sz="4000" spc="-1" dirty="0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1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spcBef>
                <a:spcPts val="1500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	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num[20];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array of 20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first integer variable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num[19]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last integer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37320">
              <a:spcBef>
                <a:spcPts val="564"/>
              </a:spcBef>
            </a:pPr>
            <a:endParaRPr lang="en-US" sz="16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080" indent="-337320">
              <a:spcBef>
                <a:spcPts val="1500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		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 </a:t>
            </a:r>
            <a:r>
              <a:rPr lang="en-US" sz="2400" b="1" spc="-1" dirty="0" err="1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[100];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array of 100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first float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</a:t>
            </a:r>
            <a:r>
              <a:rPr lang="en-US" sz="2400" b="1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49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50</a:t>
            </a:r>
            <a:r>
              <a:rPr lang="en-US" sz="2400" spc="-1" baseline="30000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th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</a:t>
            </a:r>
            <a:r>
              <a:rPr lang="en-US" sz="2400" spc="-1" dirty="0">
                <a:solidFill>
                  <a:srgbClr val="00CC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float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8660" indent="-342900">
              <a:spcBef>
                <a:spcPts val="1500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 err="1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farr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[99]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last float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3065B-39A6-44D8-8693-95F74F1C98F4}"/>
              </a:ext>
            </a:extLst>
          </p:cNvPr>
          <p:cNvSpPr/>
          <p:nvPr/>
        </p:nvSpPr>
        <p:spPr>
          <a:xfrm>
            <a:off x="584886" y="2921168"/>
            <a:ext cx="11022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Talk is cheap 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18293678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Array Initialization: Known Length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980840" y="1108960"/>
            <a:ext cx="8228880" cy="861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num[3]={10, 20, 60};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3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10, … 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num[]={40, 50, 60, 70, 70, 80};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6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num[10]={40, 50, 60};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the array of </a:t>
            </a:r>
            <a:r>
              <a:rPr lang="en-US" sz="2400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integers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num[0]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40,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num[1]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50, </a:t>
            </a: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num[2]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is 60</a:t>
            </a: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num[3], num[4], ..., num[9]</a:t>
            </a: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are 0</a:t>
            </a:r>
          </a:p>
          <a:p>
            <a:pPr marL="669960" indent="-320040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</a:pP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 num[2]={40, 50, 60, 70};</a:t>
            </a: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400" spc="-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</a:t>
            </a:r>
            <a:r>
              <a:rPr lang="en-US" sz="2400" spc="-1" dirty="0">
                <a:solidFill>
                  <a:srgbClr val="00206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compile warning</a:t>
            </a:r>
          </a:p>
          <a:p>
            <a:pPr marL="7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     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int</a:t>
            </a:r>
            <a:r>
              <a:rPr lang="en-US" sz="24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 </a:t>
            </a:r>
            <a:r>
              <a:rPr lang="en-US" sz="2400" b="1" spc="-1" dirty="0">
                <a:solidFill>
                  <a:srgbClr val="CC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num[5]={[0] = 3, [4] = 6};</a:t>
            </a:r>
          </a:p>
          <a:p>
            <a:pPr marL="343620" indent="-34290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/* num[5] = {3, 0, 0, 0, 6} */</a:t>
            </a:r>
            <a:endParaRPr lang="en-US" sz="2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7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3065B-39A6-44D8-8693-95F74F1C98F4}"/>
              </a:ext>
            </a:extLst>
          </p:cNvPr>
          <p:cNvSpPr/>
          <p:nvPr/>
        </p:nvSpPr>
        <p:spPr>
          <a:xfrm>
            <a:off x="793434" y="3013501"/>
            <a:ext cx="11022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How to initializing Variable Length Arrays ? </a:t>
            </a:r>
            <a:endParaRPr lang="en-US" sz="48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96672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59-D569-4A75-B4C1-575AE69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6600" dirty="0"/>
            </a:br>
            <a:r>
              <a:rPr lang="en-US" sz="6600" dirty="0"/>
              <a:t>advanced loops</a:t>
            </a:r>
          </a:p>
        </p:txBody>
      </p:sp>
    </p:spTree>
    <p:extLst>
      <p:ext uri="{BB962C8B-B14F-4D97-AF65-F5344CB8AC3E}">
        <p14:creationId xmlns:p14="http://schemas.microsoft.com/office/powerpoint/2010/main" val="5668137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Example for nested loop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904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r>
              <a:rPr lang="en-US" sz="2400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 program that takes a number and generates the following pattern</a:t>
            </a:r>
          </a:p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endParaRPr lang="en-US" sz="2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spc="-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 input = 5 _____________________________</a:t>
            </a: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 *****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 ****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 ***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**</a:t>
            </a:r>
            <a:endParaRPr lang="en-US" sz="2400" b="1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*</a:t>
            </a:r>
          </a:p>
          <a:p>
            <a:pPr marL="800280" lvl="1" indent="-342360">
              <a:lnSpc>
                <a:spcPct val="80000"/>
              </a:lnSpc>
              <a:spcBef>
                <a:spcPts val="901"/>
              </a:spcBef>
            </a:pPr>
            <a:endParaRPr lang="en-US" sz="28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</TotalTime>
  <Words>670</Words>
  <Application>Microsoft Office PowerPoint</Application>
  <PresentationFormat>Widescreen</PresentationFormat>
  <Paragraphs>127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Bahij Palatino Sans Arabic</vt:lpstr>
      <vt:lpstr>Calibri</vt:lpstr>
      <vt:lpstr>Gill Sans MT</vt:lpstr>
      <vt:lpstr>Impact</vt:lpstr>
      <vt:lpstr>Wingdings</vt:lpstr>
      <vt:lpstr>Badge</vt:lpstr>
      <vt:lpstr>Arrays + advanced loops+ functions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advanced loops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MohamadAli Keshavarz</dc:creator>
  <cp:lastModifiedBy>MohamadAli Keshavarz</cp:lastModifiedBy>
  <cp:revision>12</cp:revision>
  <dcterms:created xsi:type="dcterms:W3CDTF">2019-11-22T13:41:02Z</dcterms:created>
  <dcterms:modified xsi:type="dcterms:W3CDTF">2019-11-23T12:55:29Z</dcterms:modified>
</cp:coreProperties>
</file>