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1"/>
  </p:notesMasterIdLst>
  <p:sldIdLst>
    <p:sldId id="281" r:id="rId2"/>
    <p:sldId id="265" r:id="rId3"/>
    <p:sldId id="266" r:id="rId4"/>
    <p:sldId id="267" r:id="rId5"/>
    <p:sldId id="337" r:id="rId6"/>
    <p:sldId id="274" r:id="rId7"/>
    <p:sldId id="278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08F6E-9FA6-4009-9A92-97A07EC8A61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A39C4-4709-4583-A5CA-FE82EE43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B67B35-A43C-4784-B6DC-B937E1C4718E}" type="slidenum">
              <a:rPr lang="en-US"/>
              <a:pPr/>
              <a:t>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E8CE69-89CD-40E7-9D90-D1FE2F074C2A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3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B51541-5B67-483E-886C-3538443D1ACB}" type="slidenum">
              <a:rPr lang="en-US"/>
              <a:pPr/>
              <a:t>3</a:t>
            </a:fld>
            <a:endParaRPr 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0CE438-FED9-4E68-B4E8-155A566239D9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09057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50B04A-1940-407C-A365-E2A97D5A36FD}" type="slidenum">
              <a:rPr lang="en-US"/>
              <a:pPr/>
              <a:t>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0E00601-85F1-43DC-B8A8-DE64C66C3854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Illustrate ju</a:t>
            </a:r>
            <a:r>
              <a:rPr lang="en-US" baseline="0" dirty="0">
                <a:latin typeface="Arial" charset="0"/>
                <a:cs typeface="Arial" charset="0"/>
              </a:rPr>
              <a:t>mp into function &amp; return back to the caller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5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EFA731-0758-4FA2-92C6-7D1E15BA92F4}" type="slidenum">
              <a:rPr lang="en-US"/>
              <a:pPr/>
              <a:t>5</a:t>
            </a:fld>
            <a:endParaRPr 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2CE95C-F8F5-4807-BC09-24273BEC92DF}" type="slidenum">
              <a:rPr lang="en-US"/>
              <a:pPr/>
              <a:t>6</a:t>
            </a:fld>
            <a:endParaRPr 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BD3E1F-9A45-45E9-AD69-63C1B4A39039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025916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7B593A-FB15-4AE3-84DD-3CE5AEB163BD}" type="slidenum">
              <a:rPr lang="en-US"/>
              <a:pPr/>
              <a:t>7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21C038-882C-40C4-BC1D-ACBA47FA4FF4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14196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CC5A2D-DF4D-4CCC-9CB4-08D5C46DDF02}" type="slidenum">
              <a:rPr lang="en-US"/>
              <a:pPr/>
              <a:t>8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A9F84A9-C69E-4DDF-93E8-990EF85D2D1A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6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F29D72-93A7-4386-AA39-A01384DF87FE}" type="slidenum">
              <a:rPr lang="en-US"/>
              <a:pPr/>
              <a:t>9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F88E47-36FB-4046-A11A-B442C118B0F4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8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969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6717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29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39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0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707548-1100-4A6A-84AB-D8F8B12928C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2422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707548-1100-4A6A-84AB-D8F8B12928C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1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659-D569-4A75-B4C1-575AE69A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6600" dirty="0"/>
            </a:br>
            <a:r>
              <a:rPr lang="en-US" sz="6600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BD13C-4B0C-4400-B195-863CCC4B9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By Mohmmadali keshavarz</a:t>
            </a:r>
          </a:p>
        </p:txBody>
      </p:sp>
    </p:spTree>
    <p:extLst>
      <p:ext uri="{BB962C8B-B14F-4D97-AF65-F5344CB8AC3E}">
        <p14:creationId xmlns:p14="http://schemas.microsoft.com/office/powerpoint/2010/main" val="363785513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5486400" y="64770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8EAF43-76DB-49DB-84F1-C194FF2F8C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970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definition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28800" y="1143000"/>
            <a:ext cx="8991600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3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&lt;output type&gt; &lt;function name&gt;</a:t>
            </a:r>
            <a:r>
              <a:rPr lang="en-US" sz="2300" b="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</a:t>
            </a:r>
            <a:r>
              <a:rPr lang="en-US" sz="23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&lt;input parameters&gt;</a:t>
            </a:r>
            <a:r>
              <a:rPr lang="en-US" sz="2300" b="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b="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&lt;statements&gt;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b="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&lt;output type&gt;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Queries: </a:t>
            </a:r>
            <a:r>
              <a:rPr lang="en-US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int</a:t>
            </a:r>
            <a:r>
              <a:rPr lang="en-US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 float,…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Command: </a:t>
            </a:r>
            <a:r>
              <a:rPr lang="en-US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void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&lt;function name&gt; is an identifier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&lt;input parameters&gt;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&lt;type&gt; </a:t>
            </a:r>
            <a:r>
              <a:rPr lang="en-US" sz="2000" dirty="0">
                <a:solidFill>
                  <a:srgbClr val="C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&lt;identifier&gt;</a:t>
            </a: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 &lt;type&gt; </a:t>
            </a:r>
            <a:r>
              <a:rPr lang="en-US" sz="2000" dirty="0">
                <a:solidFill>
                  <a:srgbClr val="C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&lt;identifier&gt;</a:t>
            </a: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 …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0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int</a:t>
            </a:r>
            <a:r>
              <a:rPr lang="en-US" sz="20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in, float f, 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void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definition should be out of other functions</a:t>
            </a:r>
          </a:p>
          <a:p>
            <a:pPr marL="322263" lvl="1" indent="0"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0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in function is not allowed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970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call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28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Command function </a:t>
            </a:r>
          </a:p>
          <a:p>
            <a:pPr>
              <a:spcBef>
                <a:spcPts val="1750"/>
              </a:spcBef>
            </a:pPr>
            <a:r>
              <a:rPr lang="en-US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8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&lt;function name&gt; 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Query function</a:t>
            </a:r>
          </a:p>
          <a:p>
            <a:pPr>
              <a:spcBef>
                <a:spcPts val="1750"/>
              </a:spcBef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8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&lt;variable&gt; = &lt;function name&gt;(inputs);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Inputs should match by function definition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Functions are called by another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call comes inside in a function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486400" y="64770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CF11FE-8204-4E31-BF39-C45E79BF3D5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5486400" y="64770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29A275-68BB-469E-96F4-9696770AA35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70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Example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828800" y="1124744"/>
            <a:ext cx="883920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/* </a:t>
            </a:r>
            <a:r>
              <a:rPr lang="en-US" sz="2400" b="1" dirty="0">
                <a:solidFill>
                  <a:srgbClr val="00CC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declaration</a:t>
            </a: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*/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void</a:t>
            </a: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</a:t>
            </a:r>
            <a:r>
              <a:rPr lang="en-US" sz="24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my_info</a:t>
            </a: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void</a:t>
            </a: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sz="24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int</a:t>
            </a: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("This is my info");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my_info</a:t>
            </a: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(); /* </a:t>
            </a:r>
            <a:r>
              <a:rPr lang="en-US" sz="2400" b="1" dirty="0">
                <a:solidFill>
                  <a:srgbClr val="00CC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call</a:t>
            </a: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sz="2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/* </a:t>
            </a:r>
            <a:r>
              <a:rPr lang="en-US" sz="2400" b="1" dirty="0">
                <a:solidFill>
                  <a:srgbClr val="00CC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definition</a:t>
            </a: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void</a:t>
            </a: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</a:t>
            </a:r>
            <a:r>
              <a:rPr lang="en-US" sz="24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my_info</a:t>
            </a: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void</a:t>
            </a: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){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(“info\n");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sz="24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828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How Does Function Call Work?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828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call is implemented by “</a:t>
            </a:r>
            <a:r>
              <a:rPr lang="en-US" sz="2800" dirty="0">
                <a:solidFill>
                  <a:srgbClr val="C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stack</a:t>
            </a: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”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Stack is a </a:t>
            </a:r>
            <a:r>
              <a:rPr lang="en-US" sz="2800" dirty="0">
                <a:solidFill>
                  <a:srgbClr val="C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logical</a:t>
            </a: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part of the main memory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Variables of function and its input variables are in stack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When a function calls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Its variables including the inputs are allocated in stack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The value of input parameters from caller function is pushed to stack of called function </a:t>
            </a:r>
          </a:p>
          <a:p>
            <a:pPr lvl="2"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They are </a:t>
            </a:r>
            <a:r>
              <a:rPr lang="en-US" sz="2400" i="1" dirty="0">
                <a:solidFill>
                  <a:srgbClr val="C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copied</a:t>
            </a:r>
            <a:r>
              <a:rPr lang="en-US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in to the variables of function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When function finished, its stack is freed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486400" y="64770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2C00A41-15B2-4806-89C8-BA6B6D56E2B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751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970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Call by value 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28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 call by value mechanism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The values are copied to the function</a:t>
            </a:r>
          </a:p>
          <a:p>
            <a:pPr lvl="4">
              <a:spcBef>
                <a:spcPts val="500"/>
              </a:spcBef>
              <a:buSzPct val="75000"/>
            </a:pPr>
            <a:endParaRPr lang="en-US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If we change values in the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The copied version is changed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The original value does not affected</a:t>
            </a:r>
          </a:p>
          <a:p>
            <a:pPr lvl="4">
              <a:spcBef>
                <a:spcPts val="500"/>
              </a:spcBef>
              <a:buSzPct val="75000"/>
            </a:pPr>
            <a:endParaRPr lang="en-US" sz="20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Call by value inputs </a:t>
            </a:r>
            <a:r>
              <a:rPr lang="en-US" sz="3200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cannot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be used to produce output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486400" y="64770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7D2BCC-F2B2-4EE9-86D5-D369A9CFF7D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970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The </a:t>
            </a:r>
            <a:r>
              <a:rPr lang="en-US" sz="4000" b="1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return</a:t>
            </a:r>
            <a:r>
              <a:rPr lang="en-US" sz="400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command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03512" y="1052736"/>
            <a:ext cx="9220200" cy="53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To generate a result by a function </a:t>
            </a:r>
          </a:p>
          <a:p>
            <a:pPr>
              <a:spcBef>
                <a:spcPts val="2000"/>
              </a:spcBef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 </a:t>
            </a:r>
            <a:r>
              <a:rPr lang="en-US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return &lt;value&gt;;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Only one value can be returned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return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finishes running the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can have multiple return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Only one of them runs each 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The type of the returned value = the result type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Otherwise, cast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486400" y="64770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2EE948-381D-4696-9A2E-C36B00CE1A25}" type="slidenum">
              <a:rPr lang="en-US" sz="1200">
                <a:latin typeface="Bahij Palatino Sans Arabic" panose="02040503050201020203" pitchFamily="18" charset="-78"/>
                <a:ea typeface="MS PGothic" pitchFamily="34" charset="-128"/>
                <a:cs typeface="Bahij Palatino Sans Arabic" panose="02040503050201020203" pitchFamily="18" charset="-7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latin typeface="Bahij Palatino Sans Arabic" panose="02040503050201020203" pitchFamily="18" charset="-78"/>
              <a:ea typeface="MS PGothic" pitchFamily="34" charset="-12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5486400" y="64770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4C20B4-0E3B-4D01-9BB8-FEA59686ECC0}" type="slidenum">
              <a:rPr lang="en-US" sz="1200">
                <a:latin typeface="Bahij Palatino Sans Arabic" panose="02040503050201020203" pitchFamily="18" charset="-78"/>
                <a:ea typeface="MS PGothic" pitchFamily="34" charset="-128"/>
                <a:cs typeface="Bahij Palatino Sans Arabic" panose="02040503050201020203" pitchFamily="18" charset="-7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latin typeface="Bahij Palatino Sans Arabic" panose="02040503050201020203" pitchFamily="18" charset="-78"/>
              <a:ea typeface="MS PGothic" pitchFamily="34" charset="-128"/>
              <a:cs typeface="Bahij Palatino Sans Arabic" panose="02040503050201020203" pitchFamily="18" charset="-7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970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Scope of Variables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828800" y="1143000"/>
            <a:ext cx="9220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Until now, 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Are declared in the start of functions</a:t>
            </a:r>
          </a:p>
          <a:p>
            <a:pPr lvl="1">
              <a:spcBef>
                <a:spcPts val="6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Are used any where in the function </a:t>
            </a:r>
            <a:r>
              <a:rPr lang="en-US" sz="270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after declaration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Cannot be used outside of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Cannot be used in other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Scope</a:t>
            </a:r>
            <a:r>
              <a:rPr lang="en-US" sz="320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of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A range of code that the variable can be used</a:t>
            </a:r>
          </a:p>
          <a:p>
            <a:pPr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Variable </a:t>
            </a:r>
            <a:r>
              <a:rPr lang="en-US" sz="300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cannot </a:t>
            </a:r>
            <a:r>
              <a:rPr lang="en-US" sz="300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not be used outside of its scope</a:t>
            </a:r>
          </a:p>
          <a:p>
            <a:pPr lvl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Compile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86400" y="64770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FEF120A-3028-448A-BFBA-6AC9C5D5B579}" type="slidenum">
              <a:rPr lang="en-US" sz="1200">
                <a:latin typeface="Bahij Palatino Sans Arabic" panose="02040503050201020203" pitchFamily="18" charset="-78"/>
                <a:ea typeface="MS PGothic" pitchFamily="34" charset="-128"/>
                <a:cs typeface="Bahij Palatino Sans Arabic" panose="02040503050201020203" pitchFamily="18" charset="-7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latin typeface="Bahij Palatino Sans Arabic" panose="02040503050201020203" pitchFamily="18" charset="-78"/>
              <a:ea typeface="MS PGothic" pitchFamily="34" charset="-128"/>
              <a:cs typeface="Bahij Palatino Sans Arabic" panose="02040503050201020203" pitchFamily="18" charset="-7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970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Scopes and </a:t>
            </a:r>
            <a:r>
              <a:rPr lang="en-US" sz="4000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Blocks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828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Scopes are determined by 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Start with </a:t>
            </a:r>
            <a:r>
              <a:rPr lang="en-US" sz="2800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{</a:t>
            </a: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and finished by </a:t>
            </a:r>
            <a:r>
              <a:rPr lang="en-US" sz="2800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}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Example: statements of a </a:t>
            </a:r>
            <a:r>
              <a:rPr lang="en-US" sz="2800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</a:t>
            </a: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 statement of a </a:t>
            </a:r>
            <a:r>
              <a:rPr lang="en-US" sz="28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if</a:t>
            </a: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or </a:t>
            </a:r>
            <a:r>
              <a:rPr lang="en-US" sz="28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while</a:t>
            </a: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Can be</a:t>
            </a: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declared in a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Can be</a:t>
            </a: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used in the declared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Cannot be</a:t>
            </a: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used outside the declared block</a:t>
            </a:r>
          </a:p>
          <a:p>
            <a:pPr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The declared block is the scope of the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137</TotalTime>
  <Words>510</Words>
  <Application>Microsoft Office PowerPoint</Application>
  <PresentationFormat>Widescreen</PresentationFormat>
  <Paragraphs>109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Bahij Palatino Sans Arabic</vt:lpstr>
      <vt:lpstr>Calibri</vt:lpstr>
      <vt:lpstr>Gill Sans MT</vt:lpstr>
      <vt:lpstr>Impact</vt:lpstr>
      <vt:lpstr>Wingdings</vt:lpstr>
      <vt:lpstr>Badge</vt:lpstr>
      <vt:lpstr>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MohamadAli Keshavarz</dc:creator>
  <cp:lastModifiedBy>MohamadAli Keshavarz</cp:lastModifiedBy>
  <cp:revision>18</cp:revision>
  <dcterms:created xsi:type="dcterms:W3CDTF">2019-11-22T13:41:02Z</dcterms:created>
  <dcterms:modified xsi:type="dcterms:W3CDTF">2019-11-30T19:01:03Z</dcterms:modified>
</cp:coreProperties>
</file>