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5"/>
  </p:notesMasterIdLst>
  <p:sldIdLst>
    <p:sldId id="281" r:id="rId2"/>
    <p:sldId id="298" r:id="rId3"/>
    <p:sldId id="280" r:id="rId4"/>
    <p:sldId id="282" r:id="rId5"/>
    <p:sldId id="283" r:id="rId6"/>
    <p:sldId id="285" r:id="rId7"/>
    <p:sldId id="286" r:id="rId8"/>
    <p:sldId id="299" r:id="rId9"/>
    <p:sldId id="295" r:id="rId10"/>
    <p:sldId id="296" r:id="rId11"/>
    <p:sldId id="297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8F6E-9FA6-4009-9A92-97A07EC8A61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A39C4-4709-4583-A5CA-FE82EE43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B4787BD-3244-4616-B41D-0FF925F23A08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8A2177-8F76-4033-BD00-F02A51D316D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always integer while the elements’ type can be any type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84A1E2E-E4DE-4CFF-BAFE-D14E78AC4BC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A8CD0FF-DDA4-409C-9DF4-AF64E87B562C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199D36-3418-4C01-BF41-A87D2CA4A4B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2F453-F344-422C-86BF-6010A684491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C2999BB-C197-44A3-8E34-331F23E922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4DFC9AE-7ECF-4680-A7CF-8D5028B136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96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6717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9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9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422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1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59-D569-4A75-B4C1-575AE69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Arrays +</a:t>
            </a:r>
            <a:br>
              <a:rPr lang="en-US" sz="6600" dirty="0"/>
            </a:br>
            <a:r>
              <a:rPr lang="en-US" sz="6600" dirty="0"/>
              <a:t>advanced loops+</a:t>
            </a:r>
            <a:br>
              <a:rPr lang="en-US" sz="6600" dirty="0"/>
            </a:br>
            <a:r>
              <a:rPr lang="en-US" sz="6600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BD13C-4B0C-4400-B195-863CCC4B9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By Mohmmadali keshavarz</a:t>
            </a:r>
          </a:p>
        </p:txBody>
      </p:sp>
    </p:spTree>
    <p:extLst>
      <p:ext uri="{BB962C8B-B14F-4D97-AF65-F5344CB8AC3E}">
        <p14:creationId xmlns:p14="http://schemas.microsoft.com/office/powerpoint/2010/main" val="363785513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47E909-85D4-49FC-B9F0-70C52F0F87A0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10</a:t>
            </a:fld>
            <a:endParaRPr lang="en-US" sz="1200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break</a:t>
            </a: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statement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1981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Exit from loop based on some conditions 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42360">
              <a:lnSpc>
                <a:spcPct val="80000"/>
              </a:lnSpc>
              <a:spcBef>
                <a:spcPts val="700"/>
              </a:spcBef>
            </a:pP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do{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scanf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("%d", &amp;a);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scanf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("%d", &amp;b);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if(b == 0)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break;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res = a / b;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("a / b = %d\n", res);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}while(b &gt; 0);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5F3A1B6-A5B9-4549-931D-5499C90E6C43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11</a:t>
            </a:fld>
            <a:endParaRPr lang="en-US" sz="1200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continue</a:t>
            </a: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statement 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981200" y="1143000"/>
            <a:ext cx="9066960" cy="51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Jump to end of loop and continue repetition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endParaRPr lang="en-US" sz="2400" b="1" spc="-1" dirty="0">
              <a:solidFill>
                <a:srgbClr val="000000"/>
              </a:solidFill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do{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scanf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("%f", &amp;a);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scanf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("%f", &amp;b);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if(b == 0)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continue;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res = a / b;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("a / b = %f\n", res);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}while(a &gt; 0);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90AD24-55F2-415E-B80C-F3D0666C51A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12</a:t>
            </a:fld>
            <a:endParaRPr lang="en-US" sz="1200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Common bugs!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1981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spcBef>
                <a:spcPts val="159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Loop should terminate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spcBef>
                <a:spcPts val="1599"/>
              </a:spcBef>
              <a:spcAft>
                <a:spcPts val="641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Initialize loop control variables</a:t>
            </a:r>
          </a:p>
          <a:p>
            <a:pPr marL="457920" indent="-457200">
              <a:lnSpc>
                <a:spcPct val="80000"/>
              </a:lnSpc>
              <a:spcBef>
                <a:spcPts val="1349"/>
              </a:spcBef>
              <a:spcAft>
                <a:spcPts val="541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Don’t modify </a:t>
            </a:r>
            <a:r>
              <a:rPr lang="en-US" sz="32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for</a:t>
            </a: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loop controller in loop body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lnSpc>
                <a:spcPct val="80000"/>
              </a:lnSpc>
              <a:spcBef>
                <a:spcPts val="13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Take care about wrong control conditions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59-D569-4A75-B4C1-575AE69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172879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59-D569-4A75-B4C1-575AE69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007473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3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Arrays in C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1200" y="99072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Array declaration in C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20">
              <a:spcBef>
                <a:spcPts val="2001"/>
              </a:spcBef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	&lt;Elements’ Type&gt; &lt;identifier&gt;</a:t>
            </a:r>
            <a:r>
              <a:rPr lang="en-US" sz="32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</a:t>
            </a: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&lt;size&gt;</a:t>
            </a:r>
            <a:r>
              <a:rPr lang="en-US" sz="32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]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&lt;Elements’ Type&gt;: int, char, float, …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&lt;size&gt;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97760" lvl="1" indent="-457200">
              <a:spcBef>
                <a:spcPts val="700"/>
              </a:spcBef>
              <a:buClr>
                <a:srgbClr val="006633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Old compilers (standard): </a:t>
            </a:r>
            <a:r>
              <a:rPr lang="en-US" sz="28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it should be constant</a:t>
            </a:r>
            <a:endParaRPr lang="en-US" sz="28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97760" lvl="1" indent="-457200">
              <a:spcBef>
                <a:spcPts val="700"/>
              </a:spcBef>
              <a:buClr>
                <a:srgbClr val="006633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New compilers (standard)</a:t>
            </a:r>
            <a:r>
              <a:rPr lang="en-US" sz="28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: it can be variable </a:t>
            </a:r>
            <a:endParaRPr lang="en-US" sz="28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Elements in array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97760" lvl="1" indent="-457200">
              <a:spcBef>
                <a:spcPts val="700"/>
              </a:spcBef>
              <a:buClr>
                <a:srgbClr val="006633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From 0 to (size – 1)</a:t>
            </a:r>
            <a:endParaRPr lang="en-US" sz="28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B6144C7-E4F0-4F73-A711-FFA396E6DEF9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4</a:t>
            </a:fld>
            <a:endParaRPr lang="en-US" sz="1200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Example</a:t>
            </a:r>
            <a:r>
              <a:rPr lang="en-US" sz="4000" spc="-1" dirty="0">
                <a:solidFill>
                  <a:srgbClr val="293A83"/>
                </a:solidFill>
                <a:latin typeface="Arial"/>
                <a:ea typeface="DejaVu Sans"/>
              </a:rPr>
              <a:t> </a:t>
            </a:r>
            <a:endParaRPr lang="en-US" sz="4000" spc="-1" dirty="0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981200" y="105168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spcBef>
                <a:spcPts val="1500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		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num[20];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array of 20 </a:t>
            </a:r>
            <a:r>
              <a:rPr lang="en-US" sz="2400" spc="-1" dirty="0">
                <a:solidFill>
                  <a:srgbClr val="00CC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integers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num[0]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first integer variable 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num[19]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last integer 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37320">
              <a:spcBef>
                <a:spcPts val="564"/>
              </a:spcBef>
            </a:pPr>
            <a:endParaRPr lang="en-US" sz="16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37320">
              <a:spcBef>
                <a:spcPts val="1500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		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float </a:t>
            </a:r>
            <a:r>
              <a:rPr lang="en-US" sz="2400" b="1" spc="-1" dirty="0" err="1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[100];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array of 100 </a:t>
            </a:r>
            <a:r>
              <a:rPr lang="en-US" sz="2400" spc="-1" dirty="0">
                <a:solidFill>
                  <a:srgbClr val="00CC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floats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[0]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first float 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</a:t>
            </a:r>
            <a:r>
              <a:rPr lang="en-US" sz="2400" b="1" spc="-1" dirty="0">
                <a:solidFill>
                  <a:srgbClr val="00CC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49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50</a:t>
            </a:r>
            <a:r>
              <a:rPr lang="en-US" sz="2400" spc="-1" baseline="30000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th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</a:t>
            </a:r>
            <a:r>
              <a:rPr lang="en-US" sz="2400" spc="-1" dirty="0">
                <a:solidFill>
                  <a:srgbClr val="00CC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float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[99]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last float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3065B-39A6-44D8-8693-95F74F1C98F4}"/>
              </a:ext>
            </a:extLst>
          </p:cNvPr>
          <p:cNvSpPr/>
          <p:nvPr/>
        </p:nvSpPr>
        <p:spPr>
          <a:xfrm>
            <a:off x="584886" y="2921168"/>
            <a:ext cx="11022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Talk is cheap show me the code!</a:t>
            </a:r>
          </a:p>
        </p:txBody>
      </p:sp>
    </p:spTree>
    <p:extLst>
      <p:ext uri="{BB962C8B-B14F-4D97-AF65-F5344CB8AC3E}">
        <p14:creationId xmlns:p14="http://schemas.microsoft.com/office/powerpoint/2010/main" val="18293678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F260CBD-57BF-4D9A-B5BF-119FCCF304B3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6</a:t>
            </a:fld>
            <a:endParaRPr lang="en-US" sz="1200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Array Initialization: Known Length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980840" y="1108960"/>
            <a:ext cx="8228880" cy="8612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num[3]={10, 20, 60};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array of </a:t>
            </a:r>
            <a:r>
              <a:rPr lang="en-US" sz="24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3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integers, 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num[0]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10, … 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num[]={40, 50, 60, 70, 70, 80};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array of </a:t>
            </a:r>
            <a:r>
              <a:rPr lang="en-US" sz="24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6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integers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num[10]={40, 50, 60};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array of </a:t>
            </a:r>
            <a:r>
              <a:rPr lang="en-US" sz="24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10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integers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num[0]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40, 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num[1]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50, 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num[2]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60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num[3], num[4], ..., num[9]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are 0</a:t>
            </a:r>
          </a:p>
          <a:p>
            <a:pPr marL="669960" indent="-320040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num[2]={40, 50, 60, 70};</a:t>
            </a: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spc="-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spc="-1" dirty="0">
                <a:solidFill>
                  <a:srgbClr val="00206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compile warning</a:t>
            </a:r>
          </a:p>
          <a:p>
            <a:pPr marL="7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     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</a:t>
            </a:r>
            <a:r>
              <a:rPr lang="en-US" sz="2400" b="1" spc="-1" dirty="0">
                <a:solidFill>
                  <a:srgbClr val="FF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num[5]={[0] = 3, [4] = 6};</a:t>
            </a: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/* num[5] = {3, 0, 0, 0, 6} */</a:t>
            </a:r>
            <a:endParaRPr lang="en-US" sz="2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</a:pP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3065B-39A6-44D8-8693-95F74F1C98F4}"/>
              </a:ext>
            </a:extLst>
          </p:cNvPr>
          <p:cNvSpPr/>
          <p:nvPr/>
        </p:nvSpPr>
        <p:spPr>
          <a:xfrm>
            <a:off x="793434" y="3013501"/>
            <a:ext cx="110222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How to initializing Variable Length Arrays ? </a:t>
            </a:r>
            <a:endParaRPr lang="en-US" sz="48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96672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59-D569-4A75-B4C1-575AE69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6600" dirty="0"/>
            </a:br>
            <a:r>
              <a:rPr lang="en-US" sz="6600" dirty="0"/>
              <a:t>advanced loops</a:t>
            </a:r>
          </a:p>
        </p:txBody>
      </p:sp>
    </p:spTree>
    <p:extLst>
      <p:ext uri="{BB962C8B-B14F-4D97-AF65-F5344CB8AC3E}">
        <p14:creationId xmlns:p14="http://schemas.microsoft.com/office/powerpoint/2010/main" val="56681374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034EF-F175-4391-8602-89D14144B486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9</a:t>
            </a:fld>
            <a:endParaRPr lang="en-US" sz="1200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Example for nested loop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904880" y="1143000"/>
            <a:ext cx="84574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</a:pP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A program that takes a number and generates the following pattern</a:t>
            </a:r>
          </a:p>
          <a:p>
            <a:pPr marL="72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</a:pP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spc="-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_____________________________ input = 5 _____________________________</a:t>
            </a: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 ****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  *****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 ****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*</a:t>
            </a: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endParaRPr lang="en-US" sz="28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61</TotalTime>
  <Words>542</Words>
  <Application>Microsoft Office PowerPoint</Application>
  <PresentationFormat>Widescreen</PresentationFormat>
  <Paragraphs>98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Bahij Palatino Sans Arabic</vt:lpstr>
      <vt:lpstr>Calibri</vt:lpstr>
      <vt:lpstr>Gill Sans MT</vt:lpstr>
      <vt:lpstr>Impact</vt:lpstr>
      <vt:lpstr>Wingdings</vt:lpstr>
      <vt:lpstr>Badge</vt:lpstr>
      <vt:lpstr>Arrays + advanced loops+ functions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advanced loops</vt:lpstr>
      <vt:lpstr>PowerPoint Presentation</vt:lpstr>
      <vt:lpstr>PowerPoint Presentation</vt:lpstr>
      <vt:lpstr>PowerPoint Presentation</vt:lpstr>
      <vt:lpstr>PowerPoint Presentation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MohamadAli Keshavarz</dc:creator>
  <cp:lastModifiedBy>MohamadAli Keshavarz</cp:lastModifiedBy>
  <cp:revision>9</cp:revision>
  <dcterms:created xsi:type="dcterms:W3CDTF">2019-11-22T13:41:02Z</dcterms:created>
  <dcterms:modified xsi:type="dcterms:W3CDTF">2019-11-22T14:42:33Z</dcterms:modified>
</cp:coreProperties>
</file>