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7" r:id="rId1"/>
  </p:sldMasterIdLst>
  <p:notesMasterIdLst>
    <p:notesMasterId r:id="rId15"/>
  </p:notesMasterIdLst>
  <p:sldIdLst>
    <p:sldId id="281" r:id="rId2"/>
    <p:sldId id="298" r:id="rId3"/>
    <p:sldId id="280" r:id="rId4"/>
    <p:sldId id="302" r:id="rId5"/>
    <p:sldId id="308" r:id="rId6"/>
    <p:sldId id="307" r:id="rId7"/>
    <p:sldId id="306" r:id="rId8"/>
    <p:sldId id="310" r:id="rId9"/>
    <p:sldId id="309" r:id="rId10"/>
    <p:sldId id="311" r:id="rId11"/>
    <p:sldId id="312" r:id="rId12"/>
    <p:sldId id="313" r:id="rId13"/>
    <p:sldId id="31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9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808F6E-9FA6-4009-9A92-97A07EC8A61F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BA39C4-4709-4583-A5CA-FE82EE43B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882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CustomShape 1"/>
          <p:cNvSpPr/>
          <p:nvPr/>
        </p:nvSpPr>
        <p:spPr>
          <a:xfrm>
            <a:off x="4143240" y="9120240"/>
            <a:ext cx="3169440" cy="4788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DE0AFED4-7C4A-4DC9-BC39-6C84E7E19746}" type="slidenum">
              <a:rPr lang="en-US" sz="1300" b="0" strike="noStrike" spc="-1">
                <a:solidFill>
                  <a:srgbClr val="000000"/>
                </a:solidFill>
                <a:latin typeface="Arial"/>
                <a:ea typeface="+mn-ea"/>
              </a:rPr>
              <a:t>3</a:t>
            </a:fld>
            <a:endParaRPr lang="en-US" sz="1300" b="0" strike="noStrike" spc="-1">
              <a:latin typeface="Arial"/>
            </a:endParaRPr>
          </a:p>
        </p:txBody>
      </p:sp>
      <p:sp>
        <p:nvSpPr>
          <p:cNvPr id="356" name="CustomShape 2"/>
          <p:cNvSpPr/>
          <p:nvPr/>
        </p:nvSpPr>
        <p:spPr>
          <a:xfrm>
            <a:off x="4143600" y="9120240"/>
            <a:ext cx="3169440" cy="47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CC2AD8CF-9E45-437B-95FF-FFD3D1F28D03}" type="slidenum">
              <a:rPr lang="en-US" sz="1300" b="0" strike="noStrike" spc="-1">
                <a:solidFill>
                  <a:srgbClr val="000000"/>
                </a:solidFill>
                <a:latin typeface="Arial"/>
                <a:ea typeface="+mn-ea"/>
              </a:rPr>
              <a:t>3</a:t>
            </a:fld>
            <a:endParaRPr lang="en-US" sz="1300" b="0" strike="noStrike" spc="-1">
              <a:latin typeface="Arial"/>
            </a:endParaRPr>
          </a:p>
        </p:txBody>
      </p:sp>
      <p:sp>
        <p:nvSpPr>
          <p:cNvPr id="357" name="PlaceHolder 3"/>
          <p:cNvSpPr>
            <a:spLocks noGrp="1" noRot="1" noChangeAspect="1"/>
          </p:cNvSpPr>
          <p:nvPr>
            <p:ph type="sldImg"/>
          </p:nvPr>
        </p:nvSpPr>
        <p:spPr>
          <a:xfrm>
            <a:off x="458788" y="720725"/>
            <a:ext cx="6397625" cy="3598863"/>
          </a:xfrm>
          <a:prstGeom prst="rect">
            <a:avLst/>
          </a:prstGeom>
        </p:spPr>
      </p:sp>
      <p:sp>
        <p:nvSpPr>
          <p:cNvPr id="358" name="PlaceHolder 4"/>
          <p:cNvSpPr>
            <a:spLocks noGrp="1"/>
          </p:cNvSpPr>
          <p:nvPr>
            <p:ph type="body"/>
          </p:nvPr>
        </p:nvSpPr>
        <p:spPr>
          <a:xfrm>
            <a:off x="731160" y="4560120"/>
            <a:ext cx="5852160" cy="4319640"/>
          </a:xfrm>
          <a:prstGeom prst="rect">
            <a:avLst/>
          </a:prstGeom>
        </p:spPr>
        <p:txBody>
          <a:bodyPr lIns="99000" tIns="49680" rIns="99000" bIns="49680" anchor="ctr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CustomShape 1"/>
          <p:cNvSpPr/>
          <p:nvPr/>
        </p:nvSpPr>
        <p:spPr>
          <a:xfrm>
            <a:off x="4143240" y="9120240"/>
            <a:ext cx="3169440" cy="4788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DE0AFED4-7C4A-4DC9-BC39-6C84E7E19746}" type="slidenum">
              <a:rPr lang="en-US" sz="1300" b="0" strike="noStrike" spc="-1">
                <a:solidFill>
                  <a:srgbClr val="000000"/>
                </a:solidFill>
                <a:latin typeface="Arial"/>
                <a:ea typeface="+mn-ea"/>
              </a:rPr>
              <a:t>12</a:t>
            </a:fld>
            <a:endParaRPr lang="en-US" sz="1300" b="0" strike="noStrike" spc="-1">
              <a:latin typeface="Arial"/>
            </a:endParaRPr>
          </a:p>
        </p:txBody>
      </p:sp>
      <p:sp>
        <p:nvSpPr>
          <p:cNvPr id="356" name="CustomShape 2"/>
          <p:cNvSpPr/>
          <p:nvPr/>
        </p:nvSpPr>
        <p:spPr>
          <a:xfrm>
            <a:off x="4143600" y="9120240"/>
            <a:ext cx="3169440" cy="47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CC2AD8CF-9E45-437B-95FF-FFD3D1F28D03}" type="slidenum">
              <a:rPr lang="en-US" sz="1300" b="0" strike="noStrike" spc="-1">
                <a:solidFill>
                  <a:srgbClr val="000000"/>
                </a:solidFill>
                <a:latin typeface="Arial"/>
                <a:ea typeface="+mn-ea"/>
              </a:rPr>
              <a:t>12</a:t>
            </a:fld>
            <a:endParaRPr lang="en-US" sz="1300" b="0" strike="noStrike" spc="-1">
              <a:latin typeface="Arial"/>
            </a:endParaRPr>
          </a:p>
        </p:txBody>
      </p:sp>
      <p:sp>
        <p:nvSpPr>
          <p:cNvPr id="357" name="PlaceHolder 3"/>
          <p:cNvSpPr>
            <a:spLocks noGrp="1" noRot="1" noChangeAspect="1"/>
          </p:cNvSpPr>
          <p:nvPr>
            <p:ph type="sldImg"/>
          </p:nvPr>
        </p:nvSpPr>
        <p:spPr>
          <a:xfrm>
            <a:off x="458788" y="720725"/>
            <a:ext cx="6397625" cy="3598863"/>
          </a:xfrm>
          <a:prstGeom prst="rect">
            <a:avLst/>
          </a:prstGeom>
        </p:spPr>
      </p:sp>
      <p:sp>
        <p:nvSpPr>
          <p:cNvPr id="358" name="PlaceHolder 4"/>
          <p:cNvSpPr>
            <a:spLocks noGrp="1"/>
          </p:cNvSpPr>
          <p:nvPr>
            <p:ph type="body"/>
          </p:nvPr>
        </p:nvSpPr>
        <p:spPr>
          <a:xfrm>
            <a:off x="731160" y="4560120"/>
            <a:ext cx="5852160" cy="4319640"/>
          </a:xfrm>
          <a:prstGeom prst="rect">
            <a:avLst/>
          </a:prstGeom>
        </p:spPr>
        <p:txBody>
          <a:bodyPr lIns="99000" tIns="49680" rIns="99000" bIns="49680" anchor="ctr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14557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CustomShape 1"/>
          <p:cNvSpPr/>
          <p:nvPr/>
        </p:nvSpPr>
        <p:spPr>
          <a:xfrm>
            <a:off x="4143240" y="9120240"/>
            <a:ext cx="3169440" cy="4788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DE0AFED4-7C4A-4DC9-BC39-6C84E7E19746}" type="slidenum">
              <a:rPr lang="en-US" sz="1300" b="0" strike="noStrike" spc="-1">
                <a:solidFill>
                  <a:srgbClr val="000000"/>
                </a:solidFill>
                <a:latin typeface="Arial"/>
                <a:ea typeface="+mn-ea"/>
              </a:rPr>
              <a:t>13</a:t>
            </a:fld>
            <a:endParaRPr lang="en-US" sz="1300" b="0" strike="noStrike" spc="-1">
              <a:latin typeface="Arial"/>
            </a:endParaRPr>
          </a:p>
        </p:txBody>
      </p:sp>
      <p:sp>
        <p:nvSpPr>
          <p:cNvPr id="356" name="CustomShape 2"/>
          <p:cNvSpPr/>
          <p:nvPr/>
        </p:nvSpPr>
        <p:spPr>
          <a:xfrm>
            <a:off x="4143600" y="9120240"/>
            <a:ext cx="3169440" cy="47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CC2AD8CF-9E45-437B-95FF-FFD3D1F28D03}" type="slidenum">
              <a:rPr lang="en-US" sz="1300" b="0" strike="noStrike" spc="-1">
                <a:solidFill>
                  <a:srgbClr val="000000"/>
                </a:solidFill>
                <a:latin typeface="Arial"/>
                <a:ea typeface="+mn-ea"/>
              </a:rPr>
              <a:t>13</a:t>
            </a:fld>
            <a:endParaRPr lang="en-US" sz="1300" b="0" strike="noStrike" spc="-1">
              <a:latin typeface="Arial"/>
            </a:endParaRPr>
          </a:p>
        </p:txBody>
      </p:sp>
      <p:sp>
        <p:nvSpPr>
          <p:cNvPr id="357" name="PlaceHolder 3"/>
          <p:cNvSpPr>
            <a:spLocks noGrp="1" noRot="1" noChangeAspect="1"/>
          </p:cNvSpPr>
          <p:nvPr>
            <p:ph type="sldImg"/>
          </p:nvPr>
        </p:nvSpPr>
        <p:spPr>
          <a:xfrm>
            <a:off x="458788" y="720725"/>
            <a:ext cx="6397625" cy="3598863"/>
          </a:xfrm>
          <a:prstGeom prst="rect">
            <a:avLst/>
          </a:prstGeom>
        </p:spPr>
      </p:sp>
      <p:sp>
        <p:nvSpPr>
          <p:cNvPr id="358" name="PlaceHolder 4"/>
          <p:cNvSpPr>
            <a:spLocks noGrp="1"/>
          </p:cNvSpPr>
          <p:nvPr>
            <p:ph type="body"/>
          </p:nvPr>
        </p:nvSpPr>
        <p:spPr>
          <a:xfrm>
            <a:off x="731160" y="4560120"/>
            <a:ext cx="5852160" cy="4319640"/>
          </a:xfrm>
          <a:prstGeom prst="rect">
            <a:avLst/>
          </a:prstGeom>
        </p:spPr>
        <p:txBody>
          <a:bodyPr lIns="99000" tIns="49680" rIns="99000" bIns="49680" anchor="ctr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544829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CustomShape 1"/>
          <p:cNvSpPr/>
          <p:nvPr/>
        </p:nvSpPr>
        <p:spPr>
          <a:xfrm>
            <a:off x="4143240" y="9120240"/>
            <a:ext cx="3169440" cy="4788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DE0AFED4-7C4A-4DC9-BC39-6C84E7E19746}" type="slidenum">
              <a:rPr lang="en-US" sz="1300" b="0" strike="noStrike" spc="-1">
                <a:solidFill>
                  <a:srgbClr val="000000"/>
                </a:solidFill>
                <a:latin typeface="Arial"/>
                <a:ea typeface="+mn-ea"/>
              </a:rPr>
              <a:t>4</a:t>
            </a:fld>
            <a:endParaRPr lang="en-US" sz="1300" b="0" strike="noStrike" spc="-1">
              <a:latin typeface="Arial"/>
            </a:endParaRPr>
          </a:p>
        </p:txBody>
      </p:sp>
      <p:sp>
        <p:nvSpPr>
          <p:cNvPr id="356" name="CustomShape 2"/>
          <p:cNvSpPr/>
          <p:nvPr/>
        </p:nvSpPr>
        <p:spPr>
          <a:xfrm>
            <a:off x="4143600" y="9120240"/>
            <a:ext cx="3169440" cy="47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CC2AD8CF-9E45-437B-95FF-FFD3D1F28D03}" type="slidenum">
              <a:rPr lang="en-US" sz="1300" b="0" strike="noStrike" spc="-1">
                <a:solidFill>
                  <a:srgbClr val="000000"/>
                </a:solidFill>
                <a:latin typeface="Arial"/>
                <a:ea typeface="+mn-ea"/>
              </a:rPr>
              <a:t>4</a:t>
            </a:fld>
            <a:endParaRPr lang="en-US" sz="1300" b="0" strike="noStrike" spc="-1">
              <a:latin typeface="Arial"/>
            </a:endParaRPr>
          </a:p>
        </p:txBody>
      </p:sp>
      <p:sp>
        <p:nvSpPr>
          <p:cNvPr id="357" name="PlaceHolder 3"/>
          <p:cNvSpPr>
            <a:spLocks noGrp="1" noRot="1" noChangeAspect="1"/>
          </p:cNvSpPr>
          <p:nvPr>
            <p:ph type="sldImg"/>
          </p:nvPr>
        </p:nvSpPr>
        <p:spPr>
          <a:xfrm>
            <a:off x="458788" y="720725"/>
            <a:ext cx="6397625" cy="3598863"/>
          </a:xfrm>
          <a:prstGeom prst="rect">
            <a:avLst/>
          </a:prstGeom>
        </p:spPr>
      </p:sp>
      <p:sp>
        <p:nvSpPr>
          <p:cNvPr id="358" name="PlaceHolder 4"/>
          <p:cNvSpPr>
            <a:spLocks noGrp="1"/>
          </p:cNvSpPr>
          <p:nvPr>
            <p:ph type="body"/>
          </p:nvPr>
        </p:nvSpPr>
        <p:spPr>
          <a:xfrm>
            <a:off x="731160" y="4560120"/>
            <a:ext cx="5852160" cy="4319640"/>
          </a:xfrm>
          <a:prstGeom prst="rect">
            <a:avLst/>
          </a:prstGeom>
        </p:spPr>
        <p:txBody>
          <a:bodyPr lIns="99000" tIns="49680" rIns="99000" bIns="49680" anchor="ctr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272747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CustomShape 1"/>
          <p:cNvSpPr/>
          <p:nvPr/>
        </p:nvSpPr>
        <p:spPr>
          <a:xfrm>
            <a:off x="4143240" y="9120240"/>
            <a:ext cx="3169440" cy="4788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DE0AFED4-7C4A-4DC9-BC39-6C84E7E19746}" type="slidenum">
              <a:rPr lang="en-US" sz="1300" b="0" strike="noStrike" spc="-1">
                <a:solidFill>
                  <a:srgbClr val="000000"/>
                </a:solidFill>
                <a:latin typeface="Arial"/>
                <a:ea typeface="+mn-ea"/>
              </a:rPr>
              <a:t>5</a:t>
            </a:fld>
            <a:endParaRPr lang="en-US" sz="1300" b="0" strike="noStrike" spc="-1">
              <a:latin typeface="Arial"/>
            </a:endParaRPr>
          </a:p>
        </p:txBody>
      </p:sp>
      <p:sp>
        <p:nvSpPr>
          <p:cNvPr id="356" name="CustomShape 2"/>
          <p:cNvSpPr/>
          <p:nvPr/>
        </p:nvSpPr>
        <p:spPr>
          <a:xfrm>
            <a:off x="4143600" y="9120240"/>
            <a:ext cx="3169440" cy="47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CC2AD8CF-9E45-437B-95FF-FFD3D1F28D03}" type="slidenum">
              <a:rPr lang="en-US" sz="1300" b="0" strike="noStrike" spc="-1">
                <a:solidFill>
                  <a:srgbClr val="000000"/>
                </a:solidFill>
                <a:latin typeface="Arial"/>
                <a:ea typeface="+mn-ea"/>
              </a:rPr>
              <a:t>5</a:t>
            </a:fld>
            <a:endParaRPr lang="en-US" sz="1300" b="0" strike="noStrike" spc="-1">
              <a:latin typeface="Arial"/>
            </a:endParaRPr>
          </a:p>
        </p:txBody>
      </p:sp>
      <p:sp>
        <p:nvSpPr>
          <p:cNvPr id="357" name="PlaceHolder 3"/>
          <p:cNvSpPr>
            <a:spLocks noGrp="1" noRot="1" noChangeAspect="1"/>
          </p:cNvSpPr>
          <p:nvPr>
            <p:ph type="sldImg"/>
          </p:nvPr>
        </p:nvSpPr>
        <p:spPr>
          <a:xfrm>
            <a:off x="458788" y="720725"/>
            <a:ext cx="6397625" cy="3598863"/>
          </a:xfrm>
          <a:prstGeom prst="rect">
            <a:avLst/>
          </a:prstGeom>
        </p:spPr>
      </p:sp>
      <p:sp>
        <p:nvSpPr>
          <p:cNvPr id="358" name="PlaceHolder 4"/>
          <p:cNvSpPr>
            <a:spLocks noGrp="1"/>
          </p:cNvSpPr>
          <p:nvPr>
            <p:ph type="body"/>
          </p:nvPr>
        </p:nvSpPr>
        <p:spPr>
          <a:xfrm>
            <a:off x="731160" y="4560120"/>
            <a:ext cx="5852160" cy="4319640"/>
          </a:xfrm>
          <a:prstGeom prst="rect">
            <a:avLst/>
          </a:prstGeom>
        </p:spPr>
        <p:txBody>
          <a:bodyPr lIns="99000" tIns="49680" rIns="99000" bIns="49680" anchor="ctr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280979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CustomShape 1"/>
          <p:cNvSpPr/>
          <p:nvPr/>
        </p:nvSpPr>
        <p:spPr>
          <a:xfrm>
            <a:off x="4143240" y="9120240"/>
            <a:ext cx="3169440" cy="4788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DE0AFED4-7C4A-4DC9-BC39-6C84E7E19746}" type="slidenum">
              <a:rPr lang="en-US" sz="1300" b="0" strike="noStrike" spc="-1">
                <a:solidFill>
                  <a:srgbClr val="000000"/>
                </a:solidFill>
                <a:latin typeface="Arial"/>
                <a:ea typeface="+mn-ea"/>
              </a:rPr>
              <a:t>6</a:t>
            </a:fld>
            <a:endParaRPr lang="en-US" sz="1300" b="0" strike="noStrike" spc="-1">
              <a:latin typeface="Arial"/>
            </a:endParaRPr>
          </a:p>
        </p:txBody>
      </p:sp>
      <p:sp>
        <p:nvSpPr>
          <p:cNvPr id="356" name="CustomShape 2"/>
          <p:cNvSpPr/>
          <p:nvPr/>
        </p:nvSpPr>
        <p:spPr>
          <a:xfrm>
            <a:off x="4143600" y="9120240"/>
            <a:ext cx="3169440" cy="47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CC2AD8CF-9E45-437B-95FF-FFD3D1F28D03}" type="slidenum">
              <a:rPr lang="en-US" sz="1300" b="0" strike="noStrike" spc="-1">
                <a:solidFill>
                  <a:srgbClr val="000000"/>
                </a:solidFill>
                <a:latin typeface="Arial"/>
                <a:ea typeface="+mn-ea"/>
              </a:rPr>
              <a:t>6</a:t>
            </a:fld>
            <a:endParaRPr lang="en-US" sz="1300" b="0" strike="noStrike" spc="-1">
              <a:latin typeface="Arial"/>
            </a:endParaRPr>
          </a:p>
        </p:txBody>
      </p:sp>
      <p:sp>
        <p:nvSpPr>
          <p:cNvPr id="357" name="PlaceHolder 3"/>
          <p:cNvSpPr>
            <a:spLocks noGrp="1" noRot="1" noChangeAspect="1"/>
          </p:cNvSpPr>
          <p:nvPr>
            <p:ph type="sldImg"/>
          </p:nvPr>
        </p:nvSpPr>
        <p:spPr>
          <a:xfrm>
            <a:off x="458788" y="720725"/>
            <a:ext cx="6397625" cy="3598863"/>
          </a:xfrm>
          <a:prstGeom prst="rect">
            <a:avLst/>
          </a:prstGeom>
        </p:spPr>
      </p:sp>
      <p:sp>
        <p:nvSpPr>
          <p:cNvPr id="358" name="PlaceHolder 4"/>
          <p:cNvSpPr>
            <a:spLocks noGrp="1"/>
          </p:cNvSpPr>
          <p:nvPr>
            <p:ph type="body"/>
          </p:nvPr>
        </p:nvSpPr>
        <p:spPr>
          <a:xfrm>
            <a:off x="731160" y="4560120"/>
            <a:ext cx="5852160" cy="4319640"/>
          </a:xfrm>
          <a:prstGeom prst="rect">
            <a:avLst/>
          </a:prstGeom>
        </p:spPr>
        <p:txBody>
          <a:bodyPr lIns="99000" tIns="49680" rIns="99000" bIns="49680" anchor="ctr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414384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CustomShape 1"/>
          <p:cNvSpPr/>
          <p:nvPr/>
        </p:nvSpPr>
        <p:spPr>
          <a:xfrm>
            <a:off x="4143240" y="9120240"/>
            <a:ext cx="3169440" cy="4788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DE0AFED4-7C4A-4DC9-BC39-6C84E7E19746}" type="slidenum">
              <a:rPr lang="en-US" sz="1300" b="0" strike="noStrike" spc="-1">
                <a:solidFill>
                  <a:srgbClr val="000000"/>
                </a:solidFill>
                <a:latin typeface="Arial"/>
                <a:ea typeface="+mn-ea"/>
              </a:rPr>
              <a:t>7</a:t>
            </a:fld>
            <a:endParaRPr lang="en-US" sz="1300" b="0" strike="noStrike" spc="-1">
              <a:latin typeface="Arial"/>
            </a:endParaRPr>
          </a:p>
        </p:txBody>
      </p:sp>
      <p:sp>
        <p:nvSpPr>
          <p:cNvPr id="356" name="CustomShape 2"/>
          <p:cNvSpPr/>
          <p:nvPr/>
        </p:nvSpPr>
        <p:spPr>
          <a:xfrm>
            <a:off x="4143600" y="9120240"/>
            <a:ext cx="3169440" cy="47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CC2AD8CF-9E45-437B-95FF-FFD3D1F28D03}" type="slidenum">
              <a:rPr lang="en-US" sz="1300" b="0" strike="noStrike" spc="-1">
                <a:solidFill>
                  <a:srgbClr val="000000"/>
                </a:solidFill>
                <a:latin typeface="Arial"/>
                <a:ea typeface="+mn-ea"/>
              </a:rPr>
              <a:t>7</a:t>
            </a:fld>
            <a:endParaRPr lang="en-US" sz="1300" b="0" strike="noStrike" spc="-1">
              <a:latin typeface="Arial"/>
            </a:endParaRPr>
          </a:p>
        </p:txBody>
      </p:sp>
      <p:sp>
        <p:nvSpPr>
          <p:cNvPr id="357" name="PlaceHolder 3"/>
          <p:cNvSpPr>
            <a:spLocks noGrp="1" noRot="1" noChangeAspect="1"/>
          </p:cNvSpPr>
          <p:nvPr>
            <p:ph type="sldImg"/>
          </p:nvPr>
        </p:nvSpPr>
        <p:spPr>
          <a:xfrm>
            <a:off x="458788" y="720725"/>
            <a:ext cx="6397625" cy="3598863"/>
          </a:xfrm>
          <a:prstGeom prst="rect">
            <a:avLst/>
          </a:prstGeom>
        </p:spPr>
      </p:sp>
      <p:sp>
        <p:nvSpPr>
          <p:cNvPr id="358" name="PlaceHolder 4"/>
          <p:cNvSpPr>
            <a:spLocks noGrp="1"/>
          </p:cNvSpPr>
          <p:nvPr>
            <p:ph type="body"/>
          </p:nvPr>
        </p:nvSpPr>
        <p:spPr>
          <a:xfrm>
            <a:off x="731160" y="4560120"/>
            <a:ext cx="5852160" cy="4319640"/>
          </a:xfrm>
          <a:prstGeom prst="rect">
            <a:avLst/>
          </a:prstGeom>
        </p:spPr>
        <p:txBody>
          <a:bodyPr lIns="99000" tIns="49680" rIns="99000" bIns="49680" anchor="ctr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280649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CustomShape 1"/>
          <p:cNvSpPr/>
          <p:nvPr/>
        </p:nvSpPr>
        <p:spPr>
          <a:xfrm>
            <a:off x="4143240" y="9120240"/>
            <a:ext cx="3169440" cy="4788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DE0AFED4-7C4A-4DC9-BC39-6C84E7E19746}" type="slidenum">
              <a:rPr lang="en-US" sz="1300" b="0" strike="noStrike" spc="-1">
                <a:solidFill>
                  <a:srgbClr val="000000"/>
                </a:solidFill>
                <a:latin typeface="Arial"/>
                <a:ea typeface="+mn-ea"/>
              </a:rPr>
              <a:t>8</a:t>
            </a:fld>
            <a:endParaRPr lang="en-US" sz="1300" b="0" strike="noStrike" spc="-1">
              <a:latin typeface="Arial"/>
            </a:endParaRPr>
          </a:p>
        </p:txBody>
      </p:sp>
      <p:sp>
        <p:nvSpPr>
          <p:cNvPr id="356" name="CustomShape 2"/>
          <p:cNvSpPr/>
          <p:nvPr/>
        </p:nvSpPr>
        <p:spPr>
          <a:xfrm>
            <a:off x="4143600" y="9120240"/>
            <a:ext cx="3169440" cy="47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CC2AD8CF-9E45-437B-95FF-FFD3D1F28D03}" type="slidenum">
              <a:rPr lang="en-US" sz="1300" b="0" strike="noStrike" spc="-1">
                <a:solidFill>
                  <a:srgbClr val="000000"/>
                </a:solidFill>
                <a:latin typeface="Arial"/>
                <a:ea typeface="+mn-ea"/>
              </a:rPr>
              <a:t>8</a:t>
            </a:fld>
            <a:endParaRPr lang="en-US" sz="1300" b="0" strike="noStrike" spc="-1">
              <a:latin typeface="Arial"/>
            </a:endParaRPr>
          </a:p>
        </p:txBody>
      </p:sp>
      <p:sp>
        <p:nvSpPr>
          <p:cNvPr id="357" name="PlaceHolder 3"/>
          <p:cNvSpPr>
            <a:spLocks noGrp="1" noRot="1" noChangeAspect="1"/>
          </p:cNvSpPr>
          <p:nvPr>
            <p:ph type="sldImg"/>
          </p:nvPr>
        </p:nvSpPr>
        <p:spPr>
          <a:xfrm>
            <a:off x="458788" y="720725"/>
            <a:ext cx="6397625" cy="3598863"/>
          </a:xfrm>
          <a:prstGeom prst="rect">
            <a:avLst/>
          </a:prstGeom>
        </p:spPr>
      </p:sp>
      <p:sp>
        <p:nvSpPr>
          <p:cNvPr id="358" name="PlaceHolder 4"/>
          <p:cNvSpPr>
            <a:spLocks noGrp="1"/>
          </p:cNvSpPr>
          <p:nvPr>
            <p:ph type="body"/>
          </p:nvPr>
        </p:nvSpPr>
        <p:spPr>
          <a:xfrm>
            <a:off x="731160" y="4560120"/>
            <a:ext cx="5852160" cy="4319640"/>
          </a:xfrm>
          <a:prstGeom prst="rect">
            <a:avLst/>
          </a:prstGeom>
        </p:spPr>
        <p:txBody>
          <a:bodyPr lIns="99000" tIns="49680" rIns="99000" bIns="49680" anchor="ctr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281756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CustomShape 1"/>
          <p:cNvSpPr/>
          <p:nvPr/>
        </p:nvSpPr>
        <p:spPr>
          <a:xfrm>
            <a:off x="4143240" y="9120240"/>
            <a:ext cx="3169440" cy="4788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DE0AFED4-7C4A-4DC9-BC39-6C84E7E19746}" type="slidenum">
              <a:rPr lang="en-US" sz="1300" b="0" strike="noStrike" spc="-1">
                <a:solidFill>
                  <a:srgbClr val="000000"/>
                </a:solidFill>
                <a:latin typeface="Arial"/>
                <a:ea typeface="+mn-ea"/>
              </a:rPr>
              <a:t>9</a:t>
            </a:fld>
            <a:endParaRPr lang="en-US" sz="1300" b="0" strike="noStrike" spc="-1">
              <a:latin typeface="Arial"/>
            </a:endParaRPr>
          </a:p>
        </p:txBody>
      </p:sp>
      <p:sp>
        <p:nvSpPr>
          <p:cNvPr id="356" name="CustomShape 2"/>
          <p:cNvSpPr/>
          <p:nvPr/>
        </p:nvSpPr>
        <p:spPr>
          <a:xfrm>
            <a:off x="4143600" y="9120240"/>
            <a:ext cx="3169440" cy="47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CC2AD8CF-9E45-437B-95FF-FFD3D1F28D03}" type="slidenum">
              <a:rPr lang="en-US" sz="1300" b="0" strike="noStrike" spc="-1">
                <a:solidFill>
                  <a:srgbClr val="000000"/>
                </a:solidFill>
                <a:latin typeface="Arial"/>
                <a:ea typeface="+mn-ea"/>
              </a:rPr>
              <a:t>9</a:t>
            </a:fld>
            <a:endParaRPr lang="en-US" sz="1300" b="0" strike="noStrike" spc="-1">
              <a:latin typeface="Arial"/>
            </a:endParaRPr>
          </a:p>
        </p:txBody>
      </p:sp>
      <p:sp>
        <p:nvSpPr>
          <p:cNvPr id="357" name="PlaceHolder 3"/>
          <p:cNvSpPr>
            <a:spLocks noGrp="1" noRot="1" noChangeAspect="1"/>
          </p:cNvSpPr>
          <p:nvPr>
            <p:ph type="sldImg"/>
          </p:nvPr>
        </p:nvSpPr>
        <p:spPr>
          <a:xfrm>
            <a:off x="458788" y="720725"/>
            <a:ext cx="6397625" cy="3598863"/>
          </a:xfrm>
          <a:prstGeom prst="rect">
            <a:avLst/>
          </a:prstGeom>
        </p:spPr>
      </p:sp>
      <p:sp>
        <p:nvSpPr>
          <p:cNvPr id="358" name="PlaceHolder 4"/>
          <p:cNvSpPr>
            <a:spLocks noGrp="1"/>
          </p:cNvSpPr>
          <p:nvPr>
            <p:ph type="body"/>
          </p:nvPr>
        </p:nvSpPr>
        <p:spPr>
          <a:xfrm>
            <a:off x="731160" y="4560120"/>
            <a:ext cx="5852160" cy="4319640"/>
          </a:xfrm>
          <a:prstGeom prst="rect">
            <a:avLst/>
          </a:prstGeom>
        </p:spPr>
        <p:txBody>
          <a:bodyPr lIns="99000" tIns="49680" rIns="99000" bIns="49680" anchor="ctr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657315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CustomShape 1"/>
          <p:cNvSpPr/>
          <p:nvPr/>
        </p:nvSpPr>
        <p:spPr>
          <a:xfrm>
            <a:off x="4143240" y="9120240"/>
            <a:ext cx="3169440" cy="4788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DE0AFED4-7C4A-4DC9-BC39-6C84E7E19746}" type="slidenum">
              <a:rPr lang="en-US" sz="1300" b="0" strike="noStrike" spc="-1">
                <a:solidFill>
                  <a:srgbClr val="000000"/>
                </a:solidFill>
                <a:latin typeface="Arial"/>
                <a:ea typeface="+mn-ea"/>
              </a:rPr>
              <a:t>10</a:t>
            </a:fld>
            <a:endParaRPr lang="en-US" sz="1300" b="0" strike="noStrike" spc="-1">
              <a:latin typeface="Arial"/>
            </a:endParaRPr>
          </a:p>
        </p:txBody>
      </p:sp>
      <p:sp>
        <p:nvSpPr>
          <p:cNvPr id="356" name="CustomShape 2"/>
          <p:cNvSpPr/>
          <p:nvPr/>
        </p:nvSpPr>
        <p:spPr>
          <a:xfrm>
            <a:off x="4143600" y="9120240"/>
            <a:ext cx="3169440" cy="47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CC2AD8CF-9E45-437B-95FF-FFD3D1F28D03}" type="slidenum">
              <a:rPr lang="en-US" sz="1300" b="0" strike="noStrike" spc="-1">
                <a:solidFill>
                  <a:srgbClr val="000000"/>
                </a:solidFill>
                <a:latin typeface="Arial"/>
                <a:ea typeface="+mn-ea"/>
              </a:rPr>
              <a:t>10</a:t>
            </a:fld>
            <a:endParaRPr lang="en-US" sz="1300" b="0" strike="noStrike" spc="-1">
              <a:latin typeface="Arial"/>
            </a:endParaRPr>
          </a:p>
        </p:txBody>
      </p:sp>
      <p:sp>
        <p:nvSpPr>
          <p:cNvPr id="357" name="PlaceHolder 3"/>
          <p:cNvSpPr>
            <a:spLocks noGrp="1" noRot="1" noChangeAspect="1"/>
          </p:cNvSpPr>
          <p:nvPr>
            <p:ph type="sldImg"/>
          </p:nvPr>
        </p:nvSpPr>
        <p:spPr>
          <a:xfrm>
            <a:off x="458788" y="720725"/>
            <a:ext cx="6397625" cy="3598863"/>
          </a:xfrm>
          <a:prstGeom prst="rect">
            <a:avLst/>
          </a:prstGeom>
        </p:spPr>
      </p:sp>
      <p:sp>
        <p:nvSpPr>
          <p:cNvPr id="358" name="PlaceHolder 4"/>
          <p:cNvSpPr>
            <a:spLocks noGrp="1"/>
          </p:cNvSpPr>
          <p:nvPr>
            <p:ph type="body"/>
          </p:nvPr>
        </p:nvSpPr>
        <p:spPr>
          <a:xfrm>
            <a:off x="731160" y="4560120"/>
            <a:ext cx="5852160" cy="4319640"/>
          </a:xfrm>
          <a:prstGeom prst="rect">
            <a:avLst/>
          </a:prstGeom>
        </p:spPr>
        <p:txBody>
          <a:bodyPr lIns="99000" tIns="49680" rIns="99000" bIns="49680" anchor="ctr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886666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CustomShape 1"/>
          <p:cNvSpPr/>
          <p:nvPr/>
        </p:nvSpPr>
        <p:spPr>
          <a:xfrm>
            <a:off x="4143240" y="9120240"/>
            <a:ext cx="3169440" cy="4788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DE0AFED4-7C4A-4DC9-BC39-6C84E7E19746}" type="slidenum">
              <a:rPr lang="en-US" sz="1300" b="0" strike="noStrike" spc="-1">
                <a:solidFill>
                  <a:srgbClr val="000000"/>
                </a:solidFill>
                <a:latin typeface="Arial"/>
                <a:ea typeface="+mn-ea"/>
              </a:rPr>
              <a:t>11</a:t>
            </a:fld>
            <a:endParaRPr lang="en-US" sz="1300" b="0" strike="noStrike" spc="-1">
              <a:latin typeface="Arial"/>
            </a:endParaRPr>
          </a:p>
        </p:txBody>
      </p:sp>
      <p:sp>
        <p:nvSpPr>
          <p:cNvPr id="356" name="CustomShape 2"/>
          <p:cNvSpPr/>
          <p:nvPr/>
        </p:nvSpPr>
        <p:spPr>
          <a:xfrm>
            <a:off x="4143600" y="9120240"/>
            <a:ext cx="3169440" cy="47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CC2AD8CF-9E45-437B-95FF-FFD3D1F28D03}" type="slidenum">
              <a:rPr lang="en-US" sz="1300" b="0" strike="noStrike" spc="-1">
                <a:solidFill>
                  <a:srgbClr val="000000"/>
                </a:solidFill>
                <a:latin typeface="Arial"/>
                <a:ea typeface="+mn-ea"/>
              </a:rPr>
              <a:t>11</a:t>
            </a:fld>
            <a:endParaRPr lang="en-US" sz="1300" b="0" strike="noStrike" spc="-1">
              <a:latin typeface="Arial"/>
            </a:endParaRPr>
          </a:p>
        </p:txBody>
      </p:sp>
      <p:sp>
        <p:nvSpPr>
          <p:cNvPr id="357" name="PlaceHolder 3"/>
          <p:cNvSpPr>
            <a:spLocks noGrp="1" noRot="1" noChangeAspect="1"/>
          </p:cNvSpPr>
          <p:nvPr>
            <p:ph type="sldImg"/>
          </p:nvPr>
        </p:nvSpPr>
        <p:spPr>
          <a:xfrm>
            <a:off x="458788" y="720725"/>
            <a:ext cx="6397625" cy="3598863"/>
          </a:xfrm>
          <a:prstGeom prst="rect">
            <a:avLst/>
          </a:prstGeom>
        </p:spPr>
      </p:sp>
      <p:sp>
        <p:nvSpPr>
          <p:cNvPr id="358" name="PlaceHolder 4"/>
          <p:cNvSpPr>
            <a:spLocks noGrp="1"/>
          </p:cNvSpPr>
          <p:nvPr>
            <p:ph type="body"/>
          </p:nvPr>
        </p:nvSpPr>
        <p:spPr>
          <a:xfrm>
            <a:off x="731160" y="4560120"/>
            <a:ext cx="5852160" cy="4319640"/>
          </a:xfrm>
          <a:prstGeom prst="rect">
            <a:avLst/>
          </a:prstGeom>
        </p:spPr>
        <p:txBody>
          <a:bodyPr lIns="99000" tIns="49680" rIns="99000" bIns="49680" anchor="ctr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7583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1707548-1100-4A6A-84AB-D8F8B12928CF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0E66C5D5-6D25-4BA6-A250-ED1C86CD55D5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59696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07548-1100-4A6A-84AB-D8F8B12928CF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5D5-6D25-4BA6-A250-ED1C86CD5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655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07548-1100-4A6A-84AB-D8F8B12928CF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5D5-6D25-4BA6-A250-ED1C86CD5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134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07548-1100-4A6A-84AB-D8F8B12928CF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5D5-6D25-4BA6-A250-ED1C86CD5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522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1707548-1100-4A6A-84AB-D8F8B12928CF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E66C5D5-6D25-4BA6-A250-ED1C86CD55D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6671766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07548-1100-4A6A-84AB-D8F8B12928CF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5D5-6D25-4BA6-A250-ED1C86CD5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62936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07548-1100-4A6A-84AB-D8F8B12928CF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5D5-6D25-4BA6-A250-ED1C86CD5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43922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07548-1100-4A6A-84AB-D8F8B12928CF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5D5-6D25-4BA6-A250-ED1C86CD5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803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07548-1100-4A6A-84AB-D8F8B12928CF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5D5-6D25-4BA6-A250-ED1C86CD5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18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C1707548-1100-4A6A-84AB-D8F8B12928CF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0E66C5D5-6D25-4BA6-A250-ED1C86CD55D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824226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C1707548-1100-4A6A-84AB-D8F8B12928CF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0E66C5D5-6D25-4BA6-A250-ED1C86CD5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608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1707548-1100-4A6A-84AB-D8F8B12928CF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E66C5D5-6D25-4BA6-A250-ED1C86CD55D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13135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8" r:id="rId1"/>
    <p:sldLayoutId id="2147483829" r:id="rId2"/>
    <p:sldLayoutId id="2147483830" r:id="rId3"/>
    <p:sldLayoutId id="2147483831" r:id="rId4"/>
    <p:sldLayoutId id="2147483832" r:id="rId5"/>
    <p:sldLayoutId id="2147483833" r:id="rId6"/>
    <p:sldLayoutId id="2147483834" r:id="rId7"/>
    <p:sldLayoutId id="2147483835" r:id="rId8"/>
    <p:sldLayoutId id="2147483836" r:id="rId9"/>
    <p:sldLayoutId id="2147483837" r:id="rId10"/>
    <p:sldLayoutId id="214748383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stomShape 3">
            <a:extLst>
              <a:ext uri="{FF2B5EF4-FFF2-40B4-BE49-F238E27FC236}">
                <a16:creationId xmlns:a16="http://schemas.microsoft.com/office/drawing/2014/main" id="{7AEB12BF-3D9B-4413-AEEC-4098FC989EA6}"/>
              </a:ext>
            </a:extLst>
          </p:cNvPr>
          <p:cNvSpPr/>
          <p:nvPr/>
        </p:nvSpPr>
        <p:spPr>
          <a:xfrm>
            <a:off x="3447535" y="2720666"/>
            <a:ext cx="8228880" cy="548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720" algn="ctr">
              <a:spcBef>
                <a:spcPts val="2001"/>
              </a:spcBef>
              <a:buClr>
                <a:srgbClr val="003399"/>
              </a:buClr>
            </a:pPr>
            <a:r>
              <a:rPr lang="fa-IR" sz="7200" b="1" spc="-1" dirty="0">
                <a:latin typeface="Bahij Palatino Sans Arabic" panose="02040503050201020203" pitchFamily="18" charset="-78"/>
                <a:ea typeface="DejaVu Sans"/>
                <a:cs typeface="Bahij Palatino Sans Arabic" panose="02040503050201020203" pitchFamily="18" charset="-78"/>
              </a:rPr>
              <a:t>مرور و حل تمرین میانترم :)</a:t>
            </a:r>
            <a:endParaRPr lang="fa-IR" sz="6600" b="1" spc="-1" dirty="0">
              <a:latin typeface="Bahij Palatino Sans Arabic" panose="02040503050201020203" pitchFamily="18" charset="-78"/>
              <a:ea typeface="DejaVu Sans"/>
              <a:cs typeface="Bahij Palatino Sans Arabic" panose="02040503050201020203" pitchFamily="18" charset="-78"/>
            </a:endParaRPr>
          </a:p>
        </p:txBody>
      </p:sp>
      <p:sp>
        <p:nvSpPr>
          <p:cNvPr id="9" name="CustomShape 3">
            <a:extLst>
              <a:ext uri="{FF2B5EF4-FFF2-40B4-BE49-F238E27FC236}">
                <a16:creationId xmlns:a16="http://schemas.microsoft.com/office/drawing/2014/main" id="{634A7BA7-819F-4C43-BF77-CC77D3964D73}"/>
              </a:ext>
            </a:extLst>
          </p:cNvPr>
          <p:cNvSpPr/>
          <p:nvPr/>
        </p:nvSpPr>
        <p:spPr>
          <a:xfrm>
            <a:off x="1363362" y="6557318"/>
            <a:ext cx="1594022" cy="22388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720" algn="r">
              <a:spcBef>
                <a:spcPts val="2001"/>
              </a:spcBef>
              <a:buClr>
                <a:srgbClr val="003399"/>
              </a:buClr>
            </a:pPr>
            <a:endParaRPr lang="en-US" sz="1400" spc="-1" dirty="0">
              <a:latin typeface="Bahij Palatino Sans Arabic" panose="02040503050201020203" pitchFamily="18" charset="-78"/>
              <a:cs typeface="Bahij Palatino Sans Arabic" panose="02040503050201020203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637855136"/>
      </p:ext>
    </p:extLst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/>
        </p:nvSpPr>
        <p:spPr>
          <a:xfrm>
            <a:off x="5486520" y="6477120"/>
            <a:ext cx="608760" cy="2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Autofit/>
          </a:bodyPr>
          <a:lstStyle/>
          <a:p>
            <a:pPr algn="r">
              <a:lnSpc>
                <a:spcPct val="100000"/>
              </a:lnSpc>
            </a:pPr>
            <a:fld id="{7DD3CDD3-1C53-4349-B0ED-6C5A7E099985}" type="slidenum">
              <a:rPr lang="en-US" sz="1200" spc="-1">
                <a:solidFill>
                  <a:srgbClr val="000000"/>
                </a:solidFill>
                <a:latin typeface="Arial"/>
                <a:ea typeface="MS PGothic"/>
              </a:rPr>
              <a:t>10</a:t>
            </a:fld>
            <a:endParaRPr lang="en-US" sz="1200" spc="-1">
              <a:latin typeface="Arial"/>
            </a:endParaRPr>
          </a:p>
        </p:txBody>
      </p:sp>
      <p:sp>
        <p:nvSpPr>
          <p:cNvPr id="210" name="CustomShape 2"/>
          <p:cNvSpPr/>
          <p:nvPr/>
        </p:nvSpPr>
        <p:spPr>
          <a:xfrm>
            <a:off x="1981200" y="152280"/>
            <a:ext cx="8228880" cy="78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 rtl="1">
              <a:lnSpc>
                <a:spcPct val="100000"/>
              </a:lnSpc>
            </a:pPr>
            <a:r>
              <a:rPr lang="fa-IR" sz="4000" spc="-1" dirty="0">
                <a:solidFill>
                  <a:srgbClr val="293A83"/>
                </a:solidFill>
                <a:latin typeface="Bahij Palatino Sans Arabic" panose="02040503050201020203" pitchFamily="18" charset="-78"/>
                <a:ea typeface="DejaVu Sans"/>
                <a:cs typeface="Bahij Palatino Sans Arabic" panose="02040503050201020203" pitchFamily="18" charset="-78"/>
              </a:rPr>
              <a:t>سوالات خروجی(مخصوص!):</a:t>
            </a:r>
            <a:endParaRPr lang="en-US" sz="4000" spc="-1" dirty="0">
              <a:latin typeface="Bahij Palatino Sans Arabic" panose="02040503050201020203" pitchFamily="18" charset="-78"/>
              <a:cs typeface="Bahij Palatino Sans Arabic" panose="02040503050201020203" pitchFamily="18" charset="-78"/>
            </a:endParaRPr>
          </a:p>
        </p:txBody>
      </p:sp>
      <p:sp>
        <p:nvSpPr>
          <p:cNvPr id="211" name="CustomShape 3"/>
          <p:cNvSpPr/>
          <p:nvPr/>
        </p:nvSpPr>
        <p:spPr>
          <a:xfrm>
            <a:off x="1980840" y="546480"/>
            <a:ext cx="8228880" cy="548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endParaRPr lang="nn-NO" sz="3200" b="1" dirty="0">
              <a:latin typeface="Bahij Palatino Sans Arabic" panose="02040503050201020203" pitchFamily="18" charset="-78"/>
              <a:cs typeface="Bahij Palatino Sans Arabic" panose="02040503050201020203" pitchFamily="18" charset="-78"/>
            </a:endParaRPr>
          </a:p>
          <a:p>
            <a:r>
              <a:rPr lang="en-US" sz="3200" dirty="0"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int </a:t>
            </a:r>
            <a:r>
              <a:rPr lang="en-US" sz="3200" dirty="0" err="1"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i</a:t>
            </a:r>
            <a:r>
              <a:rPr lang="en-US" sz="3200" dirty="0"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, j; double d;</a:t>
            </a:r>
          </a:p>
          <a:p>
            <a:r>
              <a:rPr lang="en-US" sz="3200" dirty="0"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d = 1.0;</a:t>
            </a:r>
          </a:p>
          <a:p>
            <a:r>
              <a:rPr lang="en-US" sz="3200" dirty="0"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j = </a:t>
            </a:r>
            <a:r>
              <a:rPr lang="en-US" sz="3200" dirty="0" err="1"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i</a:t>
            </a:r>
            <a:r>
              <a:rPr lang="en-US" sz="3200" dirty="0"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 = 1;</a:t>
            </a:r>
          </a:p>
          <a:p>
            <a:r>
              <a:rPr lang="en-US" sz="3200" dirty="0"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d = (</a:t>
            </a:r>
            <a:r>
              <a:rPr lang="en-US" sz="3200" dirty="0" err="1"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i</a:t>
            </a:r>
            <a:r>
              <a:rPr lang="en-US" sz="3200" dirty="0"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++) + (--j);</a:t>
            </a:r>
          </a:p>
          <a:p>
            <a:r>
              <a:rPr lang="en-US" sz="3200" dirty="0" err="1"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i</a:t>
            </a:r>
            <a:r>
              <a:rPr lang="en-US" sz="3200" dirty="0"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 += </a:t>
            </a:r>
            <a:r>
              <a:rPr lang="en-US" sz="3200" dirty="0" err="1"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j++</a:t>
            </a:r>
            <a:r>
              <a:rPr lang="en-US" sz="3200" dirty="0"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 + 1;</a:t>
            </a:r>
          </a:p>
          <a:p>
            <a:r>
              <a:rPr lang="en-US" sz="3200" dirty="0" err="1"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printf</a:t>
            </a:r>
            <a:r>
              <a:rPr lang="en-US" sz="3200" dirty="0"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("%</a:t>
            </a:r>
            <a:r>
              <a:rPr lang="en-US" sz="3200" dirty="0" err="1"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lf</a:t>
            </a:r>
            <a:r>
              <a:rPr lang="en-US" sz="3200" dirty="0"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, %d, %d\n", d, </a:t>
            </a:r>
            <a:r>
              <a:rPr lang="en-US" sz="3200" dirty="0" err="1"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i</a:t>
            </a:r>
            <a:r>
              <a:rPr lang="en-US" sz="3200" dirty="0"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, j);</a:t>
            </a:r>
          </a:p>
          <a:p>
            <a:pPr algn="ctr"/>
            <a:r>
              <a:rPr lang="nn-NO" sz="3200" b="1" dirty="0"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_________________________________</a:t>
            </a:r>
            <a:r>
              <a:rPr lang="fa-IR" sz="3200" b="1" dirty="0">
                <a:solidFill>
                  <a:srgbClr val="FF0000"/>
                </a:solidFill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 پاسخ </a:t>
            </a:r>
            <a:r>
              <a:rPr lang="nn-NO" sz="3200" b="1" dirty="0"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_</a:t>
            </a:r>
            <a:r>
              <a:rPr lang="fa-IR" sz="3200" b="1" dirty="0"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___</a:t>
            </a:r>
            <a:r>
              <a:rPr lang="nn-NO" sz="3200" b="1" dirty="0"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__</a:t>
            </a:r>
            <a:endParaRPr lang="fa-IR" sz="3200" b="1" dirty="0">
              <a:latin typeface="Bahij Palatino Sans Arabic" panose="02040503050201020203" pitchFamily="18" charset="-78"/>
              <a:cs typeface="Bahij Palatino Sans Arabic" panose="02040503050201020203" pitchFamily="18" charset="-78"/>
            </a:endParaRPr>
          </a:p>
          <a:p>
            <a:r>
              <a:rPr lang="nn-NO" sz="3200" b="1" dirty="0"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1.000000, 3, 1</a:t>
            </a:r>
          </a:p>
        </p:txBody>
      </p:sp>
    </p:spTree>
    <p:extLst>
      <p:ext uri="{BB962C8B-B14F-4D97-AF65-F5344CB8AC3E}">
        <p14:creationId xmlns:p14="http://schemas.microsoft.com/office/powerpoint/2010/main" val="267779609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/>
        </p:nvSpPr>
        <p:spPr>
          <a:xfrm>
            <a:off x="5486520" y="6477120"/>
            <a:ext cx="608760" cy="2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Autofit/>
          </a:bodyPr>
          <a:lstStyle/>
          <a:p>
            <a:pPr algn="r">
              <a:lnSpc>
                <a:spcPct val="100000"/>
              </a:lnSpc>
            </a:pPr>
            <a:fld id="{7DD3CDD3-1C53-4349-B0ED-6C5A7E099985}" type="slidenum">
              <a:rPr lang="en-US" sz="1200" spc="-1">
                <a:solidFill>
                  <a:srgbClr val="000000"/>
                </a:solidFill>
                <a:latin typeface="Arial"/>
                <a:ea typeface="MS PGothic"/>
              </a:rPr>
              <a:t>11</a:t>
            </a:fld>
            <a:endParaRPr lang="en-US" sz="1200" spc="-1">
              <a:latin typeface="Arial"/>
            </a:endParaRPr>
          </a:p>
        </p:txBody>
      </p:sp>
      <p:sp>
        <p:nvSpPr>
          <p:cNvPr id="210" name="CustomShape 2"/>
          <p:cNvSpPr/>
          <p:nvPr/>
        </p:nvSpPr>
        <p:spPr>
          <a:xfrm>
            <a:off x="1981200" y="152280"/>
            <a:ext cx="8228880" cy="78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 rtl="1">
              <a:lnSpc>
                <a:spcPct val="100000"/>
              </a:lnSpc>
            </a:pPr>
            <a:r>
              <a:rPr lang="fa-IR" sz="4000" spc="-1" dirty="0">
                <a:solidFill>
                  <a:srgbClr val="293A83"/>
                </a:solidFill>
                <a:latin typeface="Bahij Palatino Sans Arabic" panose="02040503050201020203" pitchFamily="18" charset="-78"/>
                <a:ea typeface="DejaVu Sans"/>
                <a:cs typeface="Bahij Palatino Sans Arabic" panose="02040503050201020203" pitchFamily="18" charset="-78"/>
              </a:rPr>
              <a:t>سوالات خروجی(مخصوص!):</a:t>
            </a:r>
            <a:endParaRPr lang="en-US" sz="4000" spc="-1" dirty="0">
              <a:latin typeface="Bahij Palatino Sans Arabic" panose="02040503050201020203" pitchFamily="18" charset="-78"/>
              <a:cs typeface="Bahij Palatino Sans Arabic" panose="02040503050201020203" pitchFamily="18" charset="-78"/>
            </a:endParaRPr>
          </a:p>
        </p:txBody>
      </p:sp>
      <p:sp>
        <p:nvSpPr>
          <p:cNvPr id="211" name="CustomShape 3"/>
          <p:cNvSpPr/>
          <p:nvPr/>
        </p:nvSpPr>
        <p:spPr>
          <a:xfrm>
            <a:off x="1980840" y="546480"/>
            <a:ext cx="8228880" cy="548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r>
              <a:rPr lang="en-US" sz="3200" dirty="0"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int </a:t>
            </a:r>
            <a:r>
              <a:rPr lang="en-US" sz="3200" dirty="0" err="1"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i</a:t>
            </a:r>
            <a:r>
              <a:rPr lang="en-US" sz="3200" dirty="0"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 = 0, j = 1;</a:t>
            </a:r>
          </a:p>
          <a:p>
            <a:r>
              <a:rPr lang="en-US" sz="3200" dirty="0"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bool p, q;</a:t>
            </a:r>
          </a:p>
          <a:p>
            <a:r>
              <a:rPr lang="en-US" sz="3200" dirty="0"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p = </a:t>
            </a:r>
            <a:r>
              <a:rPr lang="en-US" sz="3200" dirty="0" err="1"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i</a:t>
            </a:r>
            <a:r>
              <a:rPr lang="en-US" sz="3200" dirty="0"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;</a:t>
            </a:r>
          </a:p>
          <a:p>
            <a:r>
              <a:rPr lang="en-US" sz="3200" dirty="0"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q = p ? p : !p;</a:t>
            </a:r>
          </a:p>
          <a:p>
            <a:r>
              <a:rPr lang="en-US" sz="3200" dirty="0" err="1"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i</a:t>
            </a:r>
            <a:r>
              <a:rPr lang="en-US" sz="3200" dirty="0"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 = p &amp;&amp; q;</a:t>
            </a:r>
          </a:p>
          <a:p>
            <a:r>
              <a:rPr lang="en-US" sz="3200" dirty="0"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j = q || q;</a:t>
            </a:r>
          </a:p>
          <a:p>
            <a:r>
              <a:rPr lang="en-US" sz="3200" dirty="0" err="1"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printf</a:t>
            </a:r>
            <a:r>
              <a:rPr lang="en-US" sz="3200" dirty="0"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("%d, %d\n", </a:t>
            </a:r>
            <a:r>
              <a:rPr lang="en-US" sz="3200" dirty="0" err="1"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i</a:t>
            </a:r>
            <a:r>
              <a:rPr lang="en-US" sz="3200" dirty="0"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, j);</a:t>
            </a:r>
          </a:p>
          <a:p>
            <a:pPr algn="ctr"/>
            <a:r>
              <a:rPr lang="nn-NO" sz="3200" b="1" dirty="0"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_________________________________</a:t>
            </a:r>
            <a:r>
              <a:rPr lang="fa-IR" sz="3200" b="1" dirty="0">
                <a:solidFill>
                  <a:srgbClr val="FF0000"/>
                </a:solidFill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 پاسخ </a:t>
            </a:r>
            <a:r>
              <a:rPr lang="nn-NO" sz="3200" b="1" dirty="0"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_</a:t>
            </a:r>
            <a:r>
              <a:rPr lang="fa-IR" sz="3200" b="1" dirty="0"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___</a:t>
            </a:r>
            <a:r>
              <a:rPr lang="nn-NO" sz="3200" b="1" dirty="0"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__</a:t>
            </a:r>
            <a:endParaRPr lang="fa-IR" sz="3200" b="1" dirty="0">
              <a:latin typeface="Bahij Palatino Sans Arabic" panose="02040503050201020203" pitchFamily="18" charset="-78"/>
              <a:cs typeface="Bahij Palatino Sans Arabic" panose="02040503050201020203" pitchFamily="18" charset="-78"/>
            </a:endParaRPr>
          </a:p>
          <a:p>
            <a:r>
              <a:rPr lang="nn-NO" sz="3200" b="1" dirty="0"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0, 1</a:t>
            </a:r>
          </a:p>
        </p:txBody>
      </p:sp>
    </p:spTree>
    <p:extLst>
      <p:ext uri="{BB962C8B-B14F-4D97-AF65-F5344CB8AC3E}">
        <p14:creationId xmlns:p14="http://schemas.microsoft.com/office/powerpoint/2010/main" val="63819539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/>
        </p:nvSpPr>
        <p:spPr>
          <a:xfrm>
            <a:off x="5486520" y="6477120"/>
            <a:ext cx="608760" cy="2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Autofit/>
          </a:bodyPr>
          <a:lstStyle/>
          <a:p>
            <a:pPr algn="r">
              <a:lnSpc>
                <a:spcPct val="100000"/>
              </a:lnSpc>
            </a:pPr>
            <a:fld id="{7DD3CDD3-1C53-4349-B0ED-6C5A7E099985}" type="slidenum">
              <a:rPr lang="en-US" sz="1200" spc="-1">
                <a:solidFill>
                  <a:srgbClr val="000000"/>
                </a:solidFill>
                <a:latin typeface="Arial"/>
                <a:ea typeface="MS PGothic"/>
              </a:rPr>
              <a:t>12</a:t>
            </a:fld>
            <a:endParaRPr lang="en-US" sz="1200" spc="-1">
              <a:latin typeface="Arial"/>
            </a:endParaRPr>
          </a:p>
        </p:txBody>
      </p:sp>
      <p:sp>
        <p:nvSpPr>
          <p:cNvPr id="210" name="CustomShape 2"/>
          <p:cNvSpPr/>
          <p:nvPr/>
        </p:nvSpPr>
        <p:spPr>
          <a:xfrm>
            <a:off x="1981200" y="152280"/>
            <a:ext cx="8228880" cy="78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 rtl="1">
              <a:lnSpc>
                <a:spcPct val="100000"/>
              </a:lnSpc>
            </a:pPr>
            <a:r>
              <a:rPr lang="fa-IR" sz="4000" spc="-1" dirty="0">
                <a:solidFill>
                  <a:srgbClr val="293A83"/>
                </a:solidFill>
                <a:latin typeface="Bahij Palatino Sans Arabic" panose="02040503050201020203" pitchFamily="18" charset="-78"/>
                <a:ea typeface="DejaVu Sans"/>
                <a:cs typeface="Bahij Palatino Sans Arabic" panose="02040503050201020203" pitchFamily="18" charset="-78"/>
              </a:rPr>
              <a:t>سوالات پیاده سازی: </a:t>
            </a:r>
            <a:endParaRPr lang="en-US" sz="4000" spc="-1" dirty="0">
              <a:latin typeface="Bahij Palatino Sans Arabic" panose="02040503050201020203" pitchFamily="18" charset="-78"/>
              <a:cs typeface="Bahij Palatino Sans Arabic" panose="02040503050201020203" pitchFamily="18" charset="-78"/>
            </a:endParaRPr>
          </a:p>
        </p:txBody>
      </p:sp>
      <p:sp>
        <p:nvSpPr>
          <p:cNvPr id="211" name="CustomShape 3"/>
          <p:cNvSpPr/>
          <p:nvPr/>
        </p:nvSpPr>
        <p:spPr>
          <a:xfrm>
            <a:off x="1980840" y="546480"/>
            <a:ext cx="8228880" cy="548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endParaRPr lang="nn-NO" sz="3200" b="1" dirty="0">
              <a:latin typeface="Bahij Palatino Sans Arabic" panose="02040503050201020203" pitchFamily="18" charset="-78"/>
              <a:cs typeface="Bahij Palatino Sans Arabic" panose="02040503050201020203" pitchFamily="18" charset="-78"/>
            </a:endParaRPr>
          </a:p>
          <a:p>
            <a:pPr algn="just" rtl="1"/>
            <a:r>
              <a:rPr lang="fa-IR" sz="3200" dirty="0"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یک تابع بنویسید که یک عدد </a:t>
            </a:r>
            <a:r>
              <a:rPr lang="en-US" sz="3200" dirty="0"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n&gt;2</a:t>
            </a:r>
            <a:r>
              <a:rPr lang="fa-IR" sz="3200" dirty="0"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 بگیرد و در صورتی که جمله </a:t>
            </a:r>
            <a:r>
              <a:rPr lang="en-US" sz="3200" dirty="0" err="1"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i</a:t>
            </a:r>
            <a:r>
              <a:rPr lang="fa-IR" sz="3200" dirty="0"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ام فیبوناچی باشد؛ جمله بعدی را برگرداند و در غیر این صورت مقدار 1- را برگرداند. با استفاده از این برنامه یک برنامه کامل بنویسید که یک ورودی از کاربر بگیرد. و در صورتی که عضو دنباله فیبوناچی باشد جمله قبلی و بعدی را چاپ کند. در غیر این صورت یک پیغام خطای مناسب چاپ کند. (از فرمول مستقیم رابطه فیبوناچی استفاده نکنید.)</a:t>
            </a:r>
            <a:endParaRPr lang="nn-NO" sz="3200" dirty="0">
              <a:latin typeface="Bahij Palatino Sans Arabic" panose="02040503050201020203" pitchFamily="18" charset="-78"/>
              <a:cs typeface="Bahij Palatino Sans Arabic" panose="02040503050201020203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250740989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/>
        </p:nvSpPr>
        <p:spPr>
          <a:xfrm>
            <a:off x="5486520" y="6477120"/>
            <a:ext cx="608760" cy="2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Autofit/>
          </a:bodyPr>
          <a:lstStyle/>
          <a:p>
            <a:pPr algn="r">
              <a:lnSpc>
                <a:spcPct val="100000"/>
              </a:lnSpc>
            </a:pPr>
            <a:fld id="{7DD3CDD3-1C53-4349-B0ED-6C5A7E099985}" type="slidenum">
              <a:rPr lang="en-US" sz="1200" spc="-1">
                <a:solidFill>
                  <a:srgbClr val="000000"/>
                </a:solidFill>
                <a:latin typeface="Arial"/>
                <a:ea typeface="MS PGothic"/>
              </a:rPr>
              <a:t>13</a:t>
            </a:fld>
            <a:endParaRPr lang="en-US" sz="1200" spc="-1">
              <a:latin typeface="Arial"/>
            </a:endParaRPr>
          </a:p>
        </p:txBody>
      </p:sp>
      <p:sp>
        <p:nvSpPr>
          <p:cNvPr id="210" name="CustomShape 2"/>
          <p:cNvSpPr/>
          <p:nvPr/>
        </p:nvSpPr>
        <p:spPr>
          <a:xfrm>
            <a:off x="1981200" y="152280"/>
            <a:ext cx="8228880" cy="78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 rtl="1">
              <a:lnSpc>
                <a:spcPct val="100000"/>
              </a:lnSpc>
            </a:pPr>
            <a:r>
              <a:rPr lang="fa-IR" sz="4000" spc="-1" dirty="0">
                <a:solidFill>
                  <a:srgbClr val="293A83"/>
                </a:solidFill>
                <a:latin typeface="Bahij Palatino Sans Arabic" panose="02040503050201020203" pitchFamily="18" charset="-78"/>
                <a:ea typeface="DejaVu Sans"/>
                <a:cs typeface="Bahij Palatino Sans Arabic" panose="02040503050201020203" pitchFamily="18" charset="-78"/>
              </a:rPr>
              <a:t>سوالات پیاده سازی: </a:t>
            </a:r>
            <a:endParaRPr lang="en-US" sz="4000" spc="-1" dirty="0">
              <a:latin typeface="Bahij Palatino Sans Arabic" panose="02040503050201020203" pitchFamily="18" charset="-78"/>
              <a:cs typeface="Bahij Palatino Sans Arabic" panose="02040503050201020203" pitchFamily="18" charset="-78"/>
            </a:endParaRPr>
          </a:p>
        </p:txBody>
      </p:sp>
      <p:sp>
        <p:nvSpPr>
          <p:cNvPr id="211" name="CustomShape 3"/>
          <p:cNvSpPr/>
          <p:nvPr/>
        </p:nvSpPr>
        <p:spPr>
          <a:xfrm>
            <a:off x="1980840" y="546480"/>
            <a:ext cx="8228880" cy="548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just"/>
            <a:endParaRPr lang="nn-NO" sz="3200" b="1" dirty="0">
              <a:latin typeface="Bahij Palatino Sans Arabic" panose="02040503050201020203" pitchFamily="18" charset="-78"/>
              <a:cs typeface="Bahij Palatino Sans Arabic" panose="02040503050201020203" pitchFamily="18" charset="-78"/>
            </a:endParaRPr>
          </a:p>
          <a:p>
            <a:pPr algn="just" rtl="1"/>
            <a:r>
              <a:rPr lang="fa-IR" sz="3200" dirty="0"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فرض کنید تابعی برای تشخیص همپوشانی دو بازه داریم</a:t>
            </a:r>
            <a:r>
              <a:rPr lang="en-US" sz="3200" dirty="0"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.</a:t>
            </a:r>
            <a:r>
              <a:rPr lang="fa-IR" sz="3200" dirty="0"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 به این صورت که </a:t>
            </a:r>
            <a:r>
              <a:rPr lang="en-US" sz="3200" dirty="0"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bool overlap (int a1, int b1, int a2, int b2)</a:t>
            </a:r>
          </a:p>
          <a:p>
            <a:pPr algn="just" rtl="1"/>
            <a:r>
              <a:rPr lang="fa-IR" sz="3200" dirty="0"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این تابع بازه‌های </a:t>
            </a:r>
            <a:r>
              <a:rPr lang="en-US" sz="3200" dirty="0"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[a1,b1],[a2,b2]</a:t>
            </a:r>
            <a:r>
              <a:rPr lang="fa-IR" sz="3200" dirty="0"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 بررسی میکند و چنانچه حداقل یک نقطه مشترک هم داشته باشد مقدار </a:t>
            </a:r>
            <a:r>
              <a:rPr lang="en-US" sz="3200" dirty="0"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true</a:t>
            </a:r>
            <a:r>
              <a:rPr lang="fa-IR" sz="3200" dirty="0"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 را برمیگرداند و در غیر این صورت مقدار </a:t>
            </a:r>
            <a:r>
              <a:rPr lang="en-US" sz="3200" dirty="0"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false</a:t>
            </a:r>
            <a:r>
              <a:rPr lang="fa-IR" sz="3200" dirty="0"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 را برمیگرداند. حال با استفاده از این تابع میخواهیم تابعی به نام </a:t>
            </a:r>
            <a:r>
              <a:rPr lang="en-US" sz="3200" dirty="0"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cover</a:t>
            </a:r>
            <a:r>
              <a:rPr lang="fa-IR" sz="3200" dirty="0"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 بنویسیم که در آن 6 عدد ورودی میگیریم </a:t>
            </a:r>
            <a:r>
              <a:rPr lang="en-US" sz="3200" dirty="0"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a1,b1,a2,b2,a3,b3</a:t>
            </a:r>
            <a:r>
              <a:rPr lang="fa-IR" sz="3200" dirty="0"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 و بازه های ایجاد شده را بررسی میکنیم و چنانچه بازه‌ای بزرگتر ایجاد میکردند، </a:t>
            </a:r>
            <a:r>
              <a:rPr lang="en-US" sz="3200" dirty="0"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true</a:t>
            </a:r>
            <a:r>
              <a:rPr lang="fa-IR" sz="3200" dirty="0"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 و در غیر این صورت </a:t>
            </a:r>
            <a:r>
              <a:rPr lang="en-US" sz="3200" dirty="0"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false</a:t>
            </a:r>
            <a:r>
              <a:rPr lang="fa-IR" sz="3200" dirty="0"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 برمیگردانند.</a:t>
            </a:r>
            <a:br>
              <a:rPr lang="en-US" sz="3200" dirty="0"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</a:br>
            <a:r>
              <a:rPr lang="fa-IR" sz="3200" dirty="0"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 </a:t>
            </a:r>
            <a:endParaRPr lang="nn-NO" sz="3200" dirty="0">
              <a:latin typeface="Bahij Palatino Sans Arabic" panose="02040503050201020203" pitchFamily="18" charset="-78"/>
              <a:cs typeface="Bahij Palatino Sans Arabic" panose="02040503050201020203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434893418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stomShape 3">
            <a:extLst>
              <a:ext uri="{FF2B5EF4-FFF2-40B4-BE49-F238E27FC236}">
                <a16:creationId xmlns:a16="http://schemas.microsoft.com/office/drawing/2014/main" id="{2C521B1A-9FBF-422A-8BCA-09000508FF84}"/>
              </a:ext>
            </a:extLst>
          </p:cNvPr>
          <p:cNvSpPr/>
          <p:nvPr/>
        </p:nvSpPr>
        <p:spPr>
          <a:xfrm>
            <a:off x="3857825" y="523902"/>
            <a:ext cx="8228880" cy="548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720" algn="ctr">
              <a:spcBef>
                <a:spcPts val="2001"/>
              </a:spcBef>
              <a:buClr>
                <a:srgbClr val="003399"/>
              </a:buClr>
            </a:pPr>
            <a:r>
              <a:rPr lang="fa-IR" sz="7200" b="1" spc="-1" dirty="0">
                <a:latin typeface="Bahij Palatino Sans Arabic" panose="02040503050201020203" pitchFamily="18" charset="-78"/>
                <a:ea typeface="DejaVu Sans"/>
                <a:cs typeface="Bahij Palatino Sans Arabic" panose="02040503050201020203" pitchFamily="18" charset="-78"/>
              </a:rPr>
              <a:t>انواع سوالات ممکن!</a:t>
            </a:r>
            <a:endParaRPr lang="fa-IR" sz="6600" b="1" spc="-1" dirty="0">
              <a:latin typeface="Bahij Palatino Sans Arabic" panose="02040503050201020203" pitchFamily="18" charset="-78"/>
              <a:ea typeface="DejaVu Sans"/>
              <a:cs typeface="Bahij Palatino Sans Arabic" panose="02040503050201020203" pitchFamily="18" charset="-78"/>
            </a:endParaRPr>
          </a:p>
        </p:txBody>
      </p:sp>
      <p:sp>
        <p:nvSpPr>
          <p:cNvPr id="6" name="CustomShape 3">
            <a:extLst>
              <a:ext uri="{FF2B5EF4-FFF2-40B4-BE49-F238E27FC236}">
                <a16:creationId xmlns:a16="http://schemas.microsoft.com/office/drawing/2014/main" id="{219F5CC9-AA7A-4C43-A973-12E80A317098}"/>
              </a:ext>
            </a:extLst>
          </p:cNvPr>
          <p:cNvSpPr/>
          <p:nvPr/>
        </p:nvSpPr>
        <p:spPr>
          <a:xfrm>
            <a:off x="3445934" y="1566454"/>
            <a:ext cx="8228880" cy="548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720" algn="r" rtl="1">
              <a:spcBef>
                <a:spcPts val="2001"/>
              </a:spcBef>
              <a:buClr>
                <a:srgbClr val="003399"/>
              </a:buClr>
            </a:pPr>
            <a:endParaRPr lang="fa-IR" sz="2800" spc="-1" dirty="0">
              <a:solidFill>
                <a:srgbClr val="000000"/>
              </a:solidFill>
              <a:latin typeface="Bahij Palatino Sans Arabic" panose="02040503050201020203" pitchFamily="18" charset="-78"/>
              <a:ea typeface="DejaVu Sans"/>
              <a:cs typeface="Bahij Palatino Sans Arabic" panose="02040503050201020203" pitchFamily="18" charset="-78"/>
            </a:endParaRPr>
          </a:p>
        </p:txBody>
      </p:sp>
      <p:sp>
        <p:nvSpPr>
          <p:cNvPr id="7" name="CustomShape 3">
            <a:extLst>
              <a:ext uri="{FF2B5EF4-FFF2-40B4-BE49-F238E27FC236}">
                <a16:creationId xmlns:a16="http://schemas.microsoft.com/office/drawing/2014/main" id="{AC3DD332-CAED-48E8-B4CD-B9A9CF525BB9}"/>
              </a:ext>
            </a:extLst>
          </p:cNvPr>
          <p:cNvSpPr/>
          <p:nvPr/>
        </p:nvSpPr>
        <p:spPr>
          <a:xfrm>
            <a:off x="3335866" y="1693453"/>
            <a:ext cx="8228880" cy="548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57920" indent="-457200" algn="r" rtl="1">
              <a:spcBef>
                <a:spcPts val="2001"/>
              </a:spcBef>
              <a:buClr>
                <a:srgbClr val="003399"/>
              </a:buClr>
              <a:buFont typeface="Wingdings" panose="05000000000000000000" pitchFamily="2" charset="2"/>
              <a:buChar char="§"/>
            </a:pPr>
            <a:endParaRPr lang="fa-IR" sz="2800" spc="-1" dirty="0">
              <a:latin typeface="Bahij Palatino Sans Arabic" panose="02040503050201020203" pitchFamily="18" charset="-78"/>
              <a:ea typeface="DejaVu Sans"/>
              <a:cs typeface="Bahij Palatino Sans Arabic" panose="02040503050201020203" pitchFamily="18" charset="-78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900FF2D-F504-411D-A4C6-E5A40C986F69}"/>
              </a:ext>
            </a:extLst>
          </p:cNvPr>
          <p:cNvSpPr/>
          <p:nvPr/>
        </p:nvSpPr>
        <p:spPr>
          <a:xfrm>
            <a:off x="4643837" y="2097191"/>
            <a:ext cx="5743560" cy="233910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20" algn="r" rtl="1">
              <a:spcBef>
                <a:spcPts val="2001"/>
              </a:spcBef>
              <a:buClr>
                <a:srgbClr val="003399"/>
              </a:buClr>
            </a:pPr>
            <a:r>
              <a:rPr lang="fa-IR" sz="2400" spc="-1" dirty="0">
                <a:latin typeface="Bahij Palatino Sans Arabic" panose="02040503050201020203" pitchFamily="18" charset="-78"/>
                <a:ea typeface="DejaVu Sans"/>
                <a:cs typeface="Bahij Palatino Sans Arabic" panose="02040503050201020203" pitchFamily="18" charset="-78"/>
              </a:rPr>
              <a:t>سوالات حفظی!</a:t>
            </a:r>
          </a:p>
          <a:p>
            <a:pPr marL="720" algn="r" rtl="1">
              <a:spcBef>
                <a:spcPts val="2001"/>
              </a:spcBef>
              <a:buClr>
                <a:srgbClr val="003399"/>
              </a:buClr>
            </a:pPr>
            <a:r>
              <a:rPr lang="fa-IR" sz="2400" spc="-1" dirty="0">
                <a:latin typeface="Bahij Palatino Sans Arabic" panose="02040503050201020203" pitchFamily="18" charset="-78"/>
                <a:ea typeface="DejaVu Sans"/>
                <a:cs typeface="Bahij Palatino Sans Arabic" panose="02040503050201020203" pitchFamily="18" charset="-78"/>
              </a:rPr>
              <a:t>سوالات پیدا کردن خروجی (خروجی معمولی و مخصوص!)</a:t>
            </a:r>
          </a:p>
          <a:p>
            <a:pPr marL="720" algn="r" rtl="1">
              <a:spcBef>
                <a:spcPts val="2001"/>
              </a:spcBef>
              <a:buClr>
                <a:srgbClr val="003399"/>
              </a:buClr>
            </a:pPr>
            <a:r>
              <a:rPr lang="fa-IR" sz="2400" spc="-1" dirty="0">
                <a:latin typeface="Bahij Palatino Sans Arabic" panose="02040503050201020203" pitchFamily="18" charset="-78"/>
                <a:ea typeface="DejaVu Sans"/>
                <a:cs typeface="Bahij Palatino Sans Arabic" panose="02040503050201020203" pitchFamily="18" charset="-78"/>
              </a:rPr>
              <a:t>سوالات رفع ایراد </a:t>
            </a:r>
          </a:p>
          <a:p>
            <a:pPr marL="720" algn="r" rtl="1">
              <a:spcBef>
                <a:spcPts val="2001"/>
              </a:spcBef>
              <a:buClr>
                <a:srgbClr val="003399"/>
              </a:buClr>
            </a:pPr>
            <a:r>
              <a:rPr lang="fa-IR" sz="2400" spc="-1" dirty="0">
                <a:latin typeface="Bahij Palatino Sans Arabic" panose="02040503050201020203" pitchFamily="18" charset="-78"/>
                <a:ea typeface="DejaVu Sans"/>
                <a:cs typeface="Bahij Palatino Sans Arabic" panose="02040503050201020203" pitchFamily="18" charset="-78"/>
              </a:rPr>
              <a:t>سوالات پیاده سازی</a:t>
            </a:r>
          </a:p>
        </p:txBody>
      </p:sp>
    </p:spTree>
    <p:extLst>
      <p:ext uri="{BB962C8B-B14F-4D97-AF65-F5344CB8AC3E}">
        <p14:creationId xmlns:p14="http://schemas.microsoft.com/office/powerpoint/2010/main" val="100074738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/>
        </p:nvSpPr>
        <p:spPr>
          <a:xfrm>
            <a:off x="5486520" y="6477120"/>
            <a:ext cx="608760" cy="2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Autofit/>
          </a:bodyPr>
          <a:lstStyle/>
          <a:p>
            <a:pPr algn="r">
              <a:lnSpc>
                <a:spcPct val="100000"/>
              </a:lnSpc>
            </a:pPr>
            <a:fld id="{7DD3CDD3-1C53-4349-B0ED-6C5A7E099985}" type="slidenum">
              <a:rPr lang="en-US" sz="1200" spc="-1">
                <a:solidFill>
                  <a:srgbClr val="000000"/>
                </a:solidFill>
                <a:latin typeface="Arial"/>
                <a:ea typeface="MS PGothic"/>
              </a:rPr>
              <a:t>3</a:t>
            </a:fld>
            <a:endParaRPr lang="en-US" sz="1200" spc="-1">
              <a:latin typeface="Arial"/>
            </a:endParaRPr>
          </a:p>
        </p:txBody>
      </p:sp>
      <p:sp>
        <p:nvSpPr>
          <p:cNvPr id="210" name="CustomShape 2"/>
          <p:cNvSpPr/>
          <p:nvPr/>
        </p:nvSpPr>
        <p:spPr>
          <a:xfrm>
            <a:off x="1981200" y="152280"/>
            <a:ext cx="8228880" cy="78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 rtl="1">
              <a:lnSpc>
                <a:spcPct val="100000"/>
              </a:lnSpc>
            </a:pPr>
            <a:r>
              <a:rPr lang="fa-IR" sz="4000" spc="-1" dirty="0">
                <a:solidFill>
                  <a:srgbClr val="293A83"/>
                </a:solidFill>
                <a:latin typeface="Bahij Palatino Sans Arabic" panose="02040503050201020203" pitchFamily="18" charset="-78"/>
                <a:ea typeface="DejaVu Sans"/>
                <a:cs typeface="Bahij Palatino Sans Arabic" panose="02040503050201020203" pitchFamily="18" charset="-78"/>
              </a:rPr>
              <a:t>سوالات حفظی:</a:t>
            </a:r>
            <a:endParaRPr lang="en-US" sz="4000" spc="-1" dirty="0">
              <a:latin typeface="Bahij Palatino Sans Arabic" panose="02040503050201020203" pitchFamily="18" charset="-78"/>
              <a:cs typeface="Bahij Palatino Sans Arabic" panose="02040503050201020203" pitchFamily="18" charset="-78"/>
            </a:endParaRPr>
          </a:p>
        </p:txBody>
      </p:sp>
      <p:sp>
        <p:nvSpPr>
          <p:cNvPr id="211" name="CustomShape 3"/>
          <p:cNvSpPr/>
          <p:nvPr/>
        </p:nvSpPr>
        <p:spPr>
          <a:xfrm>
            <a:off x="1981200" y="990720"/>
            <a:ext cx="8228880" cy="548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 rtl="1"/>
            <a:r>
              <a:rPr lang="fa-IR" sz="2400" dirty="0"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اجزای سخت‌افزاری سيستم‌های كامپيوتری را نام برده و هريک را به اختصار شرح دهيد.</a:t>
            </a:r>
          </a:p>
          <a:p>
            <a:pPr algn="r" rtl="1"/>
            <a:endParaRPr lang="fa-IR" sz="2400" dirty="0">
              <a:latin typeface="Bahij Palatino Sans Arabic" panose="02040503050201020203" pitchFamily="18" charset="-78"/>
              <a:cs typeface="Bahij Palatino Sans Arabic" panose="02040503050201020203" pitchFamily="18" charset="-78"/>
            </a:endParaRPr>
          </a:p>
          <a:p>
            <a:pPr algn="r" rtl="1"/>
            <a:r>
              <a:rPr lang="fa-IR" sz="2400" b="1" dirty="0">
                <a:solidFill>
                  <a:srgbClr val="0070C0"/>
                </a:solidFill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کجا رو بخونیم؟</a:t>
            </a:r>
          </a:p>
          <a:p>
            <a:pPr algn="r" rtl="1"/>
            <a:r>
              <a:rPr lang="fa-IR" sz="2400" dirty="0"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اسلاید اول </a:t>
            </a:r>
            <a:r>
              <a:rPr lang="fa-IR" sz="2400" dirty="0">
                <a:latin typeface="Bahij Palatino Sans Arabic" panose="02040503050201020203" pitchFamily="18" charset="-78"/>
                <a:cs typeface="Bahij Palatino Sans Arabic" panose="02040503050201020203" pitchFamily="18" charset="-78"/>
                <a:sym typeface="Wingdings" panose="05000000000000000000" pitchFamily="2" charset="2"/>
              </a:rPr>
              <a:t>:) به طور کامل این مطالب رو پوشش داده.</a:t>
            </a:r>
            <a:endParaRPr lang="fa-IR" sz="2400" dirty="0">
              <a:latin typeface="Bahij Palatino Sans Arabic" panose="02040503050201020203" pitchFamily="18" charset="-78"/>
              <a:cs typeface="Bahij Palatino Sans Arabic" panose="02040503050201020203" pitchFamily="18" charset="-78"/>
            </a:endParaRPr>
          </a:p>
          <a:p>
            <a:pPr algn="r" rtl="1"/>
            <a:endParaRPr lang="fa-IR" sz="2400" dirty="0">
              <a:latin typeface="Bahij Palatino Sans Arabic" panose="02040503050201020203" pitchFamily="18" charset="-78"/>
              <a:cs typeface="Bahij Palatino Sans Arabic" panose="02040503050201020203" pitchFamily="18" charset="-78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/>
        </p:nvSpPr>
        <p:spPr>
          <a:xfrm>
            <a:off x="5486520" y="6477120"/>
            <a:ext cx="608760" cy="2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Autofit/>
          </a:bodyPr>
          <a:lstStyle/>
          <a:p>
            <a:pPr algn="r">
              <a:lnSpc>
                <a:spcPct val="100000"/>
              </a:lnSpc>
            </a:pPr>
            <a:fld id="{7DD3CDD3-1C53-4349-B0ED-6C5A7E099985}" type="slidenum">
              <a:rPr lang="en-US" sz="1200" spc="-1">
                <a:solidFill>
                  <a:srgbClr val="000000"/>
                </a:solidFill>
                <a:latin typeface="Arial"/>
                <a:ea typeface="MS PGothic"/>
              </a:rPr>
              <a:t>4</a:t>
            </a:fld>
            <a:endParaRPr lang="en-US" sz="1200" spc="-1">
              <a:latin typeface="Arial"/>
            </a:endParaRPr>
          </a:p>
        </p:txBody>
      </p:sp>
      <p:sp>
        <p:nvSpPr>
          <p:cNvPr id="210" name="CustomShape 2"/>
          <p:cNvSpPr/>
          <p:nvPr/>
        </p:nvSpPr>
        <p:spPr>
          <a:xfrm>
            <a:off x="1981200" y="152280"/>
            <a:ext cx="8228880" cy="78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 rtl="1">
              <a:lnSpc>
                <a:spcPct val="100000"/>
              </a:lnSpc>
            </a:pPr>
            <a:r>
              <a:rPr lang="fa-IR" sz="4000" spc="-1" dirty="0">
                <a:solidFill>
                  <a:srgbClr val="293A83"/>
                </a:solidFill>
                <a:latin typeface="Bahij Palatino Sans Arabic" panose="02040503050201020203" pitchFamily="18" charset="-78"/>
                <a:ea typeface="DejaVu Sans"/>
                <a:cs typeface="Bahij Palatino Sans Arabic" panose="02040503050201020203" pitchFamily="18" charset="-78"/>
              </a:rPr>
              <a:t>سوالات خروجی(ساده):</a:t>
            </a:r>
            <a:endParaRPr lang="en-US" sz="4000" spc="-1" dirty="0">
              <a:latin typeface="Bahij Palatino Sans Arabic" panose="02040503050201020203" pitchFamily="18" charset="-78"/>
              <a:cs typeface="Bahij Palatino Sans Arabic" panose="02040503050201020203" pitchFamily="18" charset="-78"/>
            </a:endParaRPr>
          </a:p>
        </p:txBody>
      </p:sp>
      <p:sp>
        <p:nvSpPr>
          <p:cNvPr id="211" name="CustomShape 3"/>
          <p:cNvSpPr/>
          <p:nvPr/>
        </p:nvSpPr>
        <p:spPr>
          <a:xfrm>
            <a:off x="1980840" y="546480"/>
            <a:ext cx="8228880" cy="548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l"/>
            <a:r>
              <a:rPr lang="en-US" sz="2200" b="1" dirty="0"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int </a:t>
            </a:r>
            <a:r>
              <a:rPr lang="en-US" sz="2200" b="1" dirty="0" err="1"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i</a:t>
            </a:r>
            <a:r>
              <a:rPr lang="en-US" sz="2200" b="1" dirty="0"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;</a:t>
            </a:r>
          </a:p>
          <a:p>
            <a:pPr algn="l"/>
            <a:r>
              <a:rPr lang="en-US" sz="2200" b="1" dirty="0"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for(</a:t>
            </a:r>
            <a:r>
              <a:rPr lang="en-US" sz="2200" b="1" dirty="0" err="1"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i</a:t>
            </a:r>
            <a:r>
              <a:rPr lang="en-US" sz="2200" b="1" dirty="0"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 = 0; </a:t>
            </a:r>
            <a:r>
              <a:rPr lang="en-US" sz="2200" b="1" dirty="0" err="1"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i</a:t>
            </a:r>
            <a:r>
              <a:rPr lang="en-US" sz="2200" b="1" dirty="0"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 &lt; 10; </a:t>
            </a:r>
            <a:r>
              <a:rPr lang="en-US" sz="2200" b="1" dirty="0" err="1"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i</a:t>
            </a:r>
            <a:r>
              <a:rPr lang="en-US" sz="2200" b="1" dirty="0"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++){</a:t>
            </a:r>
          </a:p>
          <a:p>
            <a:pPr algn="l"/>
            <a:r>
              <a:rPr lang="en-US" sz="2200" b="1" dirty="0"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	if(</a:t>
            </a:r>
            <a:r>
              <a:rPr lang="en-US" sz="2200" b="1" dirty="0" err="1"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i</a:t>
            </a:r>
            <a:r>
              <a:rPr lang="en-US" sz="2200" b="1" dirty="0"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 &gt;= 5)</a:t>
            </a:r>
          </a:p>
          <a:p>
            <a:pPr algn="l"/>
            <a:r>
              <a:rPr lang="en-US" sz="2200" b="1" dirty="0"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	continue;</a:t>
            </a:r>
          </a:p>
          <a:p>
            <a:pPr algn="l"/>
            <a:r>
              <a:rPr lang="en-US" sz="2200" b="1" dirty="0"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	switch(</a:t>
            </a:r>
            <a:r>
              <a:rPr lang="en-US" sz="2200" b="1" dirty="0" err="1"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i</a:t>
            </a:r>
            <a:r>
              <a:rPr lang="en-US" sz="2200" b="1" dirty="0"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 % 3){</a:t>
            </a:r>
          </a:p>
          <a:p>
            <a:pPr algn="l"/>
            <a:r>
              <a:rPr lang="en-US" sz="2200" b="1" dirty="0"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		case 0:</a:t>
            </a:r>
          </a:p>
          <a:p>
            <a:pPr algn="l"/>
            <a:r>
              <a:rPr lang="en-US" sz="2200" b="1" dirty="0"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			</a:t>
            </a:r>
            <a:r>
              <a:rPr lang="en-US" sz="2200" b="1" dirty="0" err="1"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printf</a:t>
            </a:r>
            <a:r>
              <a:rPr lang="en-US" sz="2200" b="1" dirty="0"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("case 0\n");</a:t>
            </a:r>
          </a:p>
          <a:p>
            <a:pPr algn="l"/>
            <a:r>
              <a:rPr lang="en-US" sz="2200" b="1" dirty="0"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			break;</a:t>
            </a:r>
          </a:p>
          <a:p>
            <a:pPr algn="l"/>
            <a:r>
              <a:rPr lang="en-US" sz="2200" b="1" dirty="0"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		case 1:</a:t>
            </a:r>
          </a:p>
          <a:p>
            <a:pPr algn="l"/>
            <a:r>
              <a:rPr lang="en-US" sz="2200" b="1" dirty="0"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		case 2:</a:t>
            </a:r>
          </a:p>
          <a:p>
            <a:pPr algn="l"/>
            <a:r>
              <a:rPr lang="en-US" sz="2200" b="1" dirty="0"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			</a:t>
            </a:r>
            <a:r>
              <a:rPr lang="en-US" sz="2200" b="1" dirty="0" err="1"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printf</a:t>
            </a:r>
            <a:r>
              <a:rPr lang="en-US" sz="2200" b="1" dirty="0"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("case 1\n");</a:t>
            </a:r>
          </a:p>
          <a:p>
            <a:pPr algn="l"/>
            <a:r>
              <a:rPr lang="en-US" sz="2200" b="1" dirty="0"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			break;</a:t>
            </a:r>
          </a:p>
          <a:p>
            <a:pPr algn="l"/>
            <a:r>
              <a:rPr lang="en-US" sz="2200" b="1" dirty="0"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		default:</a:t>
            </a:r>
          </a:p>
          <a:p>
            <a:pPr algn="l"/>
            <a:r>
              <a:rPr lang="en-US" sz="2200" b="1" dirty="0"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			</a:t>
            </a:r>
            <a:r>
              <a:rPr lang="en-US" sz="2200" b="1" dirty="0" err="1"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printf</a:t>
            </a:r>
            <a:r>
              <a:rPr lang="en-US" sz="2200" b="1" dirty="0"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("case default \n");</a:t>
            </a:r>
          </a:p>
          <a:p>
            <a:pPr algn="l"/>
            <a:r>
              <a:rPr lang="en-US" sz="2200" b="1" dirty="0"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	}</a:t>
            </a:r>
          </a:p>
          <a:p>
            <a:pPr algn="l"/>
            <a:r>
              <a:rPr lang="en-US" sz="2200" b="1" dirty="0"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}</a:t>
            </a:r>
            <a:endParaRPr lang="fa-IR" sz="2200" b="1" dirty="0">
              <a:latin typeface="Bahij Palatino Sans Arabic" panose="02040503050201020203" pitchFamily="18" charset="-78"/>
              <a:cs typeface="Bahij Palatino Sans Arabic" panose="02040503050201020203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12459795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/>
        </p:nvSpPr>
        <p:spPr>
          <a:xfrm>
            <a:off x="5486520" y="6477120"/>
            <a:ext cx="608760" cy="2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Autofit/>
          </a:bodyPr>
          <a:lstStyle/>
          <a:p>
            <a:pPr algn="r">
              <a:lnSpc>
                <a:spcPct val="100000"/>
              </a:lnSpc>
            </a:pPr>
            <a:fld id="{7DD3CDD3-1C53-4349-B0ED-6C5A7E099985}" type="slidenum">
              <a:rPr lang="en-US" sz="1200" spc="-1">
                <a:solidFill>
                  <a:srgbClr val="000000"/>
                </a:solidFill>
                <a:latin typeface="Arial"/>
                <a:ea typeface="MS PGothic"/>
              </a:rPr>
              <a:t>5</a:t>
            </a:fld>
            <a:endParaRPr lang="en-US" sz="1200" spc="-1">
              <a:latin typeface="Arial"/>
            </a:endParaRPr>
          </a:p>
        </p:txBody>
      </p:sp>
      <p:sp>
        <p:nvSpPr>
          <p:cNvPr id="210" name="CustomShape 2"/>
          <p:cNvSpPr/>
          <p:nvPr/>
        </p:nvSpPr>
        <p:spPr>
          <a:xfrm>
            <a:off x="1981200" y="152280"/>
            <a:ext cx="8228880" cy="78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 rtl="1">
              <a:lnSpc>
                <a:spcPct val="100000"/>
              </a:lnSpc>
            </a:pPr>
            <a:r>
              <a:rPr lang="fa-IR" sz="4000" spc="-1" dirty="0">
                <a:solidFill>
                  <a:srgbClr val="293A83"/>
                </a:solidFill>
                <a:latin typeface="Bahij Palatino Sans Arabic" panose="02040503050201020203" pitchFamily="18" charset="-78"/>
                <a:ea typeface="DejaVu Sans"/>
                <a:cs typeface="Bahij Palatino Sans Arabic" panose="02040503050201020203" pitchFamily="18" charset="-78"/>
              </a:rPr>
              <a:t>سوالات خروجی(ساده):</a:t>
            </a:r>
            <a:endParaRPr lang="en-US" sz="4000" spc="-1" dirty="0">
              <a:latin typeface="Bahij Palatino Sans Arabic" panose="02040503050201020203" pitchFamily="18" charset="-78"/>
              <a:cs typeface="Bahij Palatino Sans Arabic" panose="02040503050201020203" pitchFamily="18" charset="-78"/>
            </a:endParaRPr>
          </a:p>
        </p:txBody>
      </p:sp>
      <p:sp>
        <p:nvSpPr>
          <p:cNvPr id="211" name="CustomShape 3"/>
          <p:cNvSpPr/>
          <p:nvPr/>
        </p:nvSpPr>
        <p:spPr>
          <a:xfrm>
            <a:off x="1980840" y="546480"/>
            <a:ext cx="8228880" cy="548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 rtl="1"/>
            <a:endParaRPr lang="en-US" sz="2000" b="1" spc="-1" dirty="0">
              <a:solidFill>
                <a:srgbClr val="FF0000"/>
              </a:solidFill>
              <a:latin typeface="Bahij Palatino Sans Arabic" panose="02040503050201020203" pitchFamily="18" charset="-78"/>
              <a:ea typeface="DejaVu Sans"/>
              <a:cs typeface="Bahij Palatino Sans Arabic" panose="02040503050201020203" pitchFamily="18" charset="-78"/>
            </a:endParaRPr>
          </a:p>
          <a:p>
            <a:pPr algn="r" rtl="1"/>
            <a:endParaRPr lang="en-US" sz="2000" b="1" spc="-1" dirty="0">
              <a:solidFill>
                <a:srgbClr val="FF0000"/>
              </a:solidFill>
              <a:latin typeface="Bahij Palatino Sans Arabic" panose="02040503050201020203" pitchFamily="18" charset="-78"/>
              <a:ea typeface="DejaVu Sans"/>
              <a:cs typeface="Bahij Palatino Sans Arabic" panose="02040503050201020203" pitchFamily="18" charset="-78"/>
            </a:endParaRPr>
          </a:p>
          <a:p>
            <a:pPr algn="r" rtl="1"/>
            <a:r>
              <a:rPr lang="fa-IR" sz="2000" b="1" spc="-1" dirty="0">
                <a:solidFill>
                  <a:srgbClr val="FF0000"/>
                </a:solidFill>
                <a:latin typeface="Bahij Palatino Sans Arabic" panose="02040503050201020203" pitchFamily="18" charset="-78"/>
                <a:ea typeface="DejaVu Sans"/>
                <a:cs typeface="Bahij Palatino Sans Arabic" panose="02040503050201020203" pitchFamily="18" charset="-78"/>
              </a:rPr>
              <a:t>پاسخ:</a:t>
            </a:r>
          </a:p>
          <a:p>
            <a:r>
              <a:rPr lang="en-US" sz="2400" b="1" dirty="0">
                <a:latin typeface="Bahij Palatino Sans Arabic" panose="02040503050201020203" pitchFamily="18" charset="-78"/>
                <a:cs typeface="Bahij Palatino Sans Arabic" panose="02040503050201020203" pitchFamily="18" charset="-78"/>
                <a:sym typeface="Wingdings" panose="05000000000000000000" pitchFamily="2" charset="2"/>
              </a:rPr>
              <a:t>case 0</a:t>
            </a:r>
          </a:p>
          <a:p>
            <a:r>
              <a:rPr lang="en-US" sz="2400" b="1" dirty="0">
                <a:latin typeface="Bahij Palatino Sans Arabic" panose="02040503050201020203" pitchFamily="18" charset="-78"/>
                <a:cs typeface="Bahij Palatino Sans Arabic" panose="02040503050201020203" pitchFamily="18" charset="-78"/>
                <a:sym typeface="Wingdings" panose="05000000000000000000" pitchFamily="2" charset="2"/>
              </a:rPr>
              <a:t>case 1</a:t>
            </a:r>
          </a:p>
          <a:p>
            <a:r>
              <a:rPr lang="en-US" sz="2400" b="1" dirty="0">
                <a:latin typeface="Bahij Palatino Sans Arabic" panose="02040503050201020203" pitchFamily="18" charset="-78"/>
                <a:cs typeface="Bahij Palatino Sans Arabic" panose="02040503050201020203" pitchFamily="18" charset="-78"/>
                <a:sym typeface="Wingdings" panose="05000000000000000000" pitchFamily="2" charset="2"/>
              </a:rPr>
              <a:t>case 1</a:t>
            </a:r>
          </a:p>
          <a:p>
            <a:r>
              <a:rPr lang="en-US" sz="2400" b="1" dirty="0">
                <a:latin typeface="Bahij Palatino Sans Arabic" panose="02040503050201020203" pitchFamily="18" charset="-78"/>
                <a:cs typeface="Bahij Palatino Sans Arabic" panose="02040503050201020203" pitchFamily="18" charset="-78"/>
                <a:sym typeface="Wingdings" panose="05000000000000000000" pitchFamily="2" charset="2"/>
              </a:rPr>
              <a:t>case 0</a:t>
            </a:r>
          </a:p>
          <a:p>
            <a:r>
              <a:rPr lang="en-US" sz="2400" b="1" dirty="0">
                <a:latin typeface="Bahij Palatino Sans Arabic" panose="02040503050201020203" pitchFamily="18" charset="-78"/>
                <a:cs typeface="Bahij Palatino Sans Arabic" panose="02040503050201020203" pitchFamily="18" charset="-78"/>
                <a:sym typeface="Wingdings" panose="05000000000000000000" pitchFamily="2" charset="2"/>
              </a:rPr>
              <a:t>case 1</a:t>
            </a:r>
            <a:endParaRPr lang="fa-IR" sz="2400" b="1" dirty="0">
              <a:latin typeface="Bahij Palatino Sans Arabic" panose="02040503050201020203" pitchFamily="18" charset="-78"/>
              <a:cs typeface="Bahij Palatino Sans Arabic" panose="02040503050201020203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83897482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/>
        </p:nvSpPr>
        <p:spPr>
          <a:xfrm>
            <a:off x="5486520" y="6477120"/>
            <a:ext cx="608760" cy="2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Autofit/>
          </a:bodyPr>
          <a:lstStyle/>
          <a:p>
            <a:pPr algn="r">
              <a:lnSpc>
                <a:spcPct val="100000"/>
              </a:lnSpc>
            </a:pPr>
            <a:fld id="{7DD3CDD3-1C53-4349-B0ED-6C5A7E099985}" type="slidenum">
              <a:rPr lang="en-US" sz="1200" spc="-1">
                <a:solidFill>
                  <a:srgbClr val="000000"/>
                </a:solidFill>
                <a:latin typeface="Arial"/>
                <a:ea typeface="MS PGothic"/>
              </a:rPr>
              <a:t>6</a:t>
            </a:fld>
            <a:endParaRPr lang="en-US" sz="1200" spc="-1">
              <a:latin typeface="Arial"/>
            </a:endParaRPr>
          </a:p>
        </p:txBody>
      </p:sp>
      <p:sp>
        <p:nvSpPr>
          <p:cNvPr id="210" name="CustomShape 2"/>
          <p:cNvSpPr/>
          <p:nvPr/>
        </p:nvSpPr>
        <p:spPr>
          <a:xfrm>
            <a:off x="1981200" y="152280"/>
            <a:ext cx="8228880" cy="78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 rtl="1">
              <a:lnSpc>
                <a:spcPct val="100000"/>
              </a:lnSpc>
            </a:pPr>
            <a:r>
              <a:rPr lang="fa-IR" sz="4000" spc="-1" dirty="0">
                <a:solidFill>
                  <a:srgbClr val="293A83"/>
                </a:solidFill>
                <a:latin typeface="Bahij Palatino Sans Arabic" panose="02040503050201020203" pitchFamily="18" charset="-78"/>
                <a:ea typeface="DejaVu Sans"/>
                <a:cs typeface="Bahij Palatino Sans Arabic" panose="02040503050201020203" pitchFamily="18" charset="-78"/>
              </a:rPr>
              <a:t>سوالات خروجی(ساده):</a:t>
            </a:r>
            <a:endParaRPr lang="en-US" sz="4000" spc="-1" dirty="0">
              <a:latin typeface="Bahij Palatino Sans Arabic" panose="02040503050201020203" pitchFamily="18" charset="-78"/>
              <a:cs typeface="Bahij Palatino Sans Arabic" panose="02040503050201020203" pitchFamily="18" charset="-78"/>
            </a:endParaRPr>
          </a:p>
        </p:txBody>
      </p:sp>
      <p:sp>
        <p:nvSpPr>
          <p:cNvPr id="211" name="CustomShape 3"/>
          <p:cNvSpPr/>
          <p:nvPr/>
        </p:nvSpPr>
        <p:spPr>
          <a:xfrm>
            <a:off x="1980840" y="546480"/>
            <a:ext cx="8228880" cy="548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r>
              <a:rPr lang="en-US" sz="2400" b="1" dirty="0"/>
              <a:t>int </a:t>
            </a:r>
            <a:r>
              <a:rPr lang="en-US" sz="2400" b="1" dirty="0" err="1"/>
              <a:t>i</a:t>
            </a:r>
            <a:r>
              <a:rPr lang="en-US" sz="2400" b="1" dirty="0"/>
              <a:t>, j;</a:t>
            </a:r>
          </a:p>
          <a:p>
            <a:r>
              <a:rPr lang="en-US" sz="2400" b="1" dirty="0"/>
              <a:t>void f(void){</a:t>
            </a:r>
          </a:p>
          <a:p>
            <a:r>
              <a:rPr lang="en-US" sz="2400" b="1" dirty="0"/>
              <a:t>    int k, m = 10;</a:t>
            </a:r>
          </a:p>
          <a:p>
            <a:r>
              <a:rPr lang="en-US" sz="2400" b="1" dirty="0"/>
              <a:t>    static int n = 0;</a:t>
            </a:r>
          </a:p>
          <a:p>
            <a:r>
              <a:rPr lang="en-US" sz="2400" b="1" dirty="0"/>
              <a:t>    for(k = 0; k &lt; 2; k++){</a:t>
            </a:r>
          </a:p>
          <a:p>
            <a:r>
              <a:rPr lang="en-US" sz="2400" b="1" dirty="0"/>
              <a:t>        int m = 20;</a:t>
            </a:r>
          </a:p>
          <a:p>
            <a:r>
              <a:rPr lang="en-US" sz="2400" b="1" dirty="0"/>
              <a:t>        n++;</a:t>
            </a:r>
          </a:p>
          <a:p>
            <a:r>
              <a:rPr lang="en-US" sz="2400" b="1" dirty="0"/>
              <a:t>        </a:t>
            </a:r>
            <a:r>
              <a:rPr lang="en-US" sz="2400" b="1" dirty="0" err="1"/>
              <a:t>printf</a:t>
            </a:r>
            <a:r>
              <a:rPr lang="en-US" sz="2400" b="1" dirty="0"/>
              <a:t>("</a:t>
            </a:r>
            <a:r>
              <a:rPr lang="en-US" sz="2400" b="1" dirty="0" err="1"/>
              <a:t>i</a:t>
            </a:r>
            <a:r>
              <a:rPr lang="en-US" sz="2400" b="1" dirty="0"/>
              <a:t>=%d, j=%d, k=%d, n=%d, m=%d\n", </a:t>
            </a:r>
            <a:r>
              <a:rPr lang="en-US" sz="2400" b="1" dirty="0" err="1"/>
              <a:t>i</a:t>
            </a:r>
            <a:r>
              <a:rPr lang="en-US" sz="2400" b="1" dirty="0"/>
              <a:t>, j, k, n, m);</a:t>
            </a:r>
          </a:p>
          <a:p>
            <a:r>
              <a:rPr lang="en-US" sz="2400" b="1" dirty="0"/>
              <a:t>    }</a:t>
            </a:r>
          </a:p>
          <a:p>
            <a:r>
              <a:rPr lang="en-US" sz="2400" b="1" dirty="0"/>
              <a:t>}</a:t>
            </a:r>
          </a:p>
          <a:p>
            <a:br>
              <a:rPr lang="en-US" sz="2400" b="1" dirty="0"/>
            </a:br>
            <a:r>
              <a:rPr lang="en-US" sz="2400" b="1" dirty="0"/>
              <a:t>void main(void){</a:t>
            </a:r>
          </a:p>
          <a:p>
            <a:r>
              <a:rPr lang="en-US" sz="2400" b="1" dirty="0"/>
              <a:t>    f();</a:t>
            </a:r>
          </a:p>
          <a:p>
            <a:r>
              <a:rPr lang="en-US" sz="2400" b="1" dirty="0"/>
              <a:t>    </a:t>
            </a:r>
            <a:r>
              <a:rPr lang="en-US" sz="2400" b="1" dirty="0" err="1"/>
              <a:t>i</a:t>
            </a:r>
            <a:r>
              <a:rPr lang="en-US" sz="2400" b="1" dirty="0"/>
              <a:t> = 10;</a:t>
            </a:r>
          </a:p>
          <a:p>
            <a:r>
              <a:rPr lang="en-US" sz="2400" b="1" dirty="0"/>
              <a:t>    f();</a:t>
            </a:r>
          </a:p>
          <a:p>
            <a:r>
              <a:rPr lang="en-US" sz="2400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9046670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/>
        </p:nvSpPr>
        <p:spPr>
          <a:xfrm>
            <a:off x="5486520" y="6477120"/>
            <a:ext cx="608760" cy="2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Autofit/>
          </a:bodyPr>
          <a:lstStyle/>
          <a:p>
            <a:pPr algn="r">
              <a:lnSpc>
                <a:spcPct val="100000"/>
              </a:lnSpc>
            </a:pPr>
            <a:fld id="{7DD3CDD3-1C53-4349-B0ED-6C5A7E099985}" type="slidenum">
              <a:rPr lang="en-US" sz="1200" spc="-1">
                <a:solidFill>
                  <a:srgbClr val="000000"/>
                </a:solidFill>
                <a:latin typeface="Arial"/>
                <a:ea typeface="MS PGothic"/>
              </a:rPr>
              <a:t>7</a:t>
            </a:fld>
            <a:endParaRPr lang="en-US" sz="1200" spc="-1">
              <a:latin typeface="Arial"/>
            </a:endParaRPr>
          </a:p>
        </p:txBody>
      </p:sp>
      <p:sp>
        <p:nvSpPr>
          <p:cNvPr id="210" name="CustomShape 2"/>
          <p:cNvSpPr/>
          <p:nvPr/>
        </p:nvSpPr>
        <p:spPr>
          <a:xfrm>
            <a:off x="1981200" y="152280"/>
            <a:ext cx="8228880" cy="78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 rtl="1">
              <a:lnSpc>
                <a:spcPct val="100000"/>
              </a:lnSpc>
            </a:pPr>
            <a:r>
              <a:rPr lang="fa-IR" sz="4000" spc="-1" dirty="0">
                <a:solidFill>
                  <a:srgbClr val="293A83"/>
                </a:solidFill>
                <a:latin typeface="Bahij Palatino Sans Arabic" panose="02040503050201020203" pitchFamily="18" charset="-78"/>
                <a:ea typeface="DejaVu Sans"/>
                <a:cs typeface="Bahij Palatino Sans Arabic" panose="02040503050201020203" pitchFamily="18" charset="-78"/>
              </a:rPr>
              <a:t>سوالات خروجی(ساده):</a:t>
            </a:r>
            <a:endParaRPr lang="en-US" sz="4000" spc="-1" dirty="0">
              <a:latin typeface="Bahij Palatino Sans Arabic" panose="02040503050201020203" pitchFamily="18" charset="-78"/>
              <a:cs typeface="Bahij Palatino Sans Arabic" panose="02040503050201020203" pitchFamily="18" charset="-78"/>
            </a:endParaRPr>
          </a:p>
        </p:txBody>
      </p:sp>
      <p:sp>
        <p:nvSpPr>
          <p:cNvPr id="211" name="CustomShape 3"/>
          <p:cNvSpPr/>
          <p:nvPr/>
        </p:nvSpPr>
        <p:spPr>
          <a:xfrm>
            <a:off x="1980840" y="546480"/>
            <a:ext cx="8228880" cy="548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 rtl="1"/>
            <a:endParaRPr lang="en-US" sz="2000" b="1" spc="-1" dirty="0">
              <a:solidFill>
                <a:srgbClr val="FF0000"/>
              </a:solidFill>
              <a:latin typeface="Bahij Palatino Sans Arabic" panose="02040503050201020203" pitchFamily="18" charset="-78"/>
              <a:ea typeface="DejaVu Sans"/>
              <a:cs typeface="Bahij Palatino Sans Arabic" panose="02040503050201020203" pitchFamily="18" charset="-78"/>
            </a:endParaRPr>
          </a:p>
          <a:p>
            <a:pPr algn="r" rtl="1"/>
            <a:endParaRPr lang="en-US" sz="2000" b="1" spc="-1" dirty="0">
              <a:solidFill>
                <a:srgbClr val="FF0000"/>
              </a:solidFill>
              <a:latin typeface="Bahij Palatino Sans Arabic" panose="02040503050201020203" pitchFamily="18" charset="-78"/>
              <a:ea typeface="DejaVu Sans"/>
              <a:cs typeface="Bahij Palatino Sans Arabic" panose="02040503050201020203" pitchFamily="18" charset="-78"/>
            </a:endParaRPr>
          </a:p>
          <a:p>
            <a:pPr algn="r" rtl="1"/>
            <a:r>
              <a:rPr lang="fa-IR" sz="2000" b="1" spc="-1" dirty="0">
                <a:solidFill>
                  <a:srgbClr val="FF0000"/>
                </a:solidFill>
                <a:latin typeface="Bahij Palatino Sans Arabic" panose="02040503050201020203" pitchFamily="18" charset="-78"/>
                <a:ea typeface="DejaVu Sans"/>
                <a:cs typeface="Bahij Palatino Sans Arabic" panose="02040503050201020203" pitchFamily="18" charset="-78"/>
              </a:rPr>
              <a:t>پاسخ:</a:t>
            </a:r>
          </a:p>
          <a:p>
            <a:r>
              <a:rPr lang="pt-BR" sz="2400" b="1" dirty="0">
                <a:latin typeface="Bahij Palatino Sans Arabic" panose="02040503050201020203" pitchFamily="18" charset="-78"/>
                <a:cs typeface="Bahij Palatino Sans Arabic" panose="02040503050201020203" pitchFamily="18" charset="-78"/>
                <a:sym typeface="Wingdings" panose="05000000000000000000" pitchFamily="2" charset="2"/>
              </a:rPr>
              <a:t>i=0, j=0, k=0, n=1, m=20</a:t>
            </a:r>
          </a:p>
          <a:p>
            <a:r>
              <a:rPr lang="pt-BR" sz="2400" b="1" dirty="0">
                <a:latin typeface="Bahij Palatino Sans Arabic" panose="02040503050201020203" pitchFamily="18" charset="-78"/>
                <a:cs typeface="Bahij Palatino Sans Arabic" panose="02040503050201020203" pitchFamily="18" charset="-78"/>
                <a:sym typeface="Wingdings" panose="05000000000000000000" pitchFamily="2" charset="2"/>
              </a:rPr>
              <a:t>i=0, j=0, k=1, n=2, m=20</a:t>
            </a:r>
          </a:p>
          <a:p>
            <a:r>
              <a:rPr lang="pt-BR" sz="2400" b="1" dirty="0">
                <a:latin typeface="Bahij Palatino Sans Arabic" panose="02040503050201020203" pitchFamily="18" charset="-78"/>
                <a:cs typeface="Bahij Palatino Sans Arabic" panose="02040503050201020203" pitchFamily="18" charset="-78"/>
                <a:sym typeface="Wingdings" panose="05000000000000000000" pitchFamily="2" charset="2"/>
              </a:rPr>
              <a:t>i=10, j=0, k=0, n=3, m=20</a:t>
            </a:r>
          </a:p>
          <a:p>
            <a:r>
              <a:rPr lang="pt-BR" sz="2400" b="1" dirty="0">
                <a:latin typeface="Bahij Palatino Sans Arabic" panose="02040503050201020203" pitchFamily="18" charset="-78"/>
                <a:cs typeface="Bahij Palatino Sans Arabic" panose="02040503050201020203" pitchFamily="18" charset="-78"/>
                <a:sym typeface="Wingdings" panose="05000000000000000000" pitchFamily="2" charset="2"/>
              </a:rPr>
              <a:t>i=10, j=0, k=1, n=4, m=20</a:t>
            </a:r>
            <a:endParaRPr lang="fa-IR" sz="2400" b="1" dirty="0">
              <a:latin typeface="Bahij Palatino Sans Arabic" panose="02040503050201020203" pitchFamily="18" charset="-78"/>
              <a:cs typeface="Bahij Palatino Sans Arabic" panose="02040503050201020203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27680607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/>
        </p:nvSpPr>
        <p:spPr>
          <a:xfrm>
            <a:off x="5486520" y="6477120"/>
            <a:ext cx="608760" cy="2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Autofit/>
          </a:bodyPr>
          <a:lstStyle/>
          <a:p>
            <a:pPr algn="r">
              <a:lnSpc>
                <a:spcPct val="100000"/>
              </a:lnSpc>
            </a:pPr>
            <a:fld id="{7DD3CDD3-1C53-4349-B0ED-6C5A7E099985}" type="slidenum">
              <a:rPr lang="en-US" sz="1200" spc="-1">
                <a:solidFill>
                  <a:srgbClr val="000000"/>
                </a:solidFill>
                <a:latin typeface="Arial"/>
                <a:ea typeface="MS PGothic"/>
              </a:rPr>
              <a:t>8</a:t>
            </a:fld>
            <a:endParaRPr lang="en-US" sz="1200" spc="-1">
              <a:latin typeface="Arial"/>
            </a:endParaRPr>
          </a:p>
        </p:txBody>
      </p:sp>
      <p:sp>
        <p:nvSpPr>
          <p:cNvPr id="210" name="CustomShape 2"/>
          <p:cNvSpPr/>
          <p:nvPr/>
        </p:nvSpPr>
        <p:spPr>
          <a:xfrm>
            <a:off x="1981200" y="152280"/>
            <a:ext cx="8228880" cy="78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 rtl="1">
              <a:lnSpc>
                <a:spcPct val="100000"/>
              </a:lnSpc>
            </a:pPr>
            <a:r>
              <a:rPr lang="fa-IR" sz="4000" spc="-1" dirty="0">
                <a:solidFill>
                  <a:srgbClr val="293A83"/>
                </a:solidFill>
                <a:latin typeface="Bahij Palatino Sans Arabic" panose="02040503050201020203" pitchFamily="18" charset="-78"/>
                <a:ea typeface="DejaVu Sans"/>
                <a:cs typeface="Bahij Palatino Sans Arabic" panose="02040503050201020203" pitchFamily="18" charset="-78"/>
              </a:rPr>
              <a:t>سوالات خروجی(مخصوص!):</a:t>
            </a:r>
            <a:endParaRPr lang="en-US" sz="4000" spc="-1" dirty="0">
              <a:latin typeface="Bahij Palatino Sans Arabic" panose="02040503050201020203" pitchFamily="18" charset="-78"/>
              <a:cs typeface="Bahij Palatino Sans Arabic" panose="02040503050201020203" pitchFamily="18" charset="-78"/>
            </a:endParaRPr>
          </a:p>
        </p:txBody>
      </p:sp>
      <p:sp>
        <p:nvSpPr>
          <p:cNvPr id="211" name="CustomShape 3"/>
          <p:cNvSpPr/>
          <p:nvPr/>
        </p:nvSpPr>
        <p:spPr>
          <a:xfrm>
            <a:off x="1980840" y="546480"/>
            <a:ext cx="8228880" cy="548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endParaRPr lang="nn-NO" sz="3200" b="1" dirty="0">
              <a:latin typeface="Bahij Palatino Sans Arabic" panose="02040503050201020203" pitchFamily="18" charset="-78"/>
              <a:cs typeface="Bahij Palatino Sans Arabic" panose="02040503050201020203" pitchFamily="18" charset="-78"/>
            </a:endParaRPr>
          </a:p>
          <a:p>
            <a:pPr algn="r" rtl="1"/>
            <a:r>
              <a:rPr lang="fa-IR" sz="3200" dirty="0"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خروجی قطعه کد زیر را بدست بیاورید؛ ضمنا مواردی که </a:t>
            </a:r>
            <a:r>
              <a:rPr lang="en-US" sz="3200" dirty="0"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cast</a:t>
            </a:r>
            <a:r>
              <a:rPr lang="fa-IR" sz="3200" dirty="0"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 رخ میدهد را مشخص کنید.</a:t>
            </a:r>
            <a:endParaRPr lang="nn-NO" sz="3200" dirty="0">
              <a:latin typeface="Bahij Palatino Sans Arabic" panose="02040503050201020203" pitchFamily="18" charset="-78"/>
              <a:cs typeface="Bahij Palatino Sans Arabic" panose="02040503050201020203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644791482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/>
        </p:nvSpPr>
        <p:spPr>
          <a:xfrm>
            <a:off x="5486520" y="6477120"/>
            <a:ext cx="608760" cy="2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Autofit/>
          </a:bodyPr>
          <a:lstStyle/>
          <a:p>
            <a:pPr algn="r">
              <a:lnSpc>
                <a:spcPct val="100000"/>
              </a:lnSpc>
            </a:pPr>
            <a:fld id="{7DD3CDD3-1C53-4349-B0ED-6C5A7E099985}" type="slidenum">
              <a:rPr lang="en-US" sz="1200" spc="-1">
                <a:solidFill>
                  <a:srgbClr val="000000"/>
                </a:solidFill>
                <a:latin typeface="Arial"/>
                <a:ea typeface="MS PGothic"/>
              </a:rPr>
              <a:t>9</a:t>
            </a:fld>
            <a:endParaRPr lang="en-US" sz="1200" spc="-1">
              <a:latin typeface="Arial"/>
            </a:endParaRPr>
          </a:p>
        </p:txBody>
      </p:sp>
      <p:sp>
        <p:nvSpPr>
          <p:cNvPr id="210" name="CustomShape 2"/>
          <p:cNvSpPr/>
          <p:nvPr/>
        </p:nvSpPr>
        <p:spPr>
          <a:xfrm>
            <a:off x="1981200" y="152280"/>
            <a:ext cx="8228880" cy="78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 rtl="1">
              <a:lnSpc>
                <a:spcPct val="100000"/>
              </a:lnSpc>
            </a:pPr>
            <a:r>
              <a:rPr lang="fa-IR" sz="4000" spc="-1" dirty="0">
                <a:solidFill>
                  <a:srgbClr val="293A83"/>
                </a:solidFill>
                <a:latin typeface="Bahij Palatino Sans Arabic" panose="02040503050201020203" pitchFamily="18" charset="-78"/>
                <a:ea typeface="DejaVu Sans"/>
                <a:cs typeface="Bahij Palatino Sans Arabic" panose="02040503050201020203" pitchFamily="18" charset="-78"/>
              </a:rPr>
              <a:t>سوالات خروجی(مخصوص!):</a:t>
            </a:r>
            <a:endParaRPr lang="en-US" sz="4000" spc="-1" dirty="0">
              <a:latin typeface="Bahij Palatino Sans Arabic" panose="02040503050201020203" pitchFamily="18" charset="-78"/>
              <a:cs typeface="Bahij Palatino Sans Arabic" panose="02040503050201020203" pitchFamily="18" charset="-78"/>
            </a:endParaRPr>
          </a:p>
        </p:txBody>
      </p:sp>
      <p:sp>
        <p:nvSpPr>
          <p:cNvPr id="211" name="CustomShape 3"/>
          <p:cNvSpPr/>
          <p:nvPr/>
        </p:nvSpPr>
        <p:spPr>
          <a:xfrm>
            <a:off x="1980840" y="546480"/>
            <a:ext cx="8228880" cy="548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r>
              <a:rPr lang="nn-NO" sz="3200" dirty="0"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int i, j;</a:t>
            </a:r>
            <a:endParaRPr lang="fa-IR" sz="3200" dirty="0">
              <a:latin typeface="Bahij Palatino Sans Arabic" panose="02040503050201020203" pitchFamily="18" charset="-78"/>
              <a:cs typeface="Bahij Palatino Sans Arabic" panose="02040503050201020203" pitchFamily="18" charset="-78"/>
            </a:endParaRPr>
          </a:p>
          <a:p>
            <a:r>
              <a:rPr lang="nn-NO" sz="3200" dirty="0"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double d;</a:t>
            </a:r>
            <a:endParaRPr lang="fa-IR" sz="3200" dirty="0">
              <a:latin typeface="Bahij Palatino Sans Arabic" panose="02040503050201020203" pitchFamily="18" charset="-78"/>
              <a:cs typeface="Bahij Palatino Sans Arabic" panose="02040503050201020203" pitchFamily="18" charset="-78"/>
            </a:endParaRPr>
          </a:p>
          <a:p>
            <a:r>
              <a:rPr lang="nn-NO" sz="3200" dirty="0"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float f;</a:t>
            </a:r>
          </a:p>
          <a:p>
            <a:r>
              <a:rPr lang="nn-NO" sz="3200" dirty="0"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d = f = j = i = 1;</a:t>
            </a:r>
          </a:p>
          <a:p>
            <a:r>
              <a:rPr lang="nn-NO" sz="3200" dirty="0"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d = j + i + 1.0;</a:t>
            </a:r>
          </a:p>
          <a:p>
            <a:r>
              <a:rPr lang="nn-NO" sz="3200" dirty="0"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i = i % (int)(f + j);</a:t>
            </a:r>
          </a:p>
          <a:p>
            <a:r>
              <a:rPr lang="nn-NO" sz="3200" dirty="0"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printf("%lf, %d\n", d, i);</a:t>
            </a:r>
          </a:p>
          <a:p>
            <a:pPr algn="ctr"/>
            <a:r>
              <a:rPr lang="nn-NO" sz="3200" b="1" dirty="0"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_________________________________</a:t>
            </a:r>
            <a:r>
              <a:rPr lang="fa-IR" sz="3200" b="1" dirty="0">
                <a:solidFill>
                  <a:srgbClr val="FF0000"/>
                </a:solidFill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 پاسخ </a:t>
            </a:r>
            <a:r>
              <a:rPr lang="nn-NO" sz="3200" b="1" dirty="0"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_</a:t>
            </a:r>
            <a:r>
              <a:rPr lang="fa-IR" sz="3200" b="1" dirty="0"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___</a:t>
            </a:r>
            <a:r>
              <a:rPr lang="nn-NO" sz="3200" b="1" dirty="0"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__</a:t>
            </a:r>
            <a:endParaRPr lang="fa-IR" sz="3200" b="1" dirty="0">
              <a:latin typeface="Bahij Palatino Sans Arabic" panose="02040503050201020203" pitchFamily="18" charset="-78"/>
              <a:cs typeface="Bahij Palatino Sans Arabic" panose="02040503050201020203" pitchFamily="18" charset="-78"/>
            </a:endParaRPr>
          </a:p>
          <a:p>
            <a:r>
              <a:rPr lang="nn-NO" sz="3200" b="1" dirty="0"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3.000000, 1</a:t>
            </a:r>
          </a:p>
        </p:txBody>
      </p:sp>
    </p:spTree>
    <p:extLst>
      <p:ext uri="{BB962C8B-B14F-4D97-AF65-F5344CB8AC3E}">
        <p14:creationId xmlns:p14="http://schemas.microsoft.com/office/powerpoint/2010/main" val="221743664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171312"/>
      </a:dk2>
      <a:lt2>
        <a:srgbClr val="F7F0DF"/>
      </a:lt2>
      <a:accent1>
        <a:srgbClr val="53AE6E"/>
      </a:accent1>
      <a:accent2>
        <a:srgbClr val="326267"/>
      </a:accent2>
      <a:accent3>
        <a:srgbClr val="C5C34A"/>
      </a:accent3>
      <a:accent4>
        <a:srgbClr val="BF6546"/>
      </a:accent4>
      <a:accent5>
        <a:srgbClr val="81B5A8"/>
      </a:accent5>
      <a:accent6>
        <a:srgbClr val="636455"/>
      </a:accent6>
      <a:hlink>
        <a:srgbClr val="81B5A8"/>
      </a:hlink>
      <a:folHlink>
        <a:srgbClr val="936888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A1A3E1F0-B5EF-49C5-810A-B1B32AEDDC8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162</TotalTime>
  <Words>882</Words>
  <Application>Microsoft Office PowerPoint</Application>
  <PresentationFormat>Widescreen</PresentationFormat>
  <Paragraphs>134</Paragraphs>
  <Slides>13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Bahij Palatino Sans Arabic</vt:lpstr>
      <vt:lpstr>Calibri</vt:lpstr>
      <vt:lpstr>Gill Sans MT</vt:lpstr>
      <vt:lpstr>Impact</vt:lpstr>
      <vt:lpstr>Wingdings</vt:lpstr>
      <vt:lpstr>Badge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MohamadAli Keshavarz</dc:creator>
  <cp:lastModifiedBy>MohamadAli Keshavarz</cp:lastModifiedBy>
  <cp:revision>28</cp:revision>
  <dcterms:created xsi:type="dcterms:W3CDTF">2019-11-22T13:41:02Z</dcterms:created>
  <dcterms:modified xsi:type="dcterms:W3CDTF">2019-11-27T17:04:06Z</dcterms:modified>
</cp:coreProperties>
</file>