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70" r:id="rId3"/>
    <p:sldId id="271" r:id="rId4"/>
    <p:sldId id="272" r:id="rId5"/>
    <p:sldId id="256" r:id="rId6"/>
    <p:sldId id="257" r:id="rId7"/>
    <p:sldId id="273" r:id="rId8"/>
    <p:sldId id="274" r:id="rId9"/>
    <p:sldId id="275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7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02786"/>
            <a:ext cx="9404723" cy="1400530"/>
          </a:xfrm>
        </p:spPr>
        <p:txBody>
          <a:bodyPr/>
          <a:lstStyle/>
          <a:p>
            <a:pPr algn="ctr"/>
            <a:r>
              <a:rPr lang="fa-IR" sz="8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میتونیم خودمون رو بخارونیم!</a:t>
            </a:r>
            <a:endParaRPr lang="en-US" sz="8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23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E41AA4-A6C1-466C-A4EB-700EA5892949}"/>
              </a:ext>
            </a:extLst>
          </p:cNvPr>
          <p:cNvSpPr txBox="1">
            <a:spLocks/>
          </p:cNvSpPr>
          <p:nvPr/>
        </p:nvSpPr>
        <p:spPr>
          <a:xfrm>
            <a:off x="1683170" y="3954162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E3B5FE-A1A9-4042-9D61-8D1309AB3A86}"/>
              </a:ext>
            </a:extLst>
          </p:cNvPr>
          <p:cNvSpPr txBox="1">
            <a:spLocks/>
          </p:cNvSpPr>
          <p:nvPr/>
        </p:nvSpPr>
        <p:spPr>
          <a:xfrm>
            <a:off x="1835570" y="4106562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یه چیزی باید باشه که بتونه روی این منابع مدیریت داشته باشه</a:t>
            </a:r>
          </a:p>
          <a:p>
            <a:pPr marL="0" indent="0" algn="ctr">
              <a:buNone/>
            </a:pP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743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14" y="213820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سلسه مراتب دسترسی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009016-42A3-4406-A670-D13D2B90E9DB}"/>
              </a:ext>
            </a:extLst>
          </p:cNvPr>
          <p:cNvSpPr/>
          <p:nvPr/>
        </p:nvSpPr>
        <p:spPr>
          <a:xfrm>
            <a:off x="1604375" y="1754659"/>
            <a:ext cx="8229600" cy="92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(even programmer)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03667-4CC5-4F47-8D63-A42972FFAAB3}"/>
              </a:ext>
            </a:extLst>
          </p:cNvPr>
          <p:cNvSpPr/>
          <p:nvPr/>
        </p:nvSpPr>
        <p:spPr>
          <a:xfrm>
            <a:off x="1604375" y="3258066"/>
            <a:ext cx="8229600" cy="9226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C6628F-28B0-4CA3-A49B-DC2DCA22A620}"/>
              </a:ext>
            </a:extLst>
          </p:cNvPr>
          <p:cNvSpPr/>
          <p:nvPr/>
        </p:nvSpPr>
        <p:spPr>
          <a:xfrm>
            <a:off x="1604375" y="4761473"/>
            <a:ext cx="8229600" cy="922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H.W.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B5F2410-4A5E-4B04-A070-8A564509285A}"/>
              </a:ext>
            </a:extLst>
          </p:cNvPr>
          <p:cNvSpPr/>
          <p:nvPr/>
        </p:nvSpPr>
        <p:spPr>
          <a:xfrm>
            <a:off x="5573182" y="2718487"/>
            <a:ext cx="291986" cy="49838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1FD2894-AB5C-49CD-9C60-185E7CF26C81}"/>
              </a:ext>
            </a:extLst>
          </p:cNvPr>
          <p:cNvSpPr/>
          <p:nvPr/>
        </p:nvSpPr>
        <p:spPr>
          <a:xfrm>
            <a:off x="5573009" y="4221894"/>
            <a:ext cx="291986" cy="49838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FD0B37A-DABC-4B16-B394-0808EA7F0D7C}"/>
              </a:ext>
            </a:extLst>
          </p:cNvPr>
          <p:cNvSpPr txBox="1">
            <a:spLocks/>
          </p:cNvSpPr>
          <p:nvPr/>
        </p:nvSpPr>
        <p:spPr>
          <a:xfrm>
            <a:off x="5132174" y="2788510"/>
            <a:ext cx="3346028" cy="922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a-IR" sz="16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تصور انتزاعی از سخت افزار</a:t>
            </a:r>
            <a:endParaRPr lang="en-US" sz="16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8D08C0-9663-4F04-B029-447C3E143A14}"/>
              </a:ext>
            </a:extLst>
          </p:cNvPr>
          <p:cNvSpPr txBox="1">
            <a:spLocks/>
          </p:cNvSpPr>
          <p:nvPr/>
        </p:nvSpPr>
        <p:spPr>
          <a:xfrm>
            <a:off x="5445211" y="4300154"/>
            <a:ext cx="3346028" cy="922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a-IR" sz="16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دستورهایی برای مدیریت سخت افزار</a:t>
            </a:r>
            <a:endParaRPr lang="en-US" sz="16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6908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34464"/>
            <a:ext cx="9404723" cy="1400530"/>
          </a:xfrm>
        </p:spPr>
        <p:txBody>
          <a:bodyPr/>
          <a:lstStyle/>
          <a:p>
            <a:pPr algn="ctr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تفقدی، نظری، چیزی ؟!</a:t>
            </a:r>
            <a:endParaRPr lang="en-US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4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387DE-1A6D-4588-ACB5-4A97D4237C08}"/>
              </a:ext>
            </a:extLst>
          </p:cNvPr>
          <p:cNvSpPr txBox="1">
            <a:spLocks/>
          </p:cNvSpPr>
          <p:nvPr/>
        </p:nvSpPr>
        <p:spPr>
          <a:xfrm>
            <a:off x="1393638" y="300058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حالت آزمونی به خودتون بگیرید </a:t>
            </a:r>
            <a:r>
              <a:rPr lang="fa-IR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8806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98" y="230295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محمدمحسن محمدی  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630825"/>
            <a:ext cx="9404723" cy="444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	</a:t>
            </a: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D6344E-7ABB-477F-AE16-3AC36160A656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4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کی هست؟ 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آقا محسن بزرگ ماست، و مسئول هماهنگی ما با دکتر ناظرفرد و بخشیه.</a:t>
            </a:r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شاخصه اصلی :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آقا محسن همیشه تلفنش تو دستشه.</a:t>
            </a:r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کی‌ها به آقا محسن مراجعه کنیم:</a:t>
            </a: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. </a:t>
            </a:r>
            <a:r>
              <a:rPr lang="fa-IR" sz="2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وقتی حس کردیم که یکی از تدریسیاران اونقدری که باید و شاید به وظایفش خوب عمل نمیکنه.</a:t>
            </a:r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	</a:t>
            </a: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وقتایی که میخواهیم بازخوردهای کلی خودمون رو به گوش یه نفر برسونیم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وقتایی که به نظرمون اومد که گروه‌های دکتر بخشی و ناظرفرد هماهنگ پیش نمیدن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ایمیل : 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mr.mim1377@gmail.com</a:t>
            </a: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02496-F4E9-41C2-8FE9-B06C5AAC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3328086" cy="3328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2123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98" y="230295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سرکار خانم ناصری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630825"/>
            <a:ext cx="9404723" cy="444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	</a:t>
            </a: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D6344E-7ABB-477F-AE16-3AC36160A656}"/>
              </a:ext>
            </a:extLst>
          </p:cNvPr>
          <p:cNvSpPr txBox="1">
            <a:spLocks/>
          </p:cNvSpPr>
          <p:nvPr/>
        </p:nvSpPr>
        <p:spPr>
          <a:xfrm>
            <a:off x="255373" y="1738184"/>
            <a:ext cx="11389487" cy="444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کی هست؟ 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مسئول کلاس‌های تدریسیاری پیشرفته (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Advance TA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)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هستند. ضمنا در هماهنگی کارگاه ها و طرح و تصحیح تمارین هم کمک میکنن </a:t>
            </a:r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شاخصه اصلی :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:)</a:t>
            </a:r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1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کی‌ها به خانم ناصری مراجعه کنیم:</a:t>
            </a: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. </a:t>
            </a:r>
            <a:r>
              <a:rPr lang="fa-IR" sz="2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وقت‌هایی که میخوایم یه مطلب رو به عنوان پیشنهاد برای ارائه در کلاس‌های تدریسیاری پیشرفته مطرح کنیم. </a:t>
            </a:r>
          </a:p>
          <a:p>
            <a:pPr algn="r" rtl="1"/>
            <a:endParaRPr lang="fa-IR" sz="2000" dirty="0">
              <a:solidFill>
                <a:schemeClr val="tx1"/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. </a:t>
            </a:r>
            <a:r>
              <a:rPr lang="fa-IR" sz="2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وقت‌هایی که دخترها حس میکنن بهتره موضوع رو با یه دختر دیگه درمیون بذارن :)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ایمیل : 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b.z.naseri77@gmail.com</a:t>
            </a:r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46222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F87DFA-DCCB-468B-B09C-8CBBD7F942DE}"/>
              </a:ext>
            </a:extLst>
          </p:cNvPr>
          <p:cNvSpPr/>
          <p:nvPr/>
        </p:nvSpPr>
        <p:spPr>
          <a:xfrm>
            <a:off x="3463708" y="3044279"/>
            <a:ext cx="52645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یه کار بزرگ و یه خبر خوب :)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15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F3E2-2541-42C6-9E58-F9CB2D24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732"/>
            <a:ext cx="8825658" cy="3329581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مرور و تکمیل مطالب کلاس 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D07CE-B1F6-40DD-9748-B18F1754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349" y="3805313"/>
            <a:ext cx="8825658" cy="86142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آشنایی با سخت افزار و سیستم عامل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74551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14" y="213820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انواع سیستم ها  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23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تعریف : 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کامپیوتر یه سیستم محاسبه‌گر برنامه پذیره</a:t>
            </a:r>
            <a:b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چیزی میفهمه؟ </a:t>
            </a:r>
            <a:b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میشه کاری کرد که بفهمه؟</a:t>
            </a:r>
            <a:endParaRPr lang="en-US" sz="28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چه جوری؟ </a:t>
            </a:r>
          </a:p>
          <a:p>
            <a:pPr algn="r" rtl="1"/>
            <a:endParaRPr lang="fa-IR" sz="28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8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چه مدل کامپیوترهایی داریم ؟</a:t>
            </a:r>
          </a:p>
          <a:p>
            <a:pPr algn="r" rtl="1"/>
            <a:endParaRPr lang="fa-IR" sz="28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بزرگ و اَبَربزرگ	</a:t>
            </a:r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متوسط		</a:t>
            </a:r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کوچیک		</a:t>
            </a:r>
            <a:r>
              <a:rPr lang="fa-IR" sz="28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خیلی کوچیک</a:t>
            </a:r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2634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14" y="213820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واحدهای کامپیوتری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23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همه چیز صفر و یا یکه </a:t>
            </a:r>
          </a:p>
          <a:p>
            <a:pPr algn="r" rtl="1"/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fa-IR" sz="1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چه جوری صفر رو از یک تشخیص میدیم؟ </a:t>
            </a:r>
            <a:endParaRPr lang="fa-IR" sz="20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به هر واحد صفر و یک میگیم "بیت"</a:t>
            </a:r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solidFill>
                <a:srgbClr val="FF0000"/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به هر هشت تا میگیم "بایت"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همه چیز با توان‌های دو جلو میره 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چه طور میتونیم همه چیز رو به صفر و یک تبدیل کنیم؟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4356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02786"/>
            <a:ext cx="9404723" cy="1400530"/>
          </a:xfrm>
        </p:spPr>
        <p:txBody>
          <a:bodyPr/>
          <a:lstStyle/>
          <a:p>
            <a:pPr algn="ctr"/>
            <a:r>
              <a:rPr lang="en-US" sz="8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Floating point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23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E41AA4-A6C1-466C-A4EB-700EA5892949}"/>
              </a:ext>
            </a:extLst>
          </p:cNvPr>
          <p:cNvSpPr txBox="1">
            <a:spLocks/>
          </p:cNvSpPr>
          <p:nvPr/>
        </p:nvSpPr>
        <p:spPr>
          <a:xfrm>
            <a:off x="1683170" y="3954162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میریم که آشنا بشیم با ممیز شناور لعنتی :)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0003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F38-7008-4AF2-8B55-8C5B19C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14" y="213820"/>
            <a:ext cx="9404723" cy="1400530"/>
          </a:xfrm>
        </p:spPr>
        <p:txBody>
          <a:bodyPr/>
          <a:lstStyle/>
          <a:p>
            <a:pPr algn="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کامپیوتر از چه اجزایی تشکیل شده ؟ 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D47CE-DF27-4B8C-8043-87A56A4399AB}"/>
              </a:ext>
            </a:extLst>
          </p:cNvPr>
          <p:cNvSpPr txBox="1">
            <a:spLocks/>
          </p:cNvSpPr>
          <p:nvPr/>
        </p:nvSpPr>
        <p:spPr>
          <a:xfrm>
            <a:off x="2240137" y="1738184"/>
            <a:ext cx="9404723" cy="4423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پردازنده</a:t>
            </a:r>
          </a:p>
          <a:p>
            <a:pPr algn="r" rtl="1"/>
            <a:b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حافظه اصلی</a:t>
            </a:r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solidFill>
                <a:srgbClr val="FF0000"/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I/O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؟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حافظه جانبی ؟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پردازنده گرافیکی ؟</a:t>
            </a: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1442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180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Bahij Palatino Sans Arabic</vt:lpstr>
      <vt:lpstr>Century Gothic</vt:lpstr>
      <vt:lpstr>Wingdings 3</vt:lpstr>
      <vt:lpstr>Ion</vt:lpstr>
      <vt:lpstr>PowerPoint Presentation</vt:lpstr>
      <vt:lpstr>محمدمحسن محمدی  </vt:lpstr>
      <vt:lpstr>سرکار خانم ناصری</vt:lpstr>
      <vt:lpstr>PowerPoint Presentation</vt:lpstr>
      <vt:lpstr>مرور و تکمیل مطالب کلاس </vt:lpstr>
      <vt:lpstr>انواع سیستم ها  </vt:lpstr>
      <vt:lpstr>واحدهای کامپیوتری</vt:lpstr>
      <vt:lpstr>Floating point</vt:lpstr>
      <vt:lpstr>کامپیوتر از چه اجزایی تشکیل شده ؟ </vt:lpstr>
      <vt:lpstr>میتونیم خودمون رو بخارونیم!</vt:lpstr>
      <vt:lpstr>سلسه مراتب دسترسی</vt:lpstr>
      <vt:lpstr>تفقدی، نظری، چیزی 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مبانی برنامه نویسی کامپیوتر</dc:title>
  <dc:creator>MohamadAli Keshavarz</dc:creator>
  <cp:lastModifiedBy>MohamadAli Keshavarz</cp:lastModifiedBy>
  <cp:revision>32</cp:revision>
  <dcterms:created xsi:type="dcterms:W3CDTF">2019-09-25T14:04:48Z</dcterms:created>
  <dcterms:modified xsi:type="dcterms:W3CDTF">2019-10-12T13:12:16Z</dcterms:modified>
</cp:coreProperties>
</file>