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hav Ashiya" initials="KA" lastIdx="1" clrIdx="0">
    <p:extLst>
      <p:ext uri="{19B8F6BF-5375-455C-9EA6-DF929625EA0E}">
        <p15:presenceInfo xmlns:p15="http://schemas.microsoft.com/office/powerpoint/2012/main" userId="8d860ac897d6e8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9T12:15:03.069" idx="1">
    <p:pos x="10" y="10"/>
    <p:text>paid workshop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3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874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84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70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9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7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6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2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5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29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0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72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1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4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2078" y="2224216"/>
            <a:ext cx="8915399" cy="98385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Farming in Better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0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9" y="772391"/>
            <a:ext cx="9898234" cy="1044052"/>
          </a:xfrm>
        </p:spPr>
        <p:txBody>
          <a:bodyPr>
            <a:noAutofit/>
          </a:bodyPr>
          <a:lstStyle/>
          <a:p>
            <a:r>
              <a:rPr lang="en-IN" sz="2800" dirty="0" smtClean="0"/>
              <a:t>Organize Seminars and Workshop in Rural Area to explain how to use advanced technology devices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79" y="2063579"/>
            <a:ext cx="4831491" cy="4300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70" y="2063579"/>
            <a:ext cx="5076825" cy="43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 smtClean="0"/>
              <a:t>VISION    AND  MISSION:</a:t>
            </a:r>
            <a:br>
              <a:rPr lang="en-IN" sz="6000" dirty="0" smtClean="0"/>
            </a:b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  </a:t>
            </a:r>
            <a:r>
              <a:rPr lang="en-IN" dirty="0"/>
              <a:t>P</a:t>
            </a:r>
            <a:r>
              <a:rPr lang="en-IN" dirty="0" smtClean="0"/>
              <a:t>rovide all basic information about agriculture at a single 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</a:t>
            </a:r>
            <a:r>
              <a:rPr lang="en-IN" dirty="0" smtClean="0"/>
              <a:t>ncrease the economical growth of farmers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P</a:t>
            </a:r>
            <a:r>
              <a:rPr lang="en-IN" dirty="0" smtClean="0"/>
              <a:t>rovide easiness in farmer’s life.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Provide a common platform to the experienced farmer where they can share their idea and experiences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Reduce the effort of farmer  and increase the producing efficiency.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8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Steps to proceed:-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Registration of farmers 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V</a:t>
            </a:r>
            <a:r>
              <a:rPr lang="en-IN" dirty="0" smtClean="0"/>
              <a:t>erify the person.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Sharing idea and experiences with others via this application.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62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egistration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99" y="2557463"/>
            <a:ext cx="4640601" cy="3317875"/>
          </a:xfrm>
        </p:spPr>
      </p:pic>
    </p:spTree>
    <p:extLst>
      <p:ext uri="{BB962C8B-B14F-4D97-AF65-F5344CB8AC3E}">
        <p14:creationId xmlns:p14="http://schemas.microsoft.com/office/powerpoint/2010/main" val="345314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Verify   the   person</a:t>
            </a:r>
            <a:endParaRPr lang="en-IN" dirty="0"/>
          </a:p>
        </p:txBody>
      </p:sp>
      <p:pic>
        <p:nvPicPr>
          <p:cNvPr id="1026" name="Picture 2" descr="https://dhrm.utah.gov/wp-content/uploads/VOE-Image-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0734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5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Sharing idea and experiences with others via this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0036" y="2557463"/>
            <a:ext cx="495192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1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9600" dirty="0" smtClean="0"/>
              <a:t>Solve the </a:t>
            </a:r>
            <a:r>
              <a:rPr lang="en-IN" sz="9600" dirty="0" err="1" smtClean="0"/>
              <a:t>querry</a:t>
            </a:r>
            <a:r>
              <a:rPr lang="en-IN" sz="9600" smtClean="0"/>
              <a:t/>
            </a:r>
            <a:br>
              <a:rPr lang="en-IN" sz="9600" smtClean="0"/>
            </a:br>
            <a:r>
              <a:rPr lang="en-IN" sz="9600" smtClean="0"/>
              <a:t>  </a:t>
            </a:r>
            <a:endParaRPr lang="en-IN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1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9600" dirty="0" smtClean="0"/>
              <a:t>THANK    YOU   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767127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454</TotalTime>
  <Words>122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Organic</vt:lpstr>
      <vt:lpstr>Farming in Better way</vt:lpstr>
      <vt:lpstr>Organize Seminars and Workshop in Rural Area to explain how to use advanced technology devices</vt:lpstr>
      <vt:lpstr>VISION    AND  MISSION: </vt:lpstr>
      <vt:lpstr>Steps to proceed:-</vt:lpstr>
      <vt:lpstr>Registration</vt:lpstr>
      <vt:lpstr>Verify   the   person</vt:lpstr>
      <vt:lpstr>Sharing idea and experiences with others via this application</vt:lpstr>
      <vt:lpstr>Solve the querry   </vt:lpstr>
      <vt:lpstr>THANK    YOU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Farming in Better way</dc:title>
  <dc:creator>Keshav Ashiya</dc:creator>
  <cp:lastModifiedBy>priyanshu raj</cp:lastModifiedBy>
  <cp:revision>12</cp:revision>
  <dcterms:created xsi:type="dcterms:W3CDTF">2018-01-29T04:36:24Z</dcterms:created>
  <dcterms:modified xsi:type="dcterms:W3CDTF">2018-01-29T20:32:25Z</dcterms:modified>
</cp:coreProperties>
</file>