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3/20/2018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326612"/>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3/20/2018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2694478"/>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3/20/2018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212831"/>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3/20/2018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200980"/>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3/20/2018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2585914"/>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3/20/2018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3600172"/>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3/20/2018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9715075"/>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3/20/2018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287974"/>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3/20/2018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440981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7617253"/>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3/20/2018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512444"/>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3/20/2018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5675436"/>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3/20/2018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3978907"/>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3/20/2018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529433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3/20/2018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542901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3/20/2018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683144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3/20/2018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721482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3/20/2018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81548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ransition spd="slow">
    <p:cover/>
  </p:transition>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91AF-8400-465B-90A7-F6EBFA313BCE}"/>
              </a:ext>
            </a:extLst>
          </p:cNvPr>
          <p:cNvSpPr>
            <a:spLocks noGrp="1"/>
          </p:cNvSpPr>
          <p:nvPr>
            <p:ph type="ctrTitle"/>
          </p:nvPr>
        </p:nvSpPr>
        <p:spPr>
          <a:xfrm>
            <a:off x="1154955" y="2099732"/>
            <a:ext cx="8492628" cy="2677648"/>
          </a:xfrm>
        </p:spPr>
        <p:txBody>
          <a:bodyPr/>
          <a:lstStyle/>
          <a:p>
            <a:r>
              <a:rPr lang="en-IN" dirty="0"/>
              <a:t>RAJASTHAN DIGIFEST,</a:t>
            </a:r>
            <a:r>
              <a:rPr lang="en-IN" sz="2400" dirty="0"/>
              <a:t> JAIPUR</a:t>
            </a:r>
            <a:endParaRPr lang="en-IN" dirty="0"/>
          </a:p>
        </p:txBody>
      </p:sp>
      <p:sp>
        <p:nvSpPr>
          <p:cNvPr id="3" name="Subtitle 2">
            <a:extLst>
              <a:ext uri="{FF2B5EF4-FFF2-40B4-BE49-F238E27FC236}">
                <a16:creationId xmlns:a16="http://schemas.microsoft.com/office/drawing/2014/main" id="{0ACE1F52-E989-429F-AC80-16BFC53095B9}"/>
              </a:ext>
            </a:extLst>
          </p:cNvPr>
          <p:cNvSpPr>
            <a:spLocks noGrp="1"/>
          </p:cNvSpPr>
          <p:nvPr>
            <p:ph type="subTitle" idx="1"/>
          </p:nvPr>
        </p:nvSpPr>
        <p:spPr>
          <a:xfrm>
            <a:off x="1154955" y="4777380"/>
            <a:ext cx="4941045" cy="1200328"/>
          </a:xfrm>
        </p:spPr>
        <p:txBody>
          <a:bodyPr>
            <a:normAutofit fontScale="77500" lnSpcReduction="20000"/>
          </a:bodyPr>
          <a:lstStyle/>
          <a:p>
            <a:r>
              <a:rPr lang="en-IN" dirty="0"/>
              <a:t>Hackathon [19</a:t>
            </a:r>
            <a:r>
              <a:rPr lang="en-IN" baseline="30000" dirty="0"/>
              <a:t>TH</a:t>
            </a:r>
            <a:r>
              <a:rPr lang="en-IN" dirty="0"/>
              <a:t> MARCH – 21</a:t>
            </a:r>
            <a:r>
              <a:rPr lang="en-IN" baseline="30000" dirty="0"/>
              <a:t>ST</a:t>
            </a:r>
            <a:r>
              <a:rPr lang="en-IN" dirty="0"/>
              <a:t> MARCH]</a:t>
            </a:r>
          </a:p>
          <a:p>
            <a:r>
              <a:rPr lang="en-IN" dirty="0"/>
              <a:t>SSID: SEERVIDINESH16</a:t>
            </a:r>
          </a:p>
          <a:p>
            <a:r>
              <a:rPr lang="en-IN" dirty="0"/>
              <a:t>DESK NO.: C2/D/26</a:t>
            </a:r>
          </a:p>
          <a:p>
            <a:r>
              <a:rPr lang="en-IN" dirty="0"/>
              <a:t>SSID: seervidinesh16</a:t>
            </a:r>
          </a:p>
          <a:p>
            <a:endParaRPr lang="en-IN" dirty="0"/>
          </a:p>
        </p:txBody>
      </p:sp>
      <p:sp>
        <p:nvSpPr>
          <p:cNvPr id="4" name="TextBox 3">
            <a:extLst>
              <a:ext uri="{FF2B5EF4-FFF2-40B4-BE49-F238E27FC236}">
                <a16:creationId xmlns:a16="http://schemas.microsoft.com/office/drawing/2014/main" id="{1289C703-B57A-46F8-B559-24808B880A59}"/>
              </a:ext>
            </a:extLst>
          </p:cNvPr>
          <p:cNvSpPr txBox="1"/>
          <p:nvPr/>
        </p:nvSpPr>
        <p:spPr>
          <a:xfrm>
            <a:off x="9422296" y="3577051"/>
            <a:ext cx="450574" cy="1200329"/>
          </a:xfrm>
          <a:prstGeom prst="rect">
            <a:avLst/>
          </a:prstGeom>
          <a:noFill/>
        </p:spPr>
        <p:txBody>
          <a:bodyPr wrap="square" rtlCol="0">
            <a:spAutoFit/>
          </a:bodyPr>
          <a:lstStyle/>
          <a:p>
            <a:r>
              <a:rPr lang="en-IN" b="1" dirty="0">
                <a:solidFill>
                  <a:schemeClr val="bg1"/>
                </a:solidFill>
                <a:latin typeface="Arial Black" panose="020B0A04020102020204" pitchFamily="34" charset="0"/>
              </a:rPr>
              <a:t>2</a:t>
            </a:r>
          </a:p>
          <a:p>
            <a:r>
              <a:rPr lang="en-IN" b="1" dirty="0">
                <a:solidFill>
                  <a:schemeClr val="bg1"/>
                </a:solidFill>
                <a:latin typeface="Arial Black" panose="020B0A04020102020204" pitchFamily="34" charset="0"/>
              </a:rPr>
              <a:t>0</a:t>
            </a:r>
          </a:p>
          <a:p>
            <a:r>
              <a:rPr lang="en-IN" b="1" dirty="0">
                <a:solidFill>
                  <a:schemeClr val="bg1"/>
                </a:solidFill>
                <a:latin typeface="Arial Black" panose="020B0A04020102020204" pitchFamily="34" charset="0"/>
              </a:rPr>
              <a:t>1</a:t>
            </a:r>
          </a:p>
          <a:p>
            <a:r>
              <a:rPr lang="en-IN" b="1" dirty="0">
                <a:solidFill>
                  <a:schemeClr val="bg1"/>
                </a:solidFill>
                <a:latin typeface="Arial Black" panose="020B0A04020102020204" pitchFamily="34" charset="0"/>
              </a:rPr>
              <a:t>8</a:t>
            </a:r>
          </a:p>
        </p:txBody>
      </p:sp>
    </p:spTree>
    <p:extLst>
      <p:ext uri="{BB962C8B-B14F-4D97-AF65-F5344CB8AC3E}">
        <p14:creationId xmlns:p14="http://schemas.microsoft.com/office/powerpoint/2010/main" val="314490324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E67B-2D6F-454C-BCE9-48F7D996D231}"/>
              </a:ext>
            </a:extLst>
          </p:cNvPr>
          <p:cNvSpPr>
            <a:spLocks noGrp="1"/>
          </p:cNvSpPr>
          <p:nvPr>
            <p:ph type="title"/>
          </p:nvPr>
        </p:nvSpPr>
        <p:spPr/>
        <p:txBody>
          <a:bodyPr/>
          <a:lstStyle/>
          <a:p>
            <a:r>
              <a:rPr lang="en-IN" dirty="0">
                <a:latin typeface="Arial Black" panose="020B0A04020102020204" pitchFamily="34" charset="0"/>
              </a:rPr>
              <a:t>PROPOSAL</a:t>
            </a:r>
          </a:p>
        </p:txBody>
      </p:sp>
      <p:sp>
        <p:nvSpPr>
          <p:cNvPr id="3" name="Content Placeholder 2">
            <a:extLst>
              <a:ext uri="{FF2B5EF4-FFF2-40B4-BE49-F238E27FC236}">
                <a16:creationId xmlns:a16="http://schemas.microsoft.com/office/drawing/2014/main" id="{996B9D0D-C0C4-48F0-AE3E-0AB710441822}"/>
              </a:ext>
            </a:extLst>
          </p:cNvPr>
          <p:cNvSpPr>
            <a:spLocks noGrp="1"/>
          </p:cNvSpPr>
          <p:nvPr>
            <p:ph idx="1"/>
          </p:nvPr>
        </p:nvSpPr>
        <p:spPr>
          <a:xfrm>
            <a:off x="1154954" y="2868544"/>
            <a:ext cx="8825659" cy="2803386"/>
          </a:xfrm>
        </p:spPr>
        <p:txBody>
          <a:bodyPr/>
          <a:lstStyle/>
          <a:p>
            <a:r>
              <a:rPr lang="en-IN" dirty="0"/>
              <a:t>To develop a blood bank management system so as to simplify and automate the process of searching for blood in case of emergency and maintain the records of blood donors, recipients, blood donation programs and blood stocks in the bank, especially in rural area.</a:t>
            </a:r>
          </a:p>
          <a:p>
            <a:r>
              <a:rPr lang="en-IN" dirty="0"/>
              <a:t>The application will also notify the blood donors with required blood group, if they could visit the hospital for Emergency blood donation.</a:t>
            </a:r>
            <a:br>
              <a:rPr lang="en-IN" dirty="0"/>
            </a:br>
            <a:endParaRPr lang="en-IN" dirty="0"/>
          </a:p>
        </p:txBody>
      </p:sp>
    </p:spTree>
    <p:extLst>
      <p:ext uri="{BB962C8B-B14F-4D97-AF65-F5344CB8AC3E}">
        <p14:creationId xmlns:p14="http://schemas.microsoft.com/office/powerpoint/2010/main" val="238616808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68D4-EEB7-4FF2-BF45-F851E0B62303}"/>
              </a:ext>
            </a:extLst>
          </p:cNvPr>
          <p:cNvSpPr>
            <a:spLocks noGrp="1"/>
          </p:cNvSpPr>
          <p:nvPr>
            <p:ph type="title"/>
          </p:nvPr>
        </p:nvSpPr>
        <p:spPr/>
        <p:txBody>
          <a:bodyPr/>
          <a:lstStyle/>
          <a:p>
            <a:r>
              <a:rPr lang="en-IN" dirty="0">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8ED3A80C-1202-4B52-A3B1-44DE7EEB9945}"/>
              </a:ext>
            </a:extLst>
          </p:cNvPr>
          <p:cNvSpPr>
            <a:spLocks noGrp="1"/>
          </p:cNvSpPr>
          <p:nvPr>
            <p:ph idx="1"/>
          </p:nvPr>
        </p:nvSpPr>
        <p:spPr>
          <a:xfrm>
            <a:off x="1154954" y="2372139"/>
            <a:ext cx="8825659" cy="4108174"/>
          </a:xfrm>
        </p:spPr>
        <p:txBody>
          <a:bodyPr>
            <a:normAutofit fontScale="70000" lnSpcReduction="20000"/>
          </a:bodyPr>
          <a:lstStyle/>
          <a:p>
            <a:r>
              <a:rPr lang="en-IN" dirty="0"/>
              <a:t>At present, the public can only know about the blood donation events through conventional</a:t>
            </a:r>
            <a:br>
              <a:rPr lang="en-IN" dirty="0"/>
            </a:br>
            <a:r>
              <a:rPr lang="en-IN" dirty="0"/>
              <a:t>media means such as radio, news paper or television advertisements. There is no information</a:t>
            </a:r>
            <a:br>
              <a:rPr lang="en-IN" dirty="0"/>
            </a:br>
            <a:r>
              <a:rPr lang="en-IN" dirty="0"/>
              <a:t>regarding the blood donation programs available on any of the portal.</a:t>
            </a:r>
          </a:p>
          <a:p>
            <a:r>
              <a:rPr lang="en-IN" dirty="0"/>
              <a:t>The current system that is using by the blood bank is manual system. With the manual system,</a:t>
            </a:r>
            <a:br>
              <a:rPr lang="en-IN" dirty="0"/>
            </a:br>
            <a:r>
              <a:rPr lang="en-IN" dirty="0"/>
              <a:t>there are problems in managing the donors' records. The records of the donor might not be kept</a:t>
            </a:r>
            <a:br>
              <a:rPr lang="en-IN" dirty="0"/>
            </a:br>
            <a:r>
              <a:rPr lang="en-IN" dirty="0"/>
              <a:t>safely and there might be missing of donor's records due to human error or disasters. </a:t>
            </a:r>
          </a:p>
          <a:p>
            <a:r>
              <a:rPr lang="en-IN" dirty="0"/>
              <a:t>Besides</a:t>
            </a:r>
            <a:br>
              <a:rPr lang="en-IN" dirty="0"/>
            </a:br>
            <a:r>
              <a:rPr lang="en-IN" dirty="0"/>
              <a:t>that, errors might occur when the staff keeps more than one record for the same donor.</a:t>
            </a:r>
            <a:br>
              <a:rPr lang="en-IN" dirty="0"/>
            </a:br>
            <a:r>
              <a:rPr lang="en-IN" dirty="0"/>
              <a:t>There is no centralized database of volunteer donors. So, it becomes really tedious for a person to</a:t>
            </a:r>
            <a:br>
              <a:rPr lang="en-IN" dirty="0"/>
            </a:br>
            <a:r>
              <a:rPr lang="en-IN" dirty="0"/>
              <a:t>search blood in case of emergency. The only option is to manually search and match donors and</a:t>
            </a:r>
            <a:br>
              <a:rPr lang="en-IN" dirty="0"/>
            </a:br>
            <a:r>
              <a:rPr lang="en-IN" dirty="0"/>
              <a:t>then make phone calls to every donor.</a:t>
            </a:r>
          </a:p>
          <a:p>
            <a:r>
              <a:rPr lang="en-IN" dirty="0"/>
              <a:t>There is also no centralized database used to keep the donors' records. Each bank is having their</a:t>
            </a:r>
            <a:br>
              <a:rPr lang="en-IN" dirty="0"/>
            </a:br>
            <a:r>
              <a:rPr lang="en-IN" dirty="0"/>
              <a:t>own records of donors. If a donor makes donation in different hospital, no previous records can</a:t>
            </a:r>
            <a:br>
              <a:rPr lang="en-IN" dirty="0"/>
            </a:br>
            <a:r>
              <a:rPr lang="en-IN" dirty="0"/>
              <a:t>be traced except if the donor brings along the donation certificate. Hence, the donor is considered</a:t>
            </a:r>
            <a:br>
              <a:rPr lang="en-IN" dirty="0"/>
            </a:br>
            <a:r>
              <a:rPr lang="en-IN" dirty="0"/>
              <a:t>to be a first-timer if they make blood donation in a new place.</a:t>
            </a:r>
          </a:p>
          <a:p>
            <a:r>
              <a:rPr lang="en-IN" dirty="0"/>
              <a:t>Without an automated management system, there are also problems in keeping track of the actual</a:t>
            </a:r>
            <a:br>
              <a:rPr lang="en-IN" dirty="0"/>
            </a:br>
            <a:r>
              <a:rPr lang="en-IN" dirty="0"/>
              <a:t>amount of each and every blood type in the blood bank. In addition, there is also no alert</a:t>
            </a:r>
            <a:br>
              <a:rPr lang="en-IN" dirty="0"/>
            </a:br>
            <a:r>
              <a:rPr lang="en-IN" dirty="0"/>
              <a:t>available when the blood quantity is below its par level or when the blood in the bank has</a:t>
            </a:r>
            <a:br>
              <a:rPr lang="en-IN" dirty="0"/>
            </a:br>
            <a:r>
              <a:rPr lang="en-IN" dirty="0"/>
              <a:t>expired. </a:t>
            </a:r>
            <a:br>
              <a:rPr lang="en-IN" dirty="0"/>
            </a:br>
            <a:endParaRPr lang="en-IN" dirty="0"/>
          </a:p>
        </p:txBody>
      </p:sp>
    </p:spTree>
    <p:extLst>
      <p:ext uri="{BB962C8B-B14F-4D97-AF65-F5344CB8AC3E}">
        <p14:creationId xmlns:p14="http://schemas.microsoft.com/office/powerpoint/2010/main" val="1272120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E625-56E0-43D9-8714-B8113FE16729}"/>
              </a:ext>
            </a:extLst>
          </p:cNvPr>
          <p:cNvSpPr>
            <a:spLocks noGrp="1"/>
          </p:cNvSpPr>
          <p:nvPr>
            <p:ph type="title"/>
          </p:nvPr>
        </p:nvSpPr>
        <p:spPr>
          <a:xfrm>
            <a:off x="1154953" y="973668"/>
            <a:ext cx="9287759" cy="706964"/>
          </a:xfrm>
        </p:spPr>
        <p:txBody>
          <a:bodyPr/>
          <a:lstStyle/>
          <a:p>
            <a:r>
              <a:rPr lang="en-IN" dirty="0">
                <a:latin typeface="Arial Black" panose="020B0A04020102020204" pitchFamily="34" charset="0"/>
              </a:rPr>
              <a:t>PROJECT GOALS AND OBJECTIVES</a:t>
            </a:r>
          </a:p>
        </p:txBody>
      </p:sp>
      <p:sp>
        <p:nvSpPr>
          <p:cNvPr id="3" name="Content Placeholder 2">
            <a:extLst>
              <a:ext uri="{FF2B5EF4-FFF2-40B4-BE49-F238E27FC236}">
                <a16:creationId xmlns:a16="http://schemas.microsoft.com/office/drawing/2014/main" id="{1F5DCEB9-3E83-4725-823C-1A41404D17B9}"/>
              </a:ext>
            </a:extLst>
          </p:cNvPr>
          <p:cNvSpPr>
            <a:spLocks noGrp="1"/>
          </p:cNvSpPr>
          <p:nvPr>
            <p:ph idx="1"/>
          </p:nvPr>
        </p:nvSpPr>
        <p:spPr>
          <a:xfrm>
            <a:off x="1154954" y="2544417"/>
            <a:ext cx="8825659" cy="3475383"/>
          </a:xfrm>
        </p:spPr>
        <p:txBody>
          <a:bodyPr>
            <a:normAutofit fontScale="85000" lnSpcReduction="10000"/>
          </a:bodyPr>
          <a:lstStyle/>
          <a:p>
            <a:pPr marL="0" indent="0">
              <a:buNone/>
            </a:pPr>
            <a:r>
              <a:rPr lang="en-IN" dirty="0"/>
              <a:t>The goals and objectives of the Blood Bank Management System are as follows:</a:t>
            </a:r>
          </a:p>
          <a:p>
            <a:pPr>
              <a:buFont typeface="+mj-lt"/>
              <a:buAutoNum type="arabicPeriod"/>
            </a:pPr>
            <a:r>
              <a:rPr lang="en-IN" dirty="0"/>
              <a:t>To provide a means for the blood bank to publicize and advertise blood donation</a:t>
            </a:r>
            <a:br>
              <a:rPr lang="en-IN" dirty="0"/>
            </a:br>
            <a:r>
              <a:rPr lang="en-IN" dirty="0"/>
              <a:t>programs.</a:t>
            </a:r>
          </a:p>
          <a:p>
            <a:pPr>
              <a:buFont typeface="+mj-lt"/>
              <a:buAutoNum type="arabicPeriod"/>
            </a:pPr>
            <a:r>
              <a:rPr lang="en-IN" dirty="0"/>
              <a:t>To allow the probable recipients to make search and match the volunteer donors, and</a:t>
            </a:r>
            <a:br>
              <a:rPr lang="en-IN" dirty="0"/>
            </a:br>
            <a:r>
              <a:rPr lang="en-IN" dirty="0"/>
              <a:t>make request for the blood.</a:t>
            </a:r>
          </a:p>
          <a:p>
            <a:pPr>
              <a:buFont typeface="+mj-lt"/>
              <a:buAutoNum type="arabicPeriod"/>
            </a:pPr>
            <a:r>
              <a:rPr lang="en-IN" dirty="0"/>
              <a:t>To provide an efficient donor and blood stock management functions to the blood bank</a:t>
            </a:r>
            <a:br>
              <a:rPr lang="en-IN" dirty="0"/>
            </a:br>
            <a:r>
              <a:rPr lang="en-IN" dirty="0"/>
              <a:t>by recording the donor and blood details.</a:t>
            </a:r>
          </a:p>
          <a:p>
            <a:pPr>
              <a:buFont typeface="+mj-lt"/>
              <a:buAutoNum type="arabicPeriod"/>
            </a:pPr>
            <a:r>
              <a:rPr lang="en-IN" dirty="0"/>
              <a:t>To improve the efficiency of blood stock management by alerting the blood bank staffs</a:t>
            </a:r>
            <a:br>
              <a:rPr lang="en-IN" dirty="0"/>
            </a:br>
            <a:r>
              <a:rPr lang="en-IN" dirty="0"/>
              <a:t>when the blood quantity is below it par level or when the blood stock has expired.</a:t>
            </a:r>
          </a:p>
          <a:p>
            <a:pPr>
              <a:buFont typeface="+mj-lt"/>
              <a:buAutoNum type="arabicPeriod"/>
            </a:pPr>
            <a:r>
              <a:rPr lang="en-IN" dirty="0"/>
              <a:t>To provide synchronized and centralized donor and blood stock database.</a:t>
            </a:r>
          </a:p>
          <a:p>
            <a:pPr>
              <a:buFont typeface="+mj-lt"/>
              <a:buAutoNum type="arabicPeriod"/>
            </a:pPr>
            <a:r>
              <a:rPr lang="en-IN" dirty="0"/>
              <a:t>To provide immediate storage and retrieval of data and information </a:t>
            </a:r>
            <a:br>
              <a:rPr lang="en-IN" dirty="0"/>
            </a:br>
            <a:endParaRPr lang="en-IN" dirty="0"/>
          </a:p>
        </p:txBody>
      </p:sp>
    </p:spTree>
    <p:extLst>
      <p:ext uri="{BB962C8B-B14F-4D97-AF65-F5344CB8AC3E}">
        <p14:creationId xmlns:p14="http://schemas.microsoft.com/office/powerpoint/2010/main" val="71649848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F08D-7457-4B6A-AF50-9A2430967403}"/>
              </a:ext>
            </a:extLst>
          </p:cNvPr>
          <p:cNvSpPr>
            <a:spLocks noGrp="1"/>
          </p:cNvSpPr>
          <p:nvPr>
            <p:ph type="title"/>
          </p:nvPr>
        </p:nvSpPr>
        <p:spPr/>
        <p:txBody>
          <a:bodyPr/>
          <a:lstStyle/>
          <a:p>
            <a:r>
              <a:rPr lang="en-IN" dirty="0"/>
              <a:t>PRODUCT DESCRIPTION</a:t>
            </a:r>
          </a:p>
        </p:txBody>
      </p:sp>
      <p:sp>
        <p:nvSpPr>
          <p:cNvPr id="3" name="Content Placeholder 2">
            <a:extLst>
              <a:ext uri="{FF2B5EF4-FFF2-40B4-BE49-F238E27FC236}">
                <a16:creationId xmlns:a16="http://schemas.microsoft.com/office/drawing/2014/main" id="{82E3D168-D69F-4C97-AE39-D3C5792F6D16}"/>
              </a:ext>
            </a:extLst>
          </p:cNvPr>
          <p:cNvSpPr>
            <a:spLocks noGrp="1"/>
          </p:cNvSpPr>
          <p:nvPr>
            <p:ph idx="1"/>
          </p:nvPr>
        </p:nvSpPr>
        <p:spPr/>
        <p:txBody>
          <a:bodyPr>
            <a:normAutofit fontScale="85000" lnSpcReduction="20000"/>
          </a:bodyPr>
          <a:lstStyle/>
          <a:p>
            <a:r>
              <a:rPr lang="en-IN" dirty="0"/>
              <a:t>The system that is going to be developed is Blood Bank Management System (BBMS). This is a web-based database application system that is to be used by the blood banks or blood </a:t>
            </a:r>
            <a:r>
              <a:rPr lang="en-IN" dirty="0" err="1"/>
              <a:t>centers</a:t>
            </a:r>
            <a:r>
              <a:rPr lang="en-IN" dirty="0"/>
              <a:t> as a means to advertise the nation wide blood donation events to the public and at the same time allow the public to make online reservation and request for the blood.</a:t>
            </a:r>
          </a:p>
          <a:p>
            <a:r>
              <a:rPr lang="en-IN" dirty="0"/>
              <a:t>The system keeps the record of all the donors, recipients, blood donation programs, rejected bloods. </a:t>
            </a:r>
          </a:p>
          <a:p>
            <a:r>
              <a:rPr lang="en-IN" dirty="0"/>
              <a:t>For internal works and activities intranet is used and for interaction with public internet</a:t>
            </a:r>
            <a:br>
              <a:rPr lang="en-IN" dirty="0"/>
            </a:br>
            <a:r>
              <a:rPr lang="en-IN" dirty="0"/>
              <a:t>is used.</a:t>
            </a:r>
          </a:p>
          <a:p>
            <a:r>
              <a:rPr lang="en-IN" dirty="0"/>
              <a:t>This system also has the ability to keep track of the donor's donation records and the blood stock</a:t>
            </a:r>
            <a:br>
              <a:rPr lang="en-IN" dirty="0"/>
            </a:br>
            <a:r>
              <a:rPr lang="en-IN" dirty="0"/>
              <a:t>in the blood bank. This project intends to computerize the blood and donor management system in a blood bank in order to improve the record management efficiency due to the grown size of records of data. </a:t>
            </a:r>
            <a:br>
              <a:rPr lang="en-IN" dirty="0"/>
            </a:br>
            <a:endParaRPr lang="en-IN" dirty="0"/>
          </a:p>
        </p:txBody>
      </p:sp>
    </p:spTree>
    <p:extLst>
      <p:ext uri="{BB962C8B-B14F-4D97-AF65-F5344CB8AC3E}">
        <p14:creationId xmlns:p14="http://schemas.microsoft.com/office/powerpoint/2010/main" val="195264710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207D-32B5-4405-8819-8D3DD9A52B59}"/>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29BD7064-48E1-4414-BC74-E1D32E8E8DCE}"/>
              </a:ext>
            </a:extLst>
          </p:cNvPr>
          <p:cNvSpPr>
            <a:spLocks noGrp="1"/>
          </p:cNvSpPr>
          <p:nvPr>
            <p:ph idx="1"/>
          </p:nvPr>
        </p:nvSpPr>
        <p:spPr/>
        <p:txBody>
          <a:bodyPr>
            <a:normAutofit lnSpcReduction="10000"/>
          </a:bodyPr>
          <a:lstStyle/>
          <a:p>
            <a:r>
              <a:rPr lang="en-IN" dirty="0"/>
              <a:t>The system is used for maintaining all the process and activities of blood bank management system.</a:t>
            </a:r>
          </a:p>
          <a:p>
            <a:r>
              <a:rPr lang="en-IN" dirty="0"/>
              <a:t>The system can be extended to be used for maintaining records of hospital, organ donation and other similar sectors. While developing the system, there shall be space for further modification.</a:t>
            </a:r>
          </a:p>
          <a:p>
            <a:r>
              <a:rPr lang="en-IN" dirty="0"/>
              <a:t>There shall be a proper documentation so that further enhancement becomes easy.</a:t>
            </a:r>
          </a:p>
          <a:p>
            <a:r>
              <a:rPr lang="en-IN" dirty="0"/>
              <a:t>As a whole the system is focused to work with blood bank management system and on additional modification it can be also used as management systems of similar organizations. </a:t>
            </a:r>
            <a:br>
              <a:rPr lang="en-IN" dirty="0"/>
            </a:br>
            <a:endParaRPr lang="en-IN" dirty="0"/>
          </a:p>
        </p:txBody>
      </p:sp>
    </p:spTree>
    <p:extLst>
      <p:ext uri="{BB962C8B-B14F-4D97-AF65-F5344CB8AC3E}">
        <p14:creationId xmlns:p14="http://schemas.microsoft.com/office/powerpoint/2010/main" val="194420379"/>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110</TotalTime>
  <Words>349</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Century Gothic</vt:lpstr>
      <vt:lpstr>Wingdings 3</vt:lpstr>
      <vt:lpstr>Ion Boardroom</vt:lpstr>
      <vt:lpstr>RAJASTHAN DIGIFEST, JAIPUR</vt:lpstr>
      <vt:lpstr>PROPOSAL</vt:lpstr>
      <vt:lpstr>PROBLEM STATEMENT</vt:lpstr>
      <vt:lpstr>PROJECT GOALS AND OBJECTIVES</vt:lpstr>
      <vt:lpstr>PRODUCT DESCRIPTION</vt:lpstr>
      <vt:lpstr>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RAJASTHAN DIGIFEST,JAIPUR 2018</dc:title>
  <dc:creator>TRDB-ALPHA</dc:creator>
  <cp:lastModifiedBy>TRDB-ALPHA</cp:lastModifiedBy>
  <cp:revision>12</cp:revision>
  <dcterms:created xsi:type="dcterms:W3CDTF">2018-03-20T03:51:53Z</dcterms:created>
  <dcterms:modified xsi:type="dcterms:W3CDTF">2018-03-20T17:02:55Z</dcterms:modified>
</cp:coreProperties>
</file>