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71"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F1D5E0-9E23-4839-ABDD-E89DB5AD788E}" type="datetimeFigureOut">
              <a:rPr lang="en-US" smtClean="0"/>
              <a:t>10/5/2018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CC679A-1E0C-47D2-8B1F-402062172DB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480306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1D5E0-9E23-4839-ABDD-E89DB5AD788E}"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95731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1D5E0-9E23-4839-ABDD-E89DB5AD788E}"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9035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1D5E0-9E23-4839-ABDD-E89DB5AD788E}"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91630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F1D5E0-9E23-4839-ABDD-E89DB5AD788E}" type="datetimeFigureOut">
              <a:rPr lang="en-US" smtClean="0"/>
              <a:t>10/5/2018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CC679A-1E0C-47D2-8B1F-402062172DB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0608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F1D5E0-9E23-4839-ABDD-E89DB5AD788E}"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315382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F1D5E0-9E23-4839-ABDD-E89DB5AD788E}"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77409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F1D5E0-9E23-4839-ABDD-E89DB5AD788E}"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158392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D5E0-9E23-4839-ABDD-E89DB5AD788E}"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CC679A-1E0C-47D2-8B1F-402062172DB7}" type="slidenum">
              <a:rPr lang="en-US" smtClean="0"/>
              <a:t>‹#›</a:t>
            </a:fld>
            <a:endParaRPr lang="en-US"/>
          </a:p>
        </p:txBody>
      </p:sp>
    </p:spTree>
    <p:extLst>
      <p:ext uri="{BB962C8B-B14F-4D97-AF65-F5344CB8AC3E}">
        <p14:creationId xmlns:p14="http://schemas.microsoft.com/office/powerpoint/2010/main" val="298801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F1D5E0-9E23-4839-ABDD-E89DB5AD788E}" type="datetimeFigureOut">
              <a:rPr lang="en-US" smtClean="0"/>
              <a:t>10/5/2018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CC679A-1E0C-47D2-8B1F-402062172DB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460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F1D5E0-9E23-4839-ABDD-E89DB5AD788E}" type="datetimeFigureOut">
              <a:rPr lang="en-US" smtClean="0"/>
              <a:t>10/5/2018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CC679A-1E0C-47D2-8B1F-402062172DB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833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F1D5E0-9E23-4839-ABDD-E89DB5AD788E}" type="datetimeFigureOut">
              <a:rPr lang="en-US" smtClean="0"/>
              <a:t>10/5/2018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CC679A-1E0C-47D2-8B1F-402062172DB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281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891" y="1468190"/>
            <a:ext cx="9367234" cy="2421229"/>
          </a:xfrm>
        </p:spPr>
        <p:txBody>
          <a:bodyPr>
            <a:normAutofit/>
          </a:bodyPr>
          <a:lstStyle/>
          <a:p>
            <a:r>
              <a:rPr lang="en-US" sz="5400" dirty="0" smtClean="0">
                <a:latin typeface="Times New Roman" panose="02020603050405020304" pitchFamily="18" charset="0"/>
                <a:cs typeface="Times New Roman" panose="02020603050405020304" pitchFamily="18" charset="0"/>
              </a:rPr>
              <a:t>Chandigarh Group of Colleges,</a:t>
            </a:r>
            <a:br>
              <a:rPr lang="en-US" sz="5400" dirty="0" smtClean="0">
                <a:latin typeface="Times New Roman" panose="02020603050405020304" pitchFamily="18" charset="0"/>
                <a:cs typeface="Times New Roman" panose="02020603050405020304" pitchFamily="18" charset="0"/>
              </a:rPr>
            </a:br>
            <a:r>
              <a:rPr lang="en-US" sz="5400" dirty="0" err="1" smtClean="0">
                <a:latin typeface="Times New Roman" panose="02020603050405020304" pitchFamily="18" charset="0"/>
                <a:cs typeface="Times New Roman" panose="02020603050405020304" pitchFamily="18" charset="0"/>
              </a:rPr>
              <a:t>Landran</a:t>
            </a:r>
            <a:r>
              <a:rPr lang="en-US" sz="5400" dirty="0" smtClean="0">
                <a:latin typeface="Times New Roman" panose="02020603050405020304" pitchFamily="18" charset="0"/>
                <a:cs typeface="Times New Roman" panose="02020603050405020304" pitchFamily="18" charset="0"/>
              </a:rPr>
              <a:t>, Mohali</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542195"/>
            <a:ext cx="9144000" cy="1655762"/>
          </a:xfrm>
        </p:spPr>
        <p:txBody>
          <a:bodyPr/>
          <a:lstStyle/>
          <a:p>
            <a:r>
              <a:rPr lang="en-US" dirty="0" smtClean="0"/>
              <a:t>IBM Hack Challenge 2k18</a:t>
            </a:r>
          </a:p>
          <a:p>
            <a:endParaRPr lang="en-US" dirty="0"/>
          </a:p>
        </p:txBody>
      </p:sp>
      <p:pic>
        <p:nvPicPr>
          <p:cNvPr id="1026" name="Picture 2" descr="Image result for cgc landr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96" y="1365160"/>
            <a:ext cx="1550244" cy="24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93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7" y="180304"/>
            <a:ext cx="11951594" cy="5786199"/>
          </a:xfrm>
          <a:prstGeom prst="rect">
            <a:avLst/>
          </a:prstGeom>
        </p:spPr>
        <p:txBody>
          <a:bodyPr wrap="square">
            <a:spAutoFit/>
          </a:bodyPr>
          <a:lstStyle/>
          <a:p>
            <a:r>
              <a:rPr lang="en-US" sz="5400" b="1" dirty="0" smtClean="0">
                <a:latin typeface="Times New Roman" panose="02020603050405020304" pitchFamily="18" charset="0"/>
                <a:cs typeface="Times New Roman" panose="02020603050405020304" pitchFamily="18" charset="0"/>
              </a:rPr>
              <a:t>     3. Music for when you're angry.</a:t>
            </a:r>
          </a:p>
          <a:p>
            <a:endParaRPr lang="en-US" dirty="0" smtClean="0"/>
          </a:p>
          <a:p>
            <a:endParaRPr lang="en-US" dirty="0" smtClean="0"/>
          </a:p>
          <a:p>
            <a:r>
              <a:rPr lang="en-US" sz="2800" dirty="0" smtClean="0">
                <a:latin typeface="Times New Roman" panose="02020603050405020304" pitchFamily="18" charset="0"/>
                <a:cs typeface="Times New Roman" panose="02020603050405020304" pitchFamily="18" charset="0"/>
              </a:rPr>
              <a:t>When you're angry, listen to something loud! Yell the lyrics and let all your emotions out. The lyrics don't have to relate to your feelings, but they most definitely can. Here are some examples of what I would listen to:</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"Misery Business" - Paramore</a:t>
            </a: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"This Is Not an Apology" - Bea Miller</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"Smells Like Teen Spirit" - Nirvana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990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3" y="0"/>
            <a:ext cx="11140224" cy="6724918"/>
          </a:xfrm>
          <a:prstGeom prst="rect">
            <a:avLst/>
          </a:prstGeom>
        </p:spPr>
        <p:txBody>
          <a:bodyPr wrap="square">
            <a:spAutoFit/>
          </a:bodyPr>
          <a:lstStyle/>
          <a:p>
            <a:r>
              <a:rPr lang="en-US" sz="5300" b="1" dirty="0" smtClean="0">
                <a:latin typeface="Times New Roman" panose="02020603050405020304" pitchFamily="18" charset="0"/>
                <a:cs typeface="Times New Roman" panose="02020603050405020304" pitchFamily="18" charset="0"/>
              </a:rPr>
              <a:t>4. Music for when you're relaxed or tired</a:t>
            </a:r>
            <a:r>
              <a:rPr lang="en-US" sz="5400" dirty="0" smtClean="0">
                <a:latin typeface="Times New Roman" panose="02020603050405020304" pitchFamily="18" charset="0"/>
                <a:cs typeface="Times New Roman" panose="02020603050405020304" pitchFamily="18" charset="0"/>
              </a:rPr>
              <a:t>.</a:t>
            </a:r>
          </a:p>
          <a:p>
            <a:endParaRPr lang="en-US" dirty="0" smtClean="0"/>
          </a:p>
          <a:p>
            <a:endParaRPr lang="en-US" dirty="0" smtClean="0"/>
          </a:p>
          <a:p>
            <a:r>
              <a:rPr lang="en-US" sz="3200" dirty="0" smtClean="0">
                <a:latin typeface="Times New Roman" panose="02020603050405020304" pitchFamily="18" charset="0"/>
                <a:cs typeface="Times New Roman" panose="02020603050405020304" pitchFamily="18" charset="0"/>
              </a:rPr>
              <a:t>When I'm relaxing or feeling a little tired I like to listen to slower-paced, acoustic, or laid back songs. It keeps my mind at ease and gives me a sense of peace. They don't have to have a particular </a:t>
            </a:r>
            <a:r>
              <a:rPr lang="en-US" sz="3200" dirty="0" err="1" smtClean="0">
                <a:latin typeface="Times New Roman" panose="02020603050405020304" pitchFamily="18" charset="0"/>
                <a:cs typeface="Times New Roman" panose="02020603050405020304" pitchFamily="18" charset="0"/>
              </a:rPr>
              <a:t>meaningTry</a:t>
            </a:r>
            <a:r>
              <a:rPr lang="en-US" sz="3200" dirty="0" smtClean="0">
                <a:latin typeface="Times New Roman" panose="02020603050405020304" pitchFamily="18" charset="0"/>
                <a:cs typeface="Times New Roman" panose="02020603050405020304" pitchFamily="18" charset="0"/>
              </a:rPr>
              <a:t> listening to these songs:</a:t>
            </a:r>
          </a:p>
          <a:p>
            <a:r>
              <a:rPr lang="en-US" sz="3200" dirty="0" smtClean="0">
                <a:latin typeface="Times New Roman" panose="02020603050405020304" pitchFamily="18" charset="0"/>
                <a:cs typeface="Times New Roman" panose="02020603050405020304" pitchFamily="18" charset="0"/>
              </a:rPr>
              <a:t>"Drift Away" - Uncle </a:t>
            </a:r>
            <a:r>
              <a:rPr lang="en-US" sz="3200" dirty="0" err="1" smtClean="0">
                <a:latin typeface="Times New Roman" panose="02020603050405020304" pitchFamily="18" charset="0"/>
                <a:cs typeface="Times New Roman" panose="02020603050405020304" pitchFamily="18" charset="0"/>
              </a:rPr>
              <a:t>Kracker</a:t>
            </a:r>
            <a:endParaRPr lang="en-US" sz="3200" dirty="0" smtClean="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"We All Grow Up" - Lily Kershaw</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a:t>
            </a:r>
            <a:r>
              <a:rPr lang="en-US" sz="3200" dirty="0" err="1" smtClean="0">
                <a:latin typeface="Times New Roman" panose="02020603050405020304" pitchFamily="18" charset="0"/>
                <a:cs typeface="Times New Roman" panose="02020603050405020304" pitchFamily="18" charset="0"/>
              </a:rPr>
              <a:t>Daydreamin</a:t>
            </a:r>
            <a:r>
              <a:rPr lang="en-US" sz="3200" dirty="0" smtClean="0">
                <a:latin typeface="Times New Roman" panose="02020603050405020304" pitchFamily="18" charset="0"/>
                <a:cs typeface="Times New Roman" panose="02020603050405020304" pitchFamily="18" charset="0"/>
              </a:rPr>
              <a:t>'" - Ariana Grande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208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32" y="0"/>
            <a:ext cx="11419268" cy="5909310"/>
          </a:xfrm>
          <a:prstGeom prst="rect">
            <a:avLst/>
          </a:prstGeom>
        </p:spPr>
        <p:txBody>
          <a:bodyPr wrap="square">
            <a:spAutoFit/>
          </a:bodyPr>
          <a:lstStyle/>
          <a:p>
            <a:r>
              <a:rPr lang="en-US" sz="5400" b="1" dirty="0" smtClean="0">
                <a:latin typeface="Times New Roman" panose="02020603050405020304" pitchFamily="18" charset="0"/>
                <a:cs typeface="Times New Roman" panose="02020603050405020304" pitchFamily="18" charset="0"/>
              </a:rPr>
              <a:t>         5. Music for when you're lonely.</a:t>
            </a:r>
          </a:p>
          <a:p>
            <a:endParaRPr lang="en-US" dirty="0" smtClean="0"/>
          </a:p>
          <a:p>
            <a:endParaRPr lang="en-US" dirty="0" smtClean="0"/>
          </a:p>
          <a:p>
            <a:pPr algn="ctr"/>
            <a:r>
              <a:rPr lang="en-US" sz="3200" dirty="0" smtClean="0">
                <a:latin typeface="Times New Roman" panose="02020603050405020304" pitchFamily="18" charset="0"/>
                <a:cs typeface="Times New Roman" panose="02020603050405020304" pitchFamily="18" charset="0"/>
              </a:rPr>
              <a:t>         Use loneliness to remind you of the importance and value of self- worth. You have an extraordinary amount of power inside of you. You don't need someone else to complete you</a:t>
            </a:r>
          </a:p>
          <a:p>
            <a:pPr algn="ct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"Girl On Fire" - Alicia Keys</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"Rise Up" - </a:t>
            </a:r>
            <a:r>
              <a:rPr lang="en-US" sz="3200" dirty="0" err="1" smtClean="0">
                <a:latin typeface="Times New Roman" panose="02020603050405020304" pitchFamily="18" charset="0"/>
                <a:cs typeface="Times New Roman" panose="02020603050405020304" pitchFamily="18" charset="0"/>
              </a:rPr>
              <a:t>Andra</a:t>
            </a:r>
            <a:r>
              <a:rPr lang="en-US" sz="3200" dirty="0" smtClean="0">
                <a:latin typeface="Times New Roman" panose="02020603050405020304" pitchFamily="18" charset="0"/>
                <a:cs typeface="Times New Roman" panose="02020603050405020304" pitchFamily="18" charset="0"/>
              </a:rPr>
              <a:t> Day</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"Burning Gold" - Christina </a:t>
            </a:r>
            <a:r>
              <a:rPr lang="en-US" sz="3200" dirty="0" err="1" smtClean="0">
                <a:latin typeface="Times New Roman" panose="02020603050405020304" pitchFamily="18" charset="0"/>
                <a:cs typeface="Times New Roman" panose="02020603050405020304" pitchFamily="18" charset="0"/>
              </a:rPr>
              <a:t>Perri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84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1888" y="310994"/>
            <a:ext cx="9144000" cy="1157198"/>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28045"/>
            <a:ext cx="9144000" cy="3029755"/>
          </a:xfrm>
        </p:spPr>
        <p:txBody>
          <a:bodyPr>
            <a:normAutofit fontScale="70000" lnSpcReduction="20000"/>
          </a:bodyPr>
          <a:lstStyle/>
          <a:p>
            <a:r>
              <a:rPr lang="en-US" sz="3600" dirty="0" smtClean="0">
                <a:latin typeface="Times New Roman" panose="02020603050405020304" pitchFamily="18" charset="0"/>
                <a:cs typeface="Times New Roman" panose="02020603050405020304" pitchFamily="18" charset="0"/>
              </a:rPr>
              <a:t>So at end we are going to suggest the songs according to the mood of the user .</a:t>
            </a:r>
            <a:r>
              <a:rPr lang="en-US" sz="3600" dirty="0" smtClean="0">
                <a:latin typeface="Times New Roman" panose="02020603050405020304" pitchFamily="18" charset="0"/>
                <a:cs typeface="Times New Roman" panose="02020603050405020304" pitchFamily="18" charset="0"/>
              </a:rPr>
              <a:t>Mood of a user is often reflected in his/her social content, like tweets, blogs, article, status updates, etc. Timely analysis of a user’s social media can be used to improve the feelings, and even save a person’s life in an extreme case! Hence it becomes important to regularly analyze the social-media health of our friends and family to take timely action.</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017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3396" y="993574"/>
            <a:ext cx="9144000" cy="951136"/>
          </a:xfrm>
        </p:spPr>
        <p:txBody>
          <a:bodyPr>
            <a:normAutofit fontScale="90000"/>
          </a:bodyPr>
          <a:lstStyle/>
          <a:p>
            <a:r>
              <a:rPr lang="en-US" sz="5300" b="1" dirty="0" smtClean="0">
                <a:latin typeface="Times New Roman" panose="02020603050405020304" pitchFamily="18" charset="0"/>
                <a:cs typeface="Times New Roman" panose="02020603050405020304" pitchFamily="18" charset="0"/>
              </a:rPr>
              <a:t>Role of each member</a:t>
            </a:r>
            <a:r>
              <a:rPr lang="en-US" sz="7200" b="1" dirty="0" smtClean="0">
                <a:latin typeface="Times New Roman" panose="02020603050405020304" pitchFamily="18" charset="0"/>
                <a:cs typeface="Times New Roman" panose="02020603050405020304" pitchFamily="18" charset="0"/>
              </a:rPr>
              <a:t>:</a:t>
            </a:r>
            <a:endParaRPr lang="en-US" sz="7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1876" y="2356834"/>
            <a:ext cx="9144000" cy="2965361"/>
          </a:xfrm>
        </p:spPr>
        <p:txBody>
          <a:bodyPr>
            <a:normAutofit fontScale="40000" lnSpcReduction="20000"/>
          </a:bodyPr>
          <a:lstStyle/>
          <a:p>
            <a:pPr algn="l"/>
            <a:r>
              <a:rPr lang="en-US" sz="5400" dirty="0" err="1" smtClean="0">
                <a:latin typeface="Times New Roman" panose="02020603050405020304" pitchFamily="18" charset="0"/>
                <a:cs typeface="Times New Roman" panose="02020603050405020304" pitchFamily="18" charset="0"/>
              </a:rPr>
              <a:t>Mrinal</a:t>
            </a:r>
            <a:r>
              <a:rPr lang="en-US" sz="5400" dirty="0" smtClean="0">
                <a:latin typeface="Times New Roman" panose="02020603050405020304" pitchFamily="18" charset="0"/>
                <a:cs typeface="Times New Roman" panose="02020603050405020304" pitchFamily="18" charset="0"/>
              </a:rPr>
              <a:t>: Idea of problem i.e.. Suggesting the playlist of the songs according to the mood of the user.</a:t>
            </a:r>
          </a:p>
          <a:p>
            <a:pPr algn="l"/>
            <a:endParaRPr lang="en-US" sz="5400" dirty="0" smtClean="0">
              <a:latin typeface="Times New Roman" panose="02020603050405020304" pitchFamily="18" charset="0"/>
              <a:cs typeface="Times New Roman" panose="02020603050405020304" pitchFamily="18" charset="0"/>
            </a:endParaRPr>
          </a:p>
          <a:p>
            <a:pPr algn="l"/>
            <a:r>
              <a:rPr lang="en-US" sz="5400" dirty="0" err="1" smtClean="0">
                <a:latin typeface="Times New Roman" panose="02020603050405020304" pitchFamily="18" charset="0"/>
                <a:cs typeface="Times New Roman" panose="02020603050405020304" pitchFamily="18" charset="0"/>
              </a:rPr>
              <a:t>Mukul</a:t>
            </a:r>
            <a:r>
              <a:rPr lang="en-US" sz="5400" dirty="0" smtClean="0">
                <a:latin typeface="Times New Roman" panose="02020603050405020304" pitchFamily="18" charset="0"/>
                <a:cs typeface="Times New Roman" panose="02020603050405020304" pitchFamily="18" charset="0"/>
              </a:rPr>
              <a:t>: Data collected about the list of the song.</a:t>
            </a:r>
          </a:p>
          <a:p>
            <a:pPr algn="l"/>
            <a:endParaRPr lang="en-US" sz="5400" dirty="0" smtClean="0">
              <a:latin typeface="Times New Roman" panose="02020603050405020304" pitchFamily="18" charset="0"/>
              <a:cs typeface="Times New Roman" panose="02020603050405020304" pitchFamily="18" charset="0"/>
            </a:endParaRPr>
          </a:p>
          <a:p>
            <a:pPr algn="l"/>
            <a:r>
              <a:rPr lang="en-US" sz="5400" dirty="0" err="1" smtClean="0">
                <a:latin typeface="Times New Roman" panose="02020603050405020304" pitchFamily="18" charset="0"/>
                <a:cs typeface="Times New Roman" panose="02020603050405020304" pitchFamily="18" charset="0"/>
              </a:rPr>
              <a:t>Keshav</a:t>
            </a:r>
            <a:r>
              <a:rPr lang="en-US" sz="5400" dirty="0" smtClean="0">
                <a:latin typeface="Times New Roman" panose="02020603050405020304" pitchFamily="18" charset="0"/>
                <a:cs typeface="Times New Roman" panose="02020603050405020304" pitchFamily="18" charset="0"/>
              </a:rPr>
              <a:t>: Prepared </a:t>
            </a:r>
            <a:r>
              <a:rPr lang="en-US" sz="5400" dirty="0" err="1" smtClean="0">
                <a:latin typeface="Times New Roman" panose="02020603050405020304" pitchFamily="18" charset="0"/>
                <a:cs typeface="Times New Roman" panose="02020603050405020304" pitchFamily="18" charset="0"/>
              </a:rPr>
              <a:t>ppt</a:t>
            </a:r>
            <a:r>
              <a:rPr lang="en-US" sz="5400" dirty="0" smtClean="0">
                <a:latin typeface="Times New Roman" panose="02020603050405020304" pitchFamily="18" charset="0"/>
                <a:cs typeface="Times New Roman" panose="02020603050405020304" pitchFamily="18" charset="0"/>
              </a:rPr>
              <a:t> and document.</a:t>
            </a:r>
          </a:p>
          <a:p>
            <a:pPr algn="l"/>
            <a:endParaRPr lang="en-US" sz="5400" dirty="0" smtClean="0">
              <a:latin typeface="Times New Roman" panose="02020603050405020304" pitchFamily="18" charset="0"/>
              <a:cs typeface="Times New Roman" panose="02020603050405020304" pitchFamily="18" charset="0"/>
            </a:endParaRPr>
          </a:p>
          <a:p>
            <a:pPr algn="l"/>
            <a:r>
              <a:rPr lang="en-US" sz="5400" dirty="0" err="1" smtClean="0">
                <a:latin typeface="Times New Roman" panose="02020603050405020304" pitchFamily="18" charset="0"/>
                <a:cs typeface="Times New Roman" panose="02020603050405020304" pitchFamily="18" charset="0"/>
              </a:rPr>
              <a:t>Kartik</a:t>
            </a:r>
            <a:r>
              <a:rPr lang="en-US" sz="5400" dirty="0" smtClean="0">
                <a:latin typeface="Times New Roman" panose="02020603050405020304" pitchFamily="18" charset="0"/>
                <a:cs typeface="Times New Roman" panose="02020603050405020304" pitchFamily="18" charset="0"/>
              </a:rPr>
              <a:t>: Collected and arranged the data.</a:t>
            </a:r>
          </a:p>
        </p:txBody>
      </p:sp>
    </p:spTree>
    <p:extLst>
      <p:ext uri="{BB962C8B-B14F-4D97-AF65-F5344CB8AC3E}">
        <p14:creationId xmlns:p14="http://schemas.microsoft.com/office/powerpoint/2010/main" val="2735625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9750" y="728662"/>
            <a:ext cx="8572500" cy="5400675"/>
          </a:xfrm>
          <a:prstGeom prst="rect">
            <a:avLst/>
          </a:prstGeom>
        </p:spPr>
      </p:pic>
    </p:spTree>
    <p:extLst>
      <p:ext uri="{BB962C8B-B14F-4D97-AF65-F5344CB8AC3E}">
        <p14:creationId xmlns:p14="http://schemas.microsoft.com/office/powerpoint/2010/main" val="81495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1266647"/>
            <a:ext cx="11585619" cy="4065207"/>
          </a:xfrm>
        </p:spPr>
        <p:txBody>
          <a:bodyPr>
            <a:normAutofit/>
          </a:bodyPr>
          <a:lstStyle/>
          <a:p>
            <a:r>
              <a:rPr lang="en-US" sz="7200" dirty="0" smtClean="0">
                <a:latin typeface="Times New Roman" panose="02020603050405020304" pitchFamily="18" charset="0"/>
                <a:cs typeface="Times New Roman" panose="02020603050405020304" pitchFamily="18" charset="0"/>
              </a:rPr>
              <a:t>Topic: Help me with my Mood</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868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605" y="3725516"/>
            <a:ext cx="9144000" cy="2387600"/>
          </a:xfrm>
        </p:spPr>
        <p:txBody>
          <a:bodyPr>
            <a:noAutofit/>
          </a:bodyPr>
          <a:lstStyle/>
          <a:p>
            <a:r>
              <a:rPr lang="en-US" sz="3600" dirty="0" smtClean="0">
                <a:latin typeface="Times New Roman" panose="02020603050405020304" pitchFamily="18" charset="0"/>
                <a:cs typeface="Times New Roman" panose="02020603050405020304" pitchFamily="18" charset="0"/>
              </a:rPr>
              <a:t>Team Members : </a:t>
            </a:r>
            <a:br>
              <a:rPr lang="en-US" sz="3600" dirty="0" smtClean="0">
                <a:latin typeface="Times New Roman" panose="02020603050405020304" pitchFamily="18" charset="0"/>
                <a:cs typeface="Times New Roman" panose="02020603050405020304" pitchFamily="18" charset="0"/>
              </a:rPr>
            </a:br>
            <a:r>
              <a:rPr lang="en-US" sz="3600" dirty="0" err="1" smtClean="0">
                <a:latin typeface="Times New Roman" panose="02020603050405020304" pitchFamily="18" charset="0"/>
                <a:cs typeface="Times New Roman" panose="02020603050405020304" pitchFamily="18" charset="0"/>
              </a:rPr>
              <a:t>Mrinal</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Lakhanpal</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err="1" smtClean="0">
                <a:latin typeface="Times New Roman" panose="02020603050405020304" pitchFamily="18" charset="0"/>
                <a:cs typeface="Times New Roman" panose="02020603050405020304" pitchFamily="18" charset="0"/>
              </a:rPr>
              <a:t>Mukul</a:t>
            </a:r>
            <a:r>
              <a:rPr lang="en-US" sz="3600" dirty="0" smtClean="0">
                <a:latin typeface="Times New Roman" panose="02020603050405020304" pitchFamily="18" charset="0"/>
                <a:cs typeface="Times New Roman" panose="02020603050405020304" pitchFamily="18" charset="0"/>
              </a:rPr>
              <a:t> Kaushik</a:t>
            </a:r>
            <a:br>
              <a:rPr lang="en-US" sz="3600" dirty="0" smtClean="0">
                <a:latin typeface="Times New Roman" panose="02020603050405020304" pitchFamily="18" charset="0"/>
                <a:cs typeface="Times New Roman" panose="02020603050405020304" pitchFamily="18" charset="0"/>
              </a:rPr>
            </a:br>
            <a:r>
              <a:rPr lang="en-US" sz="3600" dirty="0" err="1" smtClean="0">
                <a:latin typeface="Times New Roman" panose="02020603050405020304" pitchFamily="18" charset="0"/>
                <a:cs typeface="Times New Roman" panose="02020603050405020304" pitchFamily="18" charset="0"/>
              </a:rPr>
              <a:t>Keshav</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Achint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err="1" smtClean="0">
                <a:latin typeface="Times New Roman" panose="02020603050405020304" pitchFamily="18" charset="0"/>
                <a:cs typeface="Times New Roman" panose="02020603050405020304" pitchFamily="18" charset="0"/>
              </a:rPr>
              <a:t>Kartik</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Kutrial</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42940" y="1180810"/>
            <a:ext cx="9144000" cy="1655762"/>
          </a:xfrm>
        </p:spPr>
        <p:txBody>
          <a:bodyPr>
            <a:normAutofit/>
          </a:bodyPr>
          <a:lstStyle/>
          <a:p>
            <a:r>
              <a:rPr lang="en-US" sz="6600" dirty="0" smtClean="0">
                <a:latin typeface="Times New Roman" panose="02020603050405020304" pitchFamily="18" charset="0"/>
                <a:cs typeface="Times New Roman" panose="02020603050405020304" pitchFamily="18" charset="0"/>
              </a:rPr>
              <a:t>Team Name: Coder Boys</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80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6129" y="-871828"/>
            <a:ext cx="9144000" cy="2387600"/>
          </a:xfrm>
        </p:spPr>
        <p:txBody>
          <a:bodyPr/>
          <a:lstStyle/>
          <a:p>
            <a:r>
              <a:rPr lang="en-US" b="1" dirty="0" smtClean="0">
                <a:latin typeface="Times New Roman" panose="02020603050405020304" pitchFamily="18" charset="0"/>
                <a:cs typeface="Times New Roman" panose="02020603050405020304" pitchFamily="18" charset="0"/>
              </a:rPr>
              <a:t>Main Agenda</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33848" y="1824864"/>
            <a:ext cx="9144000" cy="5477456"/>
          </a:xfrm>
        </p:spPr>
        <p:txBody>
          <a:bodyPr>
            <a:normAutofit/>
          </a:bodyPr>
          <a:lstStyle/>
          <a:p>
            <a:r>
              <a:rPr lang="en-US" dirty="0" smtClean="0">
                <a:latin typeface="Times New Roman" panose="02020603050405020304" pitchFamily="18" charset="0"/>
                <a:cs typeface="Times New Roman" panose="02020603050405020304" pitchFamily="18" charset="0"/>
              </a:rPr>
              <a:t>A person’s emotions and moods have direct bearings on his/her daily activities. It is necessary to eliminate negative emotions that our family or friends might be experiencing, to help them lead a better life. Research has shown that social networking activity is a good source to gauge a person’s state of mind. Mood of a user is often reflected in his/her social content, like tweets, blogs, article, status updates, etc. Timely analysis of a user’s social media can be used to improve the feelings, and even save a person’s life in an extreme case! Hence it becomes important to regularly analyze the social-media health of our friends and family to take timely 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962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882" y="233721"/>
            <a:ext cx="9144000" cy="1157197"/>
          </a:xfrm>
        </p:spPr>
        <p:txBody>
          <a:bodyPr>
            <a:normAutofit fontScale="90000"/>
          </a:bodyPr>
          <a:lstStyle/>
          <a:p>
            <a:r>
              <a:rPr lang="en-US" sz="8800" b="1" dirty="0" smtClean="0">
                <a:latin typeface="Times New Roman" panose="02020603050405020304" pitchFamily="18" charset="0"/>
                <a:cs typeface="Times New Roman" panose="02020603050405020304" pitchFamily="18" charset="0"/>
              </a:rPr>
              <a:t>Working</a:t>
            </a:r>
            <a:endParaRPr lang="en-US" sz="8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481070"/>
            <a:ext cx="9144000" cy="3776730"/>
          </a:xfrm>
        </p:spPr>
        <p:txBody>
          <a:bodyPr>
            <a:normAutofit/>
          </a:bodyPr>
          <a:lstStyle/>
          <a:p>
            <a:r>
              <a:rPr lang="en-US" sz="4000" dirty="0" smtClean="0">
                <a:latin typeface="Times New Roman" panose="02020603050405020304" pitchFamily="18" charset="0"/>
                <a:cs typeface="Times New Roman" panose="02020603050405020304" pitchFamily="18" charset="0"/>
              </a:rPr>
              <a:t>In this project we are going to get a person’s social contents (e.g. tweets) for a duration (e.g. past 24 hours). Social Media like Instagram, Facebook, Twitter, </a:t>
            </a:r>
            <a:r>
              <a:rPr lang="en-US" sz="4000" dirty="0" err="1" smtClean="0">
                <a:latin typeface="Times New Roman" panose="02020603050405020304" pitchFamily="18" charset="0"/>
                <a:cs typeface="Times New Roman" panose="02020603050405020304" pitchFamily="18" charset="0"/>
              </a:rPr>
              <a:t>Whatsapp</a:t>
            </a:r>
            <a:r>
              <a:rPr lang="en-US" sz="4000" dirty="0" smtClean="0">
                <a:latin typeface="Times New Roman" panose="02020603050405020304" pitchFamily="18" charset="0"/>
                <a:cs typeface="Times New Roman" panose="02020603050405020304" pitchFamily="18" charset="0"/>
              </a:rPr>
              <a:t>, Snapchat, </a:t>
            </a:r>
            <a:r>
              <a:rPr lang="en-US" sz="4000" dirty="0" err="1" smtClean="0">
                <a:latin typeface="Times New Roman" panose="02020603050405020304" pitchFamily="18" charset="0"/>
                <a:cs typeface="Times New Roman" panose="02020603050405020304" pitchFamily="18" charset="0"/>
              </a:rPr>
              <a:t>e.t.c</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39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307" y="0"/>
            <a:ext cx="9144000" cy="1513738"/>
          </a:xfrm>
        </p:spPr>
        <p:txBody>
          <a:bodyPr>
            <a:normAutofit/>
          </a:bodyPr>
          <a:lstStyle/>
          <a:p>
            <a:r>
              <a:rPr lang="en-US" sz="8000" dirty="0" smtClean="0">
                <a:latin typeface="Times New Roman" panose="02020603050405020304" pitchFamily="18" charset="0"/>
                <a:cs typeface="Times New Roman" panose="02020603050405020304" pitchFamily="18" charset="0"/>
              </a:rPr>
              <a:t>Solution</a:t>
            </a:r>
            <a:endParaRPr lang="en-US" sz="8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700011"/>
            <a:ext cx="9144000" cy="3557789"/>
          </a:xfrm>
        </p:spPr>
        <p:txBody>
          <a:bodyPr>
            <a:normAutofit/>
          </a:bodyPr>
          <a:lstStyle/>
          <a:p>
            <a:r>
              <a:rPr lang="en-US" sz="3200" dirty="0" smtClean="0">
                <a:latin typeface="Times New Roman" panose="02020603050405020304" pitchFamily="18" charset="0"/>
                <a:cs typeface="Times New Roman" panose="02020603050405020304" pitchFamily="18" charset="0"/>
              </a:rPr>
              <a:t>We are going to analyze the mood of the user and we </a:t>
            </a:r>
            <a:r>
              <a:rPr lang="en-US" sz="3200" dirty="0" err="1" smtClean="0">
                <a:latin typeface="Times New Roman" panose="02020603050405020304" pitchFamily="18" charset="0"/>
                <a:cs typeface="Times New Roman" panose="02020603050405020304" pitchFamily="18" charset="0"/>
              </a:rPr>
              <a:t>gonna</a:t>
            </a:r>
            <a:r>
              <a:rPr lang="en-US" sz="3200" dirty="0" smtClean="0">
                <a:latin typeface="Times New Roman" panose="02020603050405020304" pitchFamily="18" charset="0"/>
                <a:cs typeface="Times New Roman" panose="02020603050405020304" pitchFamily="18" charset="0"/>
              </a:rPr>
              <a:t> provide or share the appropriate playlist of the songs according to the mood of the user.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53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56823"/>
            <a:ext cx="9144000" cy="4600977"/>
          </a:xfrm>
        </p:spPr>
        <p:txBody>
          <a:bodyPr>
            <a:normAutofit fontScale="85000" lnSpcReduction="20000"/>
          </a:bodyPr>
          <a:lstStyle/>
          <a:p>
            <a:r>
              <a:rPr lang="en-US" sz="3600" dirty="0">
                <a:latin typeface="Times New Roman" panose="02020603050405020304" pitchFamily="18" charset="0"/>
                <a:cs typeface="Times New Roman" panose="02020603050405020304" pitchFamily="18" charset="0"/>
              </a:rPr>
              <a:t>Music Moods list</a:t>
            </a:r>
          </a:p>
          <a:p>
            <a:r>
              <a:rPr lang="en-US" sz="3600" b="1" dirty="0">
                <a:latin typeface="Times New Roman" panose="02020603050405020304" pitchFamily="18" charset="0"/>
                <a:cs typeface="Times New Roman" panose="02020603050405020304" pitchFamily="18" charset="0"/>
              </a:rPr>
              <a:t>Mood Categories</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Cluster_1: passionate, rousing, </a:t>
            </a:r>
            <a:r>
              <a:rPr lang="en-US" sz="3600" dirty="0" smtClean="0">
                <a:latin typeface="Times New Roman" panose="02020603050405020304" pitchFamily="18" charset="0"/>
                <a:cs typeface="Times New Roman" panose="02020603050405020304" pitchFamily="18" charset="0"/>
              </a:rPr>
              <a:t>confident ,boisterous , </a:t>
            </a:r>
            <a:r>
              <a:rPr lang="en-US" sz="3600" dirty="0">
                <a:latin typeface="Times New Roman" panose="02020603050405020304" pitchFamily="18" charset="0"/>
                <a:cs typeface="Times New Roman" panose="02020603050405020304" pitchFamily="18" charset="0"/>
              </a:rPr>
              <a:t>rowdy.</a:t>
            </a:r>
          </a:p>
          <a:p>
            <a:r>
              <a:rPr lang="en-US" sz="3600" dirty="0">
                <a:latin typeface="Times New Roman" panose="02020603050405020304" pitchFamily="18" charset="0"/>
                <a:cs typeface="Times New Roman" panose="02020603050405020304" pitchFamily="18" charset="0"/>
              </a:rPr>
              <a:t>Cluster_2: rollicking, cheerful, fun, sweet, amiable/good natured.</a:t>
            </a:r>
          </a:p>
          <a:p>
            <a:r>
              <a:rPr lang="en-US" sz="3600" dirty="0">
                <a:latin typeface="Times New Roman" panose="02020603050405020304" pitchFamily="18" charset="0"/>
                <a:cs typeface="Times New Roman" panose="02020603050405020304" pitchFamily="18" charset="0"/>
              </a:rPr>
              <a:t>Cluster_3: literate, poignant, wistful, bittersweet, autumnal, </a:t>
            </a:r>
            <a:r>
              <a:rPr lang="en-US" sz="3600" b="1" dirty="0">
                <a:latin typeface="Times New Roman" panose="02020603050405020304" pitchFamily="18" charset="0"/>
                <a:cs typeface="Times New Roman" panose="02020603050405020304" pitchFamily="18" charset="0"/>
              </a:rPr>
              <a:t>brooding</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Cluster_4: humorous, silly, campy, quirky, whimsical, witty, wry.</a:t>
            </a:r>
          </a:p>
          <a:p>
            <a:endParaRPr lang="en-US" dirty="0"/>
          </a:p>
        </p:txBody>
      </p:sp>
    </p:spTree>
    <p:extLst>
      <p:ext uri="{BB962C8B-B14F-4D97-AF65-F5344CB8AC3E}">
        <p14:creationId xmlns:p14="http://schemas.microsoft.com/office/powerpoint/2010/main" val="4012422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7" y="231820"/>
            <a:ext cx="11153103" cy="6124754"/>
          </a:xfrm>
          <a:prstGeom prst="rect">
            <a:avLst/>
          </a:prstGeom>
        </p:spPr>
        <p:txBody>
          <a:bodyPr wrap="square">
            <a:spAutoFit/>
          </a:bodyPr>
          <a:lstStyle/>
          <a:p>
            <a:r>
              <a:rPr lang="en-US" sz="5400" b="1" dirty="0" smtClean="0">
                <a:latin typeface="Times New Roman" panose="02020603050405020304" pitchFamily="18" charset="0"/>
                <a:cs typeface="Times New Roman" panose="02020603050405020304" pitchFamily="18" charset="0"/>
              </a:rPr>
              <a:t>1. Music for when you're happy.</a:t>
            </a:r>
          </a:p>
          <a:p>
            <a:r>
              <a:rPr lang="en-US" dirty="0" smtClean="0"/>
              <a:t>          </a:t>
            </a:r>
          </a:p>
          <a:p>
            <a:r>
              <a:rPr lang="en-US" sz="4000" dirty="0" smtClean="0">
                <a:latin typeface="Times New Roman" panose="02020603050405020304" pitchFamily="18" charset="0"/>
                <a:cs typeface="Times New Roman" panose="02020603050405020304" pitchFamily="18" charset="0"/>
              </a:rPr>
              <a:t>When you're happy just about any song works. Listen to something upbeat if you want to keep the happiness</a:t>
            </a:r>
          </a:p>
          <a:p>
            <a:r>
              <a:rPr lang="en-US" sz="4000" dirty="0" smtClean="0">
                <a:latin typeface="Times New Roman" panose="02020603050405020304" pitchFamily="18" charset="0"/>
                <a:cs typeface="Times New Roman" panose="02020603050405020304" pitchFamily="18" charset="0"/>
              </a:rPr>
              <a:t> going, and just focus on the greatness of life. Here are a few songs that never fail to make me smile:</a:t>
            </a:r>
          </a:p>
          <a:p>
            <a:r>
              <a:rPr lang="en-US" sz="4000" dirty="0" smtClean="0">
                <a:latin typeface="Times New Roman" panose="02020603050405020304" pitchFamily="18" charset="0"/>
                <a:cs typeface="Times New Roman" panose="02020603050405020304" pitchFamily="18" charset="0"/>
              </a:rPr>
              <a:t>"Geronimo" - Sheppard</a:t>
            </a:r>
          </a:p>
          <a:p>
            <a:r>
              <a:rPr lang="en-US" sz="4000" dirty="0" smtClean="0">
                <a:latin typeface="Times New Roman" panose="02020603050405020304" pitchFamily="18" charset="0"/>
                <a:cs typeface="Times New Roman" panose="02020603050405020304" pitchFamily="18" charset="0"/>
              </a:rPr>
              <a:t>"Shut Up and Dance" - Walk the Moon</a:t>
            </a:r>
          </a:p>
          <a:p>
            <a:r>
              <a:rPr lang="en-US" sz="4000" dirty="0" smtClean="0">
                <a:latin typeface="Times New Roman" panose="02020603050405020304" pitchFamily="18" charset="0"/>
                <a:cs typeface="Times New Roman" panose="02020603050405020304" pitchFamily="18" charset="0"/>
              </a:rPr>
              <a:t>"Good To Be Alive (Hallelujah)" - Andy </a:t>
            </a:r>
            <a:r>
              <a:rPr lang="en-US" sz="4000" dirty="0" err="1" smtClean="0">
                <a:latin typeface="Times New Roman" panose="02020603050405020304" pitchFamily="18" charset="0"/>
                <a:cs typeface="Times New Roman" panose="02020603050405020304" pitchFamily="18" charset="0"/>
              </a:rPr>
              <a:t>Grammer</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495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338" y="296214"/>
            <a:ext cx="11062952" cy="5447645"/>
          </a:xfrm>
          <a:prstGeom prst="rect">
            <a:avLst/>
          </a:prstGeom>
        </p:spPr>
        <p:txBody>
          <a:bodyPr wrap="square">
            <a:spAutoFit/>
          </a:bodyPr>
          <a:lstStyle/>
          <a:p>
            <a:r>
              <a:rPr lang="en-US" sz="6000" b="1" dirty="0" smtClean="0">
                <a:latin typeface="Times New Roman" panose="02020603050405020304" pitchFamily="18" charset="0"/>
                <a:cs typeface="Times New Roman" panose="02020603050405020304" pitchFamily="18" charset="0"/>
              </a:rPr>
              <a:t>   2. Music for when you're sad.</a:t>
            </a:r>
          </a:p>
          <a:p>
            <a:r>
              <a:rPr lang="en-US" sz="3200" dirty="0" smtClean="0">
                <a:latin typeface="Times New Roman" panose="02020603050405020304" pitchFamily="18" charset="0"/>
                <a:cs typeface="Times New Roman" panose="02020603050405020304" pitchFamily="18" charset="0"/>
              </a:rPr>
              <a:t>Sad days are the worst, but thankfully, there are SO many songs to make you feel better. Just remember you're beautiful and deserve all the happiness in the world. Listen to these songs for a little bit of help:</a:t>
            </a:r>
          </a:p>
          <a:p>
            <a:r>
              <a:rPr lang="en-US" sz="3200" dirty="0" smtClean="0">
                <a:latin typeface="Times New Roman" panose="02020603050405020304" pitchFamily="18" charset="0"/>
                <a:cs typeface="Times New Roman" panose="02020603050405020304" pitchFamily="18" charset="0"/>
              </a:rPr>
              <a:t>"Bad Day" - Daniel </a:t>
            </a:r>
            <a:r>
              <a:rPr lang="en-US" sz="3200" dirty="0" err="1" smtClean="0">
                <a:latin typeface="Times New Roman" panose="02020603050405020304" pitchFamily="18" charset="0"/>
                <a:cs typeface="Times New Roman" panose="02020603050405020304" pitchFamily="18" charset="0"/>
              </a:rPr>
              <a:t>Powter</a:t>
            </a:r>
            <a:endParaRPr lang="en-US" sz="3200" dirty="0" smtClean="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"Scars To Your Beautiful" - </a:t>
            </a:r>
            <a:r>
              <a:rPr lang="en-US" sz="3200" dirty="0" err="1" smtClean="0">
                <a:latin typeface="Times New Roman" panose="02020603050405020304" pitchFamily="18" charset="0"/>
                <a:cs typeface="Times New Roman" panose="02020603050405020304" pitchFamily="18" charset="0"/>
              </a:rPr>
              <a:t>Alessia</a:t>
            </a:r>
            <a:r>
              <a:rPr lang="en-US" sz="3200" dirty="0" smtClean="0">
                <a:latin typeface="Times New Roman" panose="02020603050405020304" pitchFamily="18" charset="0"/>
                <a:cs typeface="Times New Roman" panose="02020603050405020304" pitchFamily="18" charset="0"/>
              </a:rPr>
              <a:t> Cara</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"Don't Worry Be Happy" - Bobby McFerrin</a:t>
            </a:r>
          </a:p>
        </p:txBody>
      </p:sp>
    </p:spTree>
    <p:extLst>
      <p:ext uri="{BB962C8B-B14F-4D97-AF65-F5344CB8AC3E}">
        <p14:creationId xmlns:p14="http://schemas.microsoft.com/office/powerpoint/2010/main" val="3968895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54</TotalTime>
  <Words>725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Book</vt:lpstr>
      <vt:lpstr>Times New Roman</vt:lpstr>
      <vt:lpstr>Crop</vt:lpstr>
      <vt:lpstr>Chandigarh Group of Colleges, Landran, Mohali</vt:lpstr>
      <vt:lpstr>Topic: Help me with my Mood</vt:lpstr>
      <vt:lpstr>Team Members :  Mrinal Lakhanpal Mukul Kaushik Keshav Achint Kartik Kutrial</vt:lpstr>
      <vt:lpstr>Main Agenda</vt:lpstr>
      <vt:lpstr>Working</vt:lpstr>
      <vt:lpstr>Solution</vt:lpstr>
      <vt:lpstr>PowerPoint Presentation</vt:lpstr>
      <vt:lpstr>PowerPoint Presentation</vt:lpstr>
      <vt:lpstr>PowerPoint Presentation</vt:lpstr>
      <vt:lpstr>PowerPoint Presentation</vt:lpstr>
      <vt:lpstr>PowerPoint Presentation</vt:lpstr>
      <vt:lpstr>PowerPoint Presentation</vt:lpstr>
      <vt:lpstr>Conclusion:</vt:lpstr>
      <vt:lpstr>Role of each member: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Group of Colleges, Landran, Mohali</dc:title>
  <dc:creator>Student</dc:creator>
  <cp:lastModifiedBy>Student</cp:lastModifiedBy>
  <cp:revision>8</cp:revision>
  <dcterms:created xsi:type="dcterms:W3CDTF">2018-10-05T05:45:55Z</dcterms:created>
  <dcterms:modified xsi:type="dcterms:W3CDTF">2018-10-05T06:40:45Z</dcterms:modified>
</cp:coreProperties>
</file>