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62" r:id="rId6"/>
    <p:sldId id="265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83C"/>
    <a:srgbClr val="B87C5E"/>
    <a:srgbClr val="C89981"/>
    <a:srgbClr val="AF874D"/>
    <a:srgbClr val="B5AEC9"/>
    <a:srgbClr val="F5F4F8"/>
    <a:srgbClr val="E0DDE8"/>
    <a:srgbClr val="EEE4D9"/>
    <a:srgbClr val="CEC4AA"/>
    <a:srgbClr val="F6E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6242" autoAdjust="0"/>
  </p:normalViewPr>
  <p:slideViewPr>
    <p:cSldViewPr snapToGrid="0">
      <p:cViewPr varScale="1">
        <p:scale>
          <a:sx n="72" d="100"/>
          <a:sy n="72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743D-C16E-3310-B2B7-2669C5906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AE227-B35C-FBFF-D6F0-69A9B1299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F0178-93DE-38C1-765B-E736967D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CF4-7BFD-42D2-9F2D-9814697E9865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CB02C-90FD-8009-BFB4-73F3A134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74E1F-A39F-FB60-2F32-4B042FCB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D11-EF55-4C80-A2C8-2421D586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11D4-862B-2529-0469-A952B824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49D5D-50AB-6DD1-4111-EF2175544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A0EE2-A932-5EE3-CC22-40D4463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CF4-7BFD-42D2-9F2D-9814697E9865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A88A8-5922-C429-AA5F-607C2CD9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58834-BA4C-7AC7-D5F8-B8B90987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D11-EF55-4C80-A2C8-2421D586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2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C0DCE7-F288-411A-69ED-9D13435A4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86EBF-F13A-B241-47CC-691A1F44C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34150-B5E6-205E-CD56-C4D04060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CF4-7BFD-42D2-9F2D-9814697E9865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6C9D-D2FB-BC28-4B29-99471933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4D4F9-FCF9-02F3-A6FA-8C29FC61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D11-EF55-4C80-A2C8-2421D586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4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D0AE-7EBB-0FC4-71E9-D3D5D30A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A9187-DC64-4388-C196-EF69FFAAD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35AE8-3527-AC1F-E372-48C49B52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CF4-7BFD-42D2-9F2D-9814697E9865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8E876-D3A1-E403-B4E0-1EE78C7A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36558-380B-47F6-7496-FCFCFD96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D11-EF55-4C80-A2C8-2421D586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8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635F-06DE-E682-BB4E-AF9DB6F6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E0697-F240-82E9-19E5-5FD506BCD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DE6C2-B0CB-A57C-CD81-5B5EA302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CF4-7BFD-42D2-9F2D-9814697E9865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74F28-748B-3D10-B4C1-AA2077BC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6F9D-EE54-51D5-586C-172FB94C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D11-EF55-4C80-A2C8-2421D586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7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D35D-3447-CD95-6071-53DC7701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6076A-F7D9-1170-012A-7DD354824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83801-ED72-7B30-753D-AEED57663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628BB-416E-FA66-2548-7E0F24DA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CF4-7BFD-42D2-9F2D-9814697E9865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F2C3B-43AC-5DA3-04AD-3A060BFC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C02AE-86CD-48E6-873D-90BF9D63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D11-EF55-4C80-A2C8-2421D586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7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E467-6C5A-2533-815F-C4F2B8BD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BB78C-E4C9-625B-4D83-9BFE19172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45ED9-3561-3380-4A8D-FCD761097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1B2C5-1370-7ABF-C77A-771FBD6B5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4181C-8260-F53C-D246-714182F72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4B771-960C-BEF1-D8BF-415B4513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CF4-7BFD-42D2-9F2D-9814697E9865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840464-0C9B-1679-4D08-3C1BFAFD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A41DB-63B7-2D51-A639-7EE9871D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D11-EF55-4C80-A2C8-2421D586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6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20ED-6346-D238-D6A7-DD35DFD3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178DB-27AC-838E-8C73-3D0B6CC8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CF4-7BFD-42D2-9F2D-9814697E9865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C43F4-5E8B-A2A0-3617-0FBB985E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91536-7151-9735-6725-81F07717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D11-EF55-4C80-A2C8-2421D586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7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F28C3-0F73-A9FC-EC16-7A2DFCE2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CF4-7BFD-42D2-9F2D-9814697E9865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19D97-B57F-164D-6498-C47C13FB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4282F-3983-E0ED-DB9C-6811B839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D11-EF55-4C80-A2C8-2421D586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3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B5C4-D754-BFC1-1074-4BCB5142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983D2-2BEF-0E88-8C35-AF35F735F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4F4AB-DAC3-2B6C-CAE6-7456E7350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99299-0C0C-811C-34FD-DC865F53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CF4-7BFD-42D2-9F2D-9814697E9865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1256E-6A75-A0F4-B1AE-194A5FD9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7A3AF-756C-0094-3DF4-988DEFAC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D11-EF55-4C80-A2C8-2421D586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1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7B89-3E79-C420-5CFA-FA58B0E54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A2AF2-4868-1BA2-7AC8-9744F7BC3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60A0D-8BB9-6812-5608-714F0DFE1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3F67D-0253-212E-29B9-5BCFFA4D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2CF4-7BFD-42D2-9F2D-9814697E9865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3B29D-D395-3B01-2442-0BCCBA73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1078A-29DF-F63D-0A34-9BDC333F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2D11-EF55-4C80-A2C8-2421D586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2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2799C-777B-1CE7-9FEE-33FA9ACE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328F1-8F3A-AADC-1C70-CF9AE7893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696FC-2A3F-2D76-F025-266AB5D16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B2CF4-7BFD-42D2-9F2D-9814697E9865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A8FDC-BACF-3E1C-9CBE-7F629CAA6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FDF19-D9A6-8679-7B05-FEDB70BB1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22D11-EF55-4C80-A2C8-2421D5864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79FAB0-16CF-AE93-EC26-79773A37C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8" y="0"/>
            <a:ext cx="12108264" cy="685799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F56C74-D391-471C-B360-64D49EFD543F}"/>
              </a:ext>
            </a:extLst>
          </p:cNvPr>
          <p:cNvSpPr/>
          <p:nvPr/>
        </p:nvSpPr>
        <p:spPr>
          <a:xfrm>
            <a:off x="41868" y="-1"/>
            <a:ext cx="2131489" cy="14577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8119BB-8638-2ECF-691D-318E9BDB2257}"/>
              </a:ext>
            </a:extLst>
          </p:cNvPr>
          <p:cNvSpPr/>
          <p:nvPr/>
        </p:nvSpPr>
        <p:spPr>
          <a:xfrm>
            <a:off x="2266121" y="1457739"/>
            <a:ext cx="3180523" cy="24649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D345EF-88D0-52BD-782E-5473092F3BC8}"/>
              </a:ext>
            </a:extLst>
          </p:cNvPr>
          <p:cNvSpPr/>
          <p:nvPr/>
        </p:nvSpPr>
        <p:spPr>
          <a:xfrm>
            <a:off x="5558231" y="1457739"/>
            <a:ext cx="3180523" cy="24649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A3D27A-2799-FDAC-C2C6-0622D3556CB3}"/>
              </a:ext>
            </a:extLst>
          </p:cNvPr>
          <p:cNvSpPr/>
          <p:nvPr/>
        </p:nvSpPr>
        <p:spPr>
          <a:xfrm>
            <a:off x="8850341" y="1457739"/>
            <a:ext cx="3299791" cy="24649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AB98B2-505A-C135-E2E2-A09E8AAFD407}"/>
              </a:ext>
            </a:extLst>
          </p:cNvPr>
          <p:cNvSpPr/>
          <p:nvPr/>
        </p:nvSpPr>
        <p:spPr>
          <a:xfrm>
            <a:off x="2266121" y="3972338"/>
            <a:ext cx="9884011" cy="27332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0F36AC-0F85-13C8-373B-8A8AF8E5C237}"/>
              </a:ext>
            </a:extLst>
          </p:cNvPr>
          <p:cNvSpPr/>
          <p:nvPr/>
        </p:nvSpPr>
        <p:spPr>
          <a:xfrm>
            <a:off x="2199862" y="1"/>
            <a:ext cx="3299792" cy="14080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8FBB6C-EF43-25A4-4C16-427149EBB015}"/>
              </a:ext>
            </a:extLst>
          </p:cNvPr>
          <p:cNvSpPr/>
          <p:nvPr/>
        </p:nvSpPr>
        <p:spPr>
          <a:xfrm>
            <a:off x="5526158" y="-1"/>
            <a:ext cx="3299793" cy="14080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D58575E-578B-9004-1652-E2FB1F378A9D}"/>
              </a:ext>
            </a:extLst>
          </p:cNvPr>
          <p:cNvSpPr/>
          <p:nvPr/>
        </p:nvSpPr>
        <p:spPr>
          <a:xfrm>
            <a:off x="8850341" y="-1"/>
            <a:ext cx="3287597" cy="14080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99A576F-619A-BAA5-D8FA-6A5591D28454}"/>
              </a:ext>
            </a:extLst>
          </p:cNvPr>
          <p:cNvSpPr/>
          <p:nvPr/>
        </p:nvSpPr>
        <p:spPr>
          <a:xfrm>
            <a:off x="68373" y="1488384"/>
            <a:ext cx="2086161" cy="7032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036C1DD-9B30-A663-625B-3F0840C946B3}"/>
              </a:ext>
            </a:extLst>
          </p:cNvPr>
          <p:cNvSpPr/>
          <p:nvPr/>
        </p:nvSpPr>
        <p:spPr>
          <a:xfrm>
            <a:off x="55120" y="2222303"/>
            <a:ext cx="2131489" cy="6540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BF3CE6D-E47B-0E92-659F-1D25B2C58559}"/>
              </a:ext>
            </a:extLst>
          </p:cNvPr>
          <p:cNvSpPr/>
          <p:nvPr/>
        </p:nvSpPr>
        <p:spPr>
          <a:xfrm>
            <a:off x="41868" y="2976771"/>
            <a:ext cx="2157994" cy="762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DA93CF-A707-0D91-9AC5-C1468B99B79A}"/>
              </a:ext>
            </a:extLst>
          </p:cNvPr>
          <p:cNvSpPr/>
          <p:nvPr/>
        </p:nvSpPr>
        <p:spPr>
          <a:xfrm>
            <a:off x="68373" y="3881229"/>
            <a:ext cx="2086161" cy="28243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121D646-F99E-5A10-20C2-A193BCAF923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62258E6-52D1-8E39-9050-3C8859895710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DB36EDC-B0FE-8EFA-ECBB-91F53020702F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11ED0B3-DDCB-4FB9-57CC-DA604EDD0E1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rgbClr val="252423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DF3E104A-EFCA-0402-40E7-C2D0A60595FB}"/>
                    </a:ext>
                  </a:extLst>
                </p:cNvPr>
                <p:cNvSpPr/>
                <p:nvPr/>
              </p:nvSpPr>
              <p:spPr>
                <a:xfrm>
                  <a:off x="2208598" y="1457739"/>
                  <a:ext cx="3307765" cy="2464904"/>
                </a:xfrm>
                <a:prstGeom prst="roundRect">
                  <a:avLst/>
                </a:prstGeom>
                <a:solidFill>
                  <a:srgbClr val="25242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50FB8702-1BBE-FEAF-C723-CF1DE0FD1AE7}"/>
                    </a:ext>
                  </a:extLst>
                </p:cNvPr>
                <p:cNvSpPr/>
                <p:nvPr/>
              </p:nvSpPr>
              <p:spPr>
                <a:xfrm>
                  <a:off x="5558231" y="1457739"/>
                  <a:ext cx="3250242" cy="2464904"/>
                </a:xfrm>
                <a:prstGeom prst="roundRect">
                  <a:avLst/>
                </a:prstGeom>
                <a:solidFill>
                  <a:srgbClr val="25242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C323501E-99A3-5E6A-34FA-75B4F12E0751}"/>
                    </a:ext>
                  </a:extLst>
                </p:cNvPr>
                <p:cNvSpPr/>
                <p:nvPr/>
              </p:nvSpPr>
              <p:spPr>
                <a:xfrm>
                  <a:off x="8850341" y="1457739"/>
                  <a:ext cx="3299791" cy="2464904"/>
                </a:xfrm>
                <a:prstGeom prst="roundRect">
                  <a:avLst/>
                </a:prstGeom>
                <a:solidFill>
                  <a:srgbClr val="25242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10319E48-93B8-6309-7956-8EA946E3A266}"/>
                    </a:ext>
                  </a:extLst>
                </p:cNvPr>
                <p:cNvSpPr/>
                <p:nvPr/>
              </p:nvSpPr>
              <p:spPr>
                <a:xfrm>
                  <a:off x="2266121" y="3972338"/>
                  <a:ext cx="9884011" cy="2733261"/>
                </a:xfrm>
                <a:prstGeom prst="roundRect">
                  <a:avLst/>
                </a:prstGeom>
                <a:solidFill>
                  <a:srgbClr val="25242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747788AC-2949-CFE0-CDB4-454F5FED1782}"/>
                    </a:ext>
                  </a:extLst>
                </p:cNvPr>
                <p:cNvSpPr/>
                <p:nvPr/>
              </p:nvSpPr>
              <p:spPr>
                <a:xfrm>
                  <a:off x="2199862" y="43542"/>
                  <a:ext cx="3299792" cy="1371600"/>
                </a:xfrm>
                <a:prstGeom prst="roundRect">
                  <a:avLst/>
                </a:prstGeom>
                <a:solidFill>
                  <a:srgbClr val="25242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2923B323-C749-F318-9100-AB644822D816}"/>
                  </a:ext>
                </a:extLst>
              </p:cNvPr>
              <p:cNvSpPr/>
              <p:nvPr/>
            </p:nvSpPr>
            <p:spPr>
              <a:xfrm>
                <a:off x="87196" y="43542"/>
                <a:ext cx="2086162" cy="1371600"/>
              </a:xfrm>
              <a:prstGeom prst="roundRect">
                <a:avLst/>
              </a:prstGeom>
              <a:solidFill>
                <a:srgbClr val="25242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2E0D9369-5342-DC5A-50ED-619E42B71D28}"/>
                  </a:ext>
                </a:extLst>
              </p:cNvPr>
              <p:cNvSpPr/>
              <p:nvPr/>
            </p:nvSpPr>
            <p:spPr>
              <a:xfrm>
                <a:off x="68373" y="1488384"/>
                <a:ext cx="2086161" cy="703273"/>
              </a:xfrm>
              <a:prstGeom prst="roundRect">
                <a:avLst/>
              </a:prstGeom>
              <a:solidFill>
                <a:srgbClr val="25242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C01F99EC-78E8-893A-FD62-434C8F79383D}"/>
                  </a:ext>
                </a:extLst>
              </p:cNvPr>
              <p:cNvSpPr/>
              <p:nvPr/>
            </p:nvSpPr>
            <p:spPr>
              <a:xfrm>
                <a:off x="68373" y="2251331"/>
                <a:ext cx="2072908" cy="654092"/>
              </a:xfrm>
              <a:prstGeom prst="roundRect">
                <a:avLst/>
              </a:prstGeom>
              <a:solidFill>
                <a:srgbClr val="25242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89AF0AC8-44C9-5912-4CD9-FA06AA836EEE}"/>
                  </a:ext>
                </a:extLst>
              </p:cNvPr>
              <p:cNvSpPr/>
              <p:nvPr/>
            </p:nvSpPr>
            <p:spPr>
              <a:xfrm>
                <a:off x="68373" y="2976771"/>
                <a:ext cx="2059656" cy="762472"/>
              </a:xfrm>
              <a:prstGeom prst="roundRect">
                <a:avLst/>
              </a:prstGeom>
              <a:solidFill>
                <a:srgbClr val="25242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0A35DF2-FB47-7C03-2C24-713B00DD34FE}"/>
                  </a:ext>
                </a:extLst>
              </p:cNvPr>
              <p:cNvSpPr/>
              <p:nvPr/>
            </p:nvSpPr>
            <p:spPr>
              <a:xfrm>
                <a:off x="68373" y="3881229"/>
                <a:ext cx="2086161" cy="2824370"/>
              </a:xfrm>
              <a:prstGeom prst="roundRect">
                <a:avLst/>
              </a:prstGeom>
              <a:solidFill>
                <a:srgbClr val="25242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28C0C4A-487E-4303-8AE0-7D2D237DF164}"/>
                </a:ext>
              </a:extLst>
            </p:cNvPr>
            <p:cNvSpPr/>
            <p:nvPr/>
          </p:nvSpPr>
          <p:spPr>
            <a:xfrm>
              <a:off x="5533456" y="47249"/>
              <a:ext cx="3299792" cy="1371600"/>
            </a:xfrm>
            <a:prstGeom prst="roundRect">
              <a:avLst/>
            </a:prstGeom>
            <a:solidFill>
              <a:srgbClr val="2524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2814F89-E953-3902-0034-F5E766A186E3}"/>
                </a:ext>
              </a:extLst>
            </p:cNvPr>
            <p:cNvSpPr/>
            <p:nvPr/>
          </p:nvSpPr>
          <p:spPr>
            <a:xfrm>
              <a:off x="8850340" y="39598"/>
              <a:ext cx="3299792" cy="1371600"/>
            </a:xfrm>
            <a:prstGeom prst="roundRect">
              <a:avLst/>
            </a:prstGeom>
            <a:solidFill>
              <a:srgbClr val="2524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00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1ED0B3-DDCB-4FB9-57CC-DA604EDD0E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A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3E104A-EFCA-0402-40E7-C2D0A60595FB}"/>
              </a:ext>
            </a:extLst>
          </p:cNvPr>
          <p:cNvSpPr/>
          <p:nvPr/>
        </p:nvSpPr>
        <p:spPr>
          <a:xfrm>
            <a:off x="2208598" y="1457739"/>
            <a:ext cx="3307765" cy="2464904"/>
          </a:xfrm>
          <a:prstGeom prst="roundRect">
            <a:avLst/>
          </a:prstGeom>
          <a:solidFill>
            <a:srgbClr val="6766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FB8702-1BBE-FEAF-C723-CF1DE0FD1AE7}"/>
              </a:ext>
            </a:extLst>
          </p:cNvPr>
          <p:cNvSpPr/>
          <p:nvPr/>
        </p:nvSpPr>
        <p:spPr>
          <a:xfrm>
            <a:off x="5558231" y="1457739"/>
            <a:ext cx="3250242" cy="2464904"/>
          </a:xfrm>
          <a:prstGeom prst="roundRect">
            <a:avLst/>
          </a:prstGeom>
          <a:solidFill>
            <a:srgbClr val="6766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23501E-99A3-5E6A-34FA-75B4F12E0751}"/>
              </a:ext>
            </a:extLst>
          </p:cNvPr>
          <p:cNvSpPr/>
          <p:nvPr/>
        </p:nvSpPr>
        <p:spPr>
          <a:xfrm>
            <a:off x="8850341" y="1457739"/>
            <a:ext cx="3299791" cy="2464904"/>
          </a:xfrm>
          <a:prstGeom prst="roundRect">
            <a:avLst/>
          </a:prstGeom>
          <a:solidFill>
            <a:srgbClr val="6766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319E48-93B8-6309-7956-8EA946E3A266}"/>
              </a:ext>
            </a:extLst>
          </p:cNvPr>
          <p:cNvSpPr/>
          <p:nvPr/>
        </p:nvSpPr>
        <p:spPr>
          <a:xfrm>
            <a:off x="2266121" y="3972338"/>
            <a:ext cx="9884011" cy="2733261"/>
          </a:xfrm>
          <a:prstGeom prst="roundRect">
            <a:avLst/>
          </a:prstGeom>
          <a:solidFill>
            <a:srgbClr val="6766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7788AC-2949-CFE0-CDB4-454F5FED1782}"/>
              </a:ext>
            </a:extLst>
          </p:cNvPr>
          <p:cNvSpPr/>
          <p:nvPr/>
        </p:nvSpPr>
        <p:spPr>
          <a:xfrm>
            <a:off x="2199862" y="43542"/>
            <a:ext cx="3299792" cy="1371600"/>
          </a:xfrm>
          <a:prstGeom prst="roundRect">
            <a:avLst/>
          </a:prstGeom>
          <a:solidFill>
            <a:srgbClr val="6766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23B323-C749-F318-9100-AB644822D816}"/>
              </a:ext>
            </a:extLst>
          </p:cNvPr>
          <p:cNvSpPr/>
          <p:nvPr/>
        </p:nvSpPr>
        <p:spPr>
          <a:xfrm>
            <a:off x="87196" y="43542"/>
            <a:ext cx="2040833" cy="1371600"/>
          </a:xfrm>
          <a:prstGeom prst="roundRect">
            <a:avLst/>
          </a:prstGeom>
          <a:solidFill>
            <a:srgbClr val="6766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E0D9369-5342-DC5A-50ED-619E42B71D28}"/>
              </a:ext>
            </a:extLst>
          </p:cNvPr>
          <p:cNvSpPr/>
          <p:nvPr/>
        </p:nvSpPr>
        <p:spPr>
          <a:xfrm>
            <a:off x="68373" y="1488384"/>
            <a:ext cx="2086161" cy="703273"/>
          </a:xfrm>
          <a:prstGeom prst="roundRect">
            <a:avLst/>
          </a:prstGeom>
          <a:solidFill>
            <a:srgbClr val="6766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01F99EC-78E8-893A-FD62-434C8F79383D}"/>
              </a:ext>
            </a:extLst>
          </p:cNvPr>
          <p:cNvSpPr/>
          <p:nvPr/>
        </p:nvSpPr>
        <p:spPr>
          <a:xfrm>
            <a:off x="68373" y="2251331"/>
            <a:ext cx="2072908" cy="654092"/>
          </a:xfrm>
          <a:prstGeom prst="roundRect">
            <a:avLst/>
          </a:prstGeom>
          <a:solidFill>
            <a:srgbClr val="6766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9AF0AC8-44C9-5912-4CD9-FA06AA836EEE}"/>
              </a:ext>
            </a:extLst>
          </p:cNvPr>
          <p:cNvSpPr/>
          <p:nvPr/>
        </p:nvSpPr>
        <p:spPr>
          <a:xfrm>
            <a:off x="68373" y="2976771"/>
            <a:ext cx="2059656" cy="762472"/>
          </a:xfrm>
          <a:prstGeom prst="roundRect">
            <a:avLst/>
          </a:prstGeom>
          <a:solidFill>
            <a:srgbClr val="6766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0A35DF2-FB47-7C03-2C24-713B00DD34FE}"/>
              </a:ext>
            </a:extLst>
          </p:cNvPr>
          <p:cNvSpPr/>
          <p:nvPr/>
        </p:nvSpPr>
        <p:spPr>
          <a:xfrm>
            <a:off x="68373" y="3881229"/>
            <a:ext cx="2086161" cy="2824370"/>
          </a:xfrm>
          <a:prstGeom prst="roundRect">
            <a:avLst/>
          </a:prstGeom>
          <a:solidFill>
            <a:srgbClr val="6766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28C0C4A-487E-4303-8AE0-7D2D237DF164}"/>
              </a:ext>
            </a:extLst>
          </p:cNvPr>
          <p:cNvSpPr/>
          <p:nvPr/>
        </p:nvSpPr>
        <p:spPr>
          <a:xfrm>
            <a:off x="5533456" y="47249"/>
            <a:ext cx="3299792" cy="1371600"/>
          </a:xfrm>
          <a:prstGeom prst="roundRect">
            <a:avLst/>
          </a:prstGeom>
          <a:solidFill>
            <a:srgbClr val="6766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2814F89-E953-3902-0034-F5E766A186E3}"/>
              </a:ext>
            </a:extLst>
          </p:cNvPr>
          <p:cNvSpPr/>
          <p:nvPr/>
        </p:nvSpPr>
        <p:spPr>
          <a:xfrm>
            <a:off x="8850340" y="39598"/>
            <a:ext cx="3299792" cy="1371600"/>
          </a:xfrm>
          <a:prstGeom prst="roundRect">
            <a:avLst/>
          </a:prstGeom>
          <a:solidFill>
            <a:srgbClr val="6766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5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F3394A-B418-A97F-896C-E4EDC01F556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EFF0E10-651D-99D0-68E2-F25554D32BA9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A05DB81-E234-D262-AFA1-462C18844720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11ED0B3-DDCB-4FB9-57CC-DA604EDD0E1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rgbClr val="6F4E37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10319E48-93B8-6309-7956-8EA946E3A266}"/>
                    </a:ext>
                  </a:extLst>
                </p:cNvPr>
                <p:cNvSpPr/>
                <p:nvPr/>
              </p:nvSpPr>
              <p:spPr>
                <a:xfrm>
                  <a:off x="2266122" y="3972338"/>
                  <a:ext cx="9857506" cy="2733261"/>
                </a:xfrm>
                <a:prstGeom prst="roundRect">
                  <a:avLst/>
                </a:prstGeom>
                <a:solidFill>
                  <a:srgbClr val="6F4E37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60DAABD-DA6C-71CC-82B4-AC3D1A32B9CE}"/>
                  </a:ext>
                </a:extLst>
              </p:cNvPr>
              <p:cNvGrpSpPr/>
              <p:nvPr/>
            </p:nvGrpSpPr>
            <p:grpSpPr>
              <a:xfrm>
                <a:off x="68373" y="43542"/>
                <a:ext cx="12055254" cy="6662057"/>
                <a:chOff x="68373" y="43542"/>
                <a:chExt cx="12055254" cy="6662057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DF3E104A-EFCA-0402-40E7-C2D0A60595FB}"/>
                    </a:ext>
                  </a:extLst>
                </p:cNvPr>
                <p:cNvSpPr/>
                <p:nvPr/>
              </p:nvSpPr>
              <p:spPr>
                <a:xfrm>
                  <a:off x="2208598" y="1458685"/>
                  <a:ext cx="4856464" cy="2463958"/>
                </a:xfrm>
                <a:prstGeom prst="roundRect">
                  <a:avLst/>
                </a:prstGeom>
                <a:solidFill>
                  <a:srgbClr val="6F4E37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C323501E-99A3-5E6A-34FA-75B4F12E0751}"/>
                    </a:ext>
                  </a:extLst>
                </p:cNvPr>
                <p:cNvSpPr/>
                <p:nvPr/>
              </p:nvSpPr>
              <p:spPr>
                <a:xfrm>
                  <a:off x="7145631" y="1458685"/>
                  <a:ext cx="4977996" cy="2422544"/>
                </a:xfrm>
                <a:prstGeom prst="roundRect">
                  <a:avLst/>
                </a:prstGeom>
                <a:solidFill>
                  <a:srgbClr val="6F4E37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747788AC-2949-CFE0-CDB4-454F5FED1782}"/>
                    </a:ext>
                  </a:extLst>
                </p:cNvPr>
                <p:cNvSpPr/>
                <p:nvPr/>
              </p:nvSpPr>
              <p:spPr>
                <a:xfrm>
                  <a:off x="2241730" y="43542"/>
                  <a:ext cx="4814595" cy="1371600"/>
                </a:xfrm>
                <a:prstGeom prst="roundRect">
                  <a:avLst/>
                </a:prstGeom>
                <a:solidFill>
                  <a:srgbClr val="6F4E37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2923B323-C749-F318-9100-AB644822D816}"/>
                    </a:ext>
                  </a:extLst>
                </p:cNvPr>
                <p:cNvSpPr/>
                <p:nvPr/>
              </p:nvSpPr>
              <p:spPr>
                <a:xfrm>
                  <a:off x="68373" y="43542"/>
                  <a:ext cx="2104985" cy="1371600"/>
                </a:xfrm>
                <a:prstGeom prst="roundRect">
                  <a:avLst/>
                </a:prstGeom>
                <a:solidFill>
                  <a:srgbClr val="6F4E37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2E0D9369-5342-DC5A-50ED-619E42B71D28}"/>
                    </a:ext>
                  </a:extLst>
                </p:cNvPr>
                <p:cNvSpPr/>
                <p:nvPr/>
              </p:nvSpPr>
              <p:spPr>
                <a:xfrm>
                  <a:off x="68373" y="1488384"/>
                  <a:ext cx="2086161" cy="703273"/>
                </a:xfrm>
                <a:prstGeom prst="roundRect">
                  <a:avLst/>
                </a:prstGeom>
                <a:solidFill>
                  <a:srgbClr val="6F4E37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C01F99EC-78E8-893A-FD62-434C8F79383D}"/>
                    </a:ext>
                  </a:extLst>
                </p:cNvPr>
                <p:cNvSpPr/>
                <p:nvPr/>
              </p:nvSpPr>
              <p:spPr>
                <a:xfrm>
                  <a:off x="68373" y="2251331"/>
                  <a:ext cx="2072908" cy="654092"/>
                </a:xfrm>
                <a:prstGeom prst="roundRect">
                  <a:avLst/>
                </a:prstGeom>
                <a:solidFill>
                  <a:srgbClr val="6F4E37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89AF0AC8-44C9-5912-4CD9-FA06AA836EEE}"/>
                    </a:ext>
                  </a:extLst>
                </p:cNvPr>
                <p:cNvSpPr/>
                <p:nvPr/>
              </p:nvSpPr>
              <p:spPr>
                <a:xfrm>
                  <a:off x="68373" y="2976771"/>
                  <a:ext cx="2059656" cy="762472"/>
                </a:xfrm>
                <a:prstGeom prst="roundRect">
                  <a:avLst/>
                </a:prstGeom>
                <a:solidFill>
                  <a:srgbClr val="6F4E37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D0A35DF2-FB47-7C03-2C24-713B00DD34FE}"/>
                    </a:ext>
                  </a:extLst>
                </p:cNvPr>
                <p:cNvSpPr/>
                <p:nvPr/>
              </p:nvSpPr>
              <p:spPr>
                <a:xfrm>
                  <a:off x="68373" y="3881229"/>
                  <a:ext cx="2086161" cy="2824370"/>
                </a:xfrm>
                <a:prstGeom prst="roundRect">
                  <a:avLst/>
                </a:prstGeom>
                <a:solidFill>
                  <a:srgbClr val="6F4E37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2814F89-E953-3902-0034-F5E766A186E3}"/>
                </a:ext>
              </a:extLst>
            </p:cNvPr>
            <p:cNvSpPr/>
            <p:nvPr/>
          </p:nvSpPr>
          <p:spPr>
            <a:xfrm>
              <a:off x="7145630" y="43542"/>
              <a:ext cx="4977996" cy="1371600"/>
            </a:xfrm>
            <a:prstGeom prst="roundRect">
              <a:avLst/>
            </a:prstGeom>
            <a:solidFill>
              <a:srgbClr val="6F4E3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998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DBC142-4F9C-1EEE-B141-AAC82B9249F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1ED0B3-DDCB-4FB9-57CC-DA604EDD0E1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D28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F3E104A-EFCA-0402-40E7-C2D0A60595FB}"/>
                </a:ext>
              </a:extLst>
            </p:cNvPr>
            <p:cNvSpPr/>
            <p:nvPr/>
          </p:nvSpPr>
          <p:spPr>
            <a:xfrm>
              <a:off x="2208598" y="1457739"/>
              <a:ext cx="3307765" cy="2464904"/>
            </a:xfrm>
            <a:prstGeom prst="roundRect">
              <a:avLst/>
            </a:prstGeom>
            <a:solidFill>
              <a:srgbClr val="B5AEC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0FB8702-1BBE-FEAF-C723-CF1DE0FD1AE7}"/>
                </a:ext>
              </a:extLst>
            </p:cNvPr>
            <p:cNvSpPr/>
            <p:nvPr/>
          </p:nvSpPr>
          <p:spPr>
            <a:xfrm>
              <a:off x="5558231" y="1457739"/>
              <a:ext cx="3250242" cy="2464904"/>
            </a:xfrm>
            <a:prstGeom prst="roundRect">
              <a:avLst/>
            </a:prstGeom>
            <a:solidFill>
              <a:srgbClr val="B5AEC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323501E-99A3-5E6A-34FA-75B4F12E0751}"/>
                </a:ext>
              </a:extLst>
            </p:cNvPr>
            <p:cNvSpPr/>
            <p:nvPr/>
          </p:nvSpPr>
          <p:spPr>
            <a:xfrm>
              <a:off x="8850341" y="1457739"/>
              <a:ext cx="3299791" cy="2464904"/>
            </a:xfrm>
            <a:prstGeom prst="roundRect">
              <a:avLst/>
            </a:prstGeom>
            <a:solidFill>
              <a:srgbClr val="B5AEC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0319E48-93B8-6309-7956-8EA946E3A266}"/>
                </a:ext>
              </a:extLst>
            </p:cNvPr>
            <p:cNvSpPr/>
            <p:nvPr/>
          </p:nvSpPr>
          <p:spPr>
            <a:xfrm>
              <a:off x="2266121" y="3972338"/>
              <a:ext cx="9884011" cy="2733261"/>
            </a:xfrm>
            <a:prstGeom prst="roundRect">
              <a:avLst/>
            </a:prstGeom>
            <a:solidFill>
              <a:srgbClr val="B5AEC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47788AC-2949-CFE0-CDB4-454F5FED1782}"/>
                </a:ext>
              </a:extLst>
            </p:cNvPr>
            <p:cNvSpPr/>
            <p:nvPr/>
          </p:nvSpPr>
          <p:spPr>
            <a:xfrm>
              <a:off x="2199862" y="43542"/>
              <a:ext cx="3299792" cy="1371600"/>
            </a:xfrm>
            <a:prstGeom prst="roundRect">
              <a:avLst/>
            </a:prstGeom>
            <a:solidFill>
              <a:srgbClr val="B5AEC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923B323-C749-F318-9100-AB644822D816}"/>
                </a:ext>
              </a:extLst>
            </p:cNvPr>
            <p:cNvSpPr/>
            <p:nvPr/>
          </p:nvSpPr>
          <p:spPr>
            <a:xfrm>
              <a:off x="87196" y="43542"/>
              <a:ext cx="2040833" cy="1371600"/>
            </a:xfrm>
            <a:prstGeom prst="roundRect">
              <a:avLst/>
            </a:prstGeom>
            <a:solidFill>
              <a:srgbClr val="B5AEC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0D9369-5342-DC5A-50ED-619E42B71D28}"/>
                </a:ext>
              </a:extLst>
            </p:cNvPr>
            <p:cNvSpPr/>
            <p:nvPr/>
          </p:nvSpPr>
          <p:spPr>
            <a:xfrm>
              <a:off x="68373" y="1488384"/>
              <a:ext cx="2086161" cy="703273"/>
            </a:xfrm>
            <a:prstGeom prst="roundRect">
              <a:avLst/>
            </a:prstGeom>
            <a:solidFill>
              <a:srgbClr val="B5AEC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01F99EC-78E8-893A-FD62-434C8F79383D}"/>
                </a:ext>
              </a:extLst>
            </p:cNvPr>
            <p:cNvSpPr/>
            <p:nvPr/>
          </p:nvSpPr>
          <p:spPr>
            <a:xfrm>
              <a:off x="68373" y="2251331"/>
              <a:ext cx="2072908" cy="654092"/>
            </a:xfrm>
            <a:prstGeom prst="roundRect">
              <a:avLst/>
            </a:prstGeom>
            <a:solidFill>
              <a:srgbClr val="B5AEC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9AF0AC8-44C9-5912-4CD9-FA06AA836EEE}"/>
                </a:ext>
              </a:extLst>
            </p:cNvPr>
            <p:cNvSpPr/>
            <p:nvPr/>
          </p:nvSpPr>
          <p:spPr>
            <a:xfrm>
              <a:off x="68373" y="2976771"/>
              <a:ext cx="2059656" cy="762472"/>
            </a:xfrm>
            <a:prstGeom prst="roundRect">
              <a:avLst/>
            </a:prstGeom>
            <a:solidFill>
              <a:srgbClr val="B5AEC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0A35DF2-FB47-7C03-2C24-713B00DD34FE}"/>
                </a:ext>
              </a:extLst>
            </p:cNvPr>
            <p:cNvSpPr/>
            <p:nvPr/>
          </p:nvSpPr>
          <p:spPr>
            <a:xfrm>
              <a:off x="68373" y="3881229"/>
              <a:ext cx="2086161" cy="2824370"/>
            </a:xfrm>
            <a:prstGeom prst="roundRect">
              <a:avLst/>
            </a:prstGeom>
            <a:solidFill>
              <a:srgbClr val="B5AEC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28C0C4A-487E-4303-8AE0-7D2D237DF164}"/>
                </a:ext>
              </a:extLst>
            </p:cNvPr>
            <p:cNvSpPr/>
            <p:nvPr/>
          </p:nvSpPr>
          <p:spPr>
            <a:xfrm>
              <a:off x="5533456" y="47249"/>
              <a:ext cx="3299792" cy="1371600"/>
            </a:xfrm>
            <a:prstGeom prst="roundRect">
              <a:avLst/>
            </a:prstGeom>
            <a:solidFill>
              <a:srgbClr val="B5AEC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2814F89-E953-3902-0034-F5E766A186E3}"/>
                </a:ext>
              </a:extLst>
            </p:cNvPr>
            <p:cNvSpPr/>
            <p:nvPr/>
          </p:nvSpPr>
          <p:spPr>
            <a:xfrm>
              <a:off x="8850340" y="39598"/>
              <a:ext cx="3299792" cy="1371600"/>
            </a:xfrm>
            <a:prstGeom prst="roundRect">
              <a:avLst/>
            </a:prstGeom>
            <a:solidFill>
              <a:srgbClr val="B5AEC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946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DBC142-4F9C-1EEE-B141-AAC82B9249F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1ED0B3-DDCB-4FB9-57CC-DA604EDD0E1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D28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F3E104A-EFCA-0402-40E7-C2D0A60595FB}"/>
                </a:ext>
              </a:extLst>
            </p:cNvPr>
            <p:cNvSpPr/>
            <p:nvPr/>
          </p:nvSpPr>
          <p:spPr>
            <a:xfrm>
              <a:off x="2208598" y="1457739"/>
              <a:ext cx="3307765" cy="2464904"/>
            </a:xfrm>
            <a:prstGeom prst="roundRect">
              <a:avLst/>
            </a:prstGeom>
            <a:solidFill>
              <a:srgbClr val="B5AEC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0FB8702-1BBE-FEAF-C723-CF1DE0FD1AE7}"/>
                </a:ext>
              </a:extLst>
            </p:cNvPr>
            <p:cNvSpPr/>
            <p:nvPr/>
          </p:nvSpPr>
          <p:spPr>
            <a:xfrm>
              <a:off x="5558231" y="1457739"/>
              <a:ext cx="3250242" cy="2464904"/>
            </a:xfrm>
            <a:prstGeom prst="roundRect">
              <a:avLst/>
            </a:prstGeom>
            <a:solidFill>
              <a:srgbClr val="B5AEC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323501E-99A3-5E6A-34FA-75B4F12E0751}"/>
                </a:ext>
              </a:extLst>
            </p:cNvPr>
            <p:cNvSpPr/>
            <p:nvPr/>
          </p:nvSpPr>
          <p:spPr>
            <a:xfrm>
              <a:off x="8850341" y="1457739"/>
              <a:ext cx="3299791" cy="2464904"/>
            </a:xfrm>
            <a:prstGeom prst="roundRect">
              <a:avLst/>
            </a:prstGeom>
            <a:solidFill>
              <a:srgbClr val="B5AEC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0319E48-93B8-6309-7956-8EA946E3A266}"/>
                </a:ext>
              </a:extLst>
            </p:cNvPr>
            <p:cNvSpPr/>
            <p:nvPr/>
          </p:nvSpPr>
          <p:spPr>
            <a:xfrm>
              <a:off x="2266121" y="3972338"/>
              <a:ext cx="9884011" cy="2733261"/>
            </a:xfrm>
            <a:prstGeom prst="roundRect">
              <a:avLst/>
            </a:prstGeom>
            <a:solidFill>
              <a:srgbClr val="B5AEC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47788AC-2949-CFE0-CDB4-454F5FED1782}"/>
                </a:ext>
              </a:extLst>
            </p:cNvPr>
            <p:cNvSpPr/>
            <p:nvPr/>
          </p:nvSpPr>
          <p:spPr>
            <a:xfrm>
              <a:off x="2199862" y="43542"/>
              <a:ext cx="3299792" cy="1371600"/>
            </a:xfrm>
            <a:prstGeom prst="roundRect">
              <a:avLst/>
            </a:prstGeom>
            <a:solidFill>
              <a:srgbClr val="B5AEC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923B323-C749-F318-9100-AB644822D816}"/>
                </a:ext>
              </a:extLst>
            </p:cNvPr>
            <p:cNvSpPr/>
            <p:nvPr/>
          </p:nvSpPr>
          <p:spPr>
            <a:xfrm>
              <a:off x="87196" y="43542"/>
              <a:ext cx="2040833" cy="1371600"/>
            </a:xfrm>
            <a:prstGeom prst="roundRect">
              <a:avLst/>
            </a:prstGeom>
            <a:solidFill>
              <a:srgbClr val="B5AEC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0D9369-5342-DC5A-50ED-619E42B71D28}"/>
                </a:ext>
              </a:extLst>
            </p:cNvPr>
            <p:cNvSpPr/>
            <p:nvPr/>
          </p:nvSpPr>
          <p:spPr>
            <a:xfrm>
              <a:off x="68373" y="1488384"/>
              <a:ext cx="2086161" cy="703273"/>
            </a:xfrm>
            <a:prstGeom prst="roundRect">
              <a:avLst/>
            </a:prstGeom>
            <a:solidFill>
              <a:srgbClr val="B5AEC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01F99EC-78E8-893A-FD62-434C8F79383D}"/>
                </a:ext>
              </a:extLst>
            </p:cNvPr>
            <p:cNvSpPr/>
            <p:nvPr/>
          </p:nvSpPr>
          <p:spPr>
            <a:xfrm>
              <a:off x="68373" y="2251331"/>
              <a:ext cx="2072908" cy="654092"/>
            </a:xfrm>
            <a:prstGeom prst="roundRect">
              <a:avLst/>
            </a:prstGeom>
            <a:solidFill>
              <a:srgbClr val="B5AEC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9AF0AC8-44C9-5912-4CD9-FA06AA836EEE}"/>
                </a:ext>
              </a:extLst>
            </p:cNvPr>
            <p:cNvSpPr/>
            <p:nvPr/>
          </p:nvSpPr>
          <p:spPr>
            <a:xfrm>
              <a:off x="68373" y="2976771"/>
              <a:ext cx="2059656" cy="762472"/>
            </a:xfrm>
            <a:prstGeom prst="roundRect">
              <a:avLst/>
            </a:prstGeom>
            <a:solidFill>
              <a:srgbClr val="B5AEC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0A35DF2-FB47-7C03-2C24-713B00DD34FE}"/>
                </a:ext>
              </a:extLst>
            </p:cNvPr>
            <p:cNvSpPr/>
            <p:nvPr/>
          </p:nvSpPr>
          <p:spPr>
            <a:xfrm>
              <a:off x="68373" y="3881229"/>
              <a:ext cx="2086161" cy="2824370"/>
            </a:xfrm>
            <a:prstGeom prst="roundRect">
              <a:avLst/>
            </a:prstGeom>
            <a:solidFill>
              <a:srgbClr val="B5AEC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28C0C4A-487E-4303-8AE0-7D2D237DF164}"/>
                </a:ext>
              </a:extLst>
            </p:cNvPr>
            <p:cNvSpPr/>
            <p:nvPr/>
          </p:nvSpPr>
          <p:spPr>
            <a:xfrm>
              <a:off x="5533456" y="47249"/>
              <a:ext cx="3299792" cy="1371600"/>
            </a:xfrm>
            <a:prstGeom prst="roundRect">
              <a:avLst/>
            </a:prstGeom>
            <a:solidFill>
              <a:srgbClr val="B5AEC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2814F89-E953-3902-0034-F5E766A186E3}"/>
                </a:ext>
              </a:extLst>
            </p:cNvPr>
            <p:cNvSpPr/>
            <p:nvPr/>
          </p:nvSpPr>
          <p:spPr>
            <a:xfrm>
              <a:off x="8850340" y="39598"/>
              <a:ext cx="3299792" cy="1371600"/>
            </a:xfrm>
            <a:prstGeom prst="roundRect">
              <a:avLst/>
            </a:prstGeom>
            <a:solidFill>
              <a:srgbClr val="B5AEC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359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DBC142-4F9C-1EEE-B141-AAC82B9249F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1ED0B3-DDCB-4FB9-57CC-DA604EDD0E1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D28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F3E104A-EFCA-0402-40E7-C2D0A60595FB}"/>
                </a:ext>
              </a:extLst>
            </p:cNvPr>
            <p:cNvSpPr/>
            <p:nvPr/>
          </p:nvSpPr>
          <p:spPr>
            <a:xfrm>
              <a:off x="2208598" y="1457739"/>
              <a:ext cx="3307765" cy="2464904"/>
            </a:xfrm>
            <a:prstGeom prst="roundRect">
              <a:avLst/>
            </a:prstGeom>
            <a:solidFill>
              <a:srgbClr val="C89981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0FB8702-1BBE-FEAF-C723-CF1DE0FD1AE7}"/>
                </a:ext>
              </a:extLst>
            </p:cNvPr>
            <p:cNvSpPr/>
            <p:nvPr/>
          </p:nvSpPr>
          <p:spPr>
            <a:xfrm>
              <a:off x="5558231" y="1457739"/>
              <a:ext cx="3250242" cy="2464904"/>
            </a:xfrm>
            <a:prstGeom prst="roundRect">
              <a:avLst/>
            </a:prstGeom>
            <a:solidFill>
              <a:srgbClr val="C89981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323501E-99A3-5E6A-34FA-75B4F12E0751}"/>
                </a:ext>
              </a:extLst>
            </p:cNvPr>
            <p:cNvSpPr/>
            <p:nvPr/>
          </p:nvSpPr>
          <p:spPr>
            <a:xfrm>
              <a:off x="8850341" y="1457739"/>
              <a:ext cx="3299791" cy="2464904"/>
            </a:xfrm>
            <a:prstGeom prst="roundRect">
              <a:avLst/>
            </a:prstGeom>
            <a:solidFill>
              <a:srgbClr val="C89981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0319E48-93B8-6309-7956-8EA946E3A266}"/>
                </a:ext>
              </a:extLst>
            </p:cNvPr>
            <p:cNvSpPr/>
            <p:nvPr/>
          </p:nvSpPr>
          <p:spPr>
            <a:xfrm>
              <a:off x="2266121" y="3972338"/>
              <a:ext cx="9884011" cy="2733261"/>
            </a:xfrm>
            <a:prstGeom prst="roundRect">
              <a:avLst/>
            </a:prstGeom>
            <a:solidFill>
              <a:srgbClr val="C89981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47788AC-2949-CFE0-CDB4-454F5FED1782}"/>
                </a:ext>
              </a:extLst>
            </p:cNvPr>
            <p:cNvSpPr/>
            <p:nvPr/>
          </p:nvSpPr>
          <p:spPr>
            <a:xfrm>
              <a:off x="2199862" y="43542"/>
              <a:ext cx="3299792" cy="1371600"/>
            </a:xfrm>
            <a:prstGeom prst="roundRect">
              <a:avLst/>
            </a:prstGeom>
            <a:solidFill>
              <a:srgbClr val="C89981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923B323-C749-F318-9100-AB644822D816}"/>
                </a:ext>
              </a:extLst>
            </p:cNvPr>
            <p:cNvSpPr/>
            <p:nvPr/>
          </p:nvSpPr>
          <p:spPr>
            <a:xfrm>
              <a:off x="87196" y="43542"/>
              <a:ext cx="2040833" cy="1371600"/>
            </a:xfrm>
            <a:prstGeom prst="roundRect">
              <a:avLst/>
            </a:prstGeom>
            <a:solidFill>
              <a:srgbClr val="C89981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0D9369-5342-DC5A-50ED-619E42B71D28}"/>
                </a:ext>
              </a:extLst>
            </p:cNvPr>
            <p:cNvSpPr/>
            <p:nvPr/>
          </p:nvSpPr>
          <p:spPr>
            <a:xfrm>
              <a:off x="68373" y="1488384"/>
              <a:ext cx="2086161" cy="703273"/>
            </a:xfrm>
            <a:prstGeom prst="roundRect">
              <a:avLst/>
            </a:prstGeom>
            <a:solidFill>
              <a:srgbClr val="C89981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01F99EC-78E8-893A-FD62-434C8F79383D}"/>
                </a:ext>
              </a:extLst>
            </p:cNvPr>
            <p:cNvSpPr/>
            <p:nvPr/>
          </p:nvSpPr>
          <p:spPr>
            <a:xfrm>
              <a:off x="68373" y="2251331"/>
              <a:ext cx="2072908" cy="654092"/>
            </a:xfrm>
            <a:prstGeom prst="roundRect">
              <a:avLst/>
            </a:prstGeom>
            <a:solidFill>
              <a:srgbClr val="C89981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9AF0AC8-44C9-5912-4CD9-FA06AA836EEE}"/>
                </a:ext>
              </a:extLst>
            </p:cNvPr>
            <p:cNvSpPr/>
            <p:nvPr/>
          </p:nvSpPr>
          <p:spPr>
            <a:xfrm>
              <a:off x="68373" y="2976771"/>
              <a:ext cx="2059656" cy="762472"/>
            </a:xfrm>
            <a:prstGeom prst="roundRect">
              <a:avLst/>
            </a:prstGeom>
            <a:solidFill>
              <a:srgbClr val="C89981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0A35DF2-FB47-7C03-2C24-713B00DD34FE}"/>
                </a:ext>
              </a:extLst>
            </p:cNvPr>
            <p:cNvSpPr/>
            <p:nvPr/>
          </p:nvSpPr>
          <p:spPr>
            <a:xfrm>
              <a:off x="68373" y="3881229"/>
              <a:ext cx="2086161" cy="2824370"/>
            </a:xfrm>
            <a:prstGeom prst="roundRect">
              <a:avLst/>
            </a:prstGeom>
            <a:solidFill>
              <a:srgbClr val="C89981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28C0C4A-487E-4303-8AE0-7D2D237DF164}"/>
                </a:ext>
              </a:extLst>
            </p:cNvPr>
            <p:cNvSpPr/>
            <p:nvPr/>
          </p:nvSpPr>
          <p:spPr>
            <a:xfrm>
              <a:off x="5533456" y="47249"/>
              <a:ext cx="3299792" cy="1371600"/>
            </a:xfrm>
            <a:prstGeom prst="roundRect">
              <a:avLst/>
            </a:prstGeom>
            <a:solidFill>
              <a:srgbClr val="C89981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2814F89-E953-3902-0034-F5E766A186E3}"/>
                </a:ext>
              </a:extLst>
            </p:cNvPr>
            <p:cNvSpPr/>
            <p:nvPr/>
          </p:nvSpPr>
          <p:spPr>
            <a:xfrm>
              <a:off x="8850340" y="39598"/>
              <a:ext cx="3299792" cy="1371600"/>
            </a:xfrm>
            <a:prstGeom prst="roundRect">
              <a:avLst/>
            </a:prstGeom>
            <a:solidFill>
              <a:srgbClr val="C89981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925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62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1ED0B3-DDCB-4FB9-57CC-DA604EDD0E17}"/>
              </a:ext>
            </a:extLst>
          </p:cNvPr>
          <p:cNvSpPr/>
          <p:nvPr/>
        </p:nvSpPr>
        <p:spPr>
          <a:xfrm>
            <a:off x="0" y="7257"/>
            <a:ext cx="12192000" cy="6858000"/>
          </a:xfrm>
          <a:prstGeom prst="rect">
            <a:avLst/>
          </a:prstGeom>
          <a:solidFill>
            <a:srgbClr val="373A3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9557851-790A-EFAA-086A-B7E1D74B5806}"/>
              </a:ext>
            </a:extLst>
          </p:cNvPr>
          <p:cNvGrpSpPr/>
          <p:nvPr/>
        </p:nvGrpSpPr>
        <p:grpSpPr>
          <a:xfrm>
            <a:off x="68373" y="43542"/>
            <a:ext cx="12055255" cy="6662057"/>
            <a:chOff x="68373" y="43542"/>
            <a:chExt cx="12055255" cy="666205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0319E48-93B8-6309-7956-8EA946E3A266}"/>
                </a:ext>
              </a:extLst>
            </p:cNvPr>
            <p:cNvSpPr/>
            <p:nvPr/>
          </p:nvSpPr>
          <p:spPr>
            <a:xfrm>
              <a:off x="2266122" y="3972338"/>
              <a:ext cx="9857506" cy="2733261"/>
            </a:xfrm>
            <a:prstGeom prst="roundRect">
              <a:avLst/>
            </a:prstGeom>
            <a:solidFill>
              <a:srgbClr val="2524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F3E104A-EFCA-0402-40E7-C2D0A60595FB}"/>
                </a:ext>
              </a:extLst>
            </p:cNvPr>
            <p:cNvSpPr/>
            <p:nvPr/>
          </p:nvSpPr>
          <p:spPr>
            <a:xfrm>
              <a:off x="2266121" y="1457739"/>
              <a:ext cx="4804421" cy="2464904"/>
            </a:xfrm>
            <a:prstGeom prst="roundRect">
              <a:avLst/>
            </a:prstGeom>
            <a:solidFill>
              <a:srgbClr val="2524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0FB8702-1BBE-FEAF-C723-CF1DE0FD1AE7}"/>
                </a:ext>
              </a:extLst>
            </p:cNvPr>
            <p:cNvSpPr/>
            <p:nvPr/>
          </p:nvSpPr>
          <p:spPr>
            <a:xfrm>
              <a:off x="7176477" y="1457739"/>
              <a:ext cx="4947149" cy="2464904"/>
            </a:xfrm>
            <a:prstGeom prst="roundRect">
              <a:avLst/>
            </a:prstGeom>
            <a:solidFill>
              <a:srgbClr val="2524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47788AC-2949-CFE0-CDB4-454F5FED1782}"/>
                </a:ext>
              </a:extLst>
            </p:cNvPr>
            <p:cNvSpPr/>
            <p:nvPr/>
          </p:nvSpPr>
          <p:spPr>
            <a:xfrm>
              <a:off x="2266121" y="43543"/>
              <a:ext cx="4804421" cy="1371600"/>
            </a:xfrm>
            <a:prstGeom prst="roundRect">
              <a:avLst/>
            </a:prstGeom>
            <a:solidFill>
              <a:srgbClr val="2524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8DB60EE-E520-3896-0C5F-846AA10DC128}"/>
                </a:ext>
              </a:extLst>
            </p:cNvPr>
            <p:cNvSpPr/>
            <p:nvPr/>
          </p:nvSpPr>
          <p:spPr>
            <a:xfrm>
              <a:off x="7136803" y="43543"/>
              <a:ext cx="4986823" cy="1371600"/>
            </a:xfrm>
            <a:prstGeom prst="roundRect">
              <a:avLst/>
            </a:prstGeom>
            <a:solidFill>
              <a:srgbClr val="2524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AF568FE-B9F7-C2E8-A378-F8FD650A7BAF}"/>
                </a:ext>
              </a:extLst>
            </p:cNvPr>
            <p:cNvSpPr/>
            <p:nvPr/>
          </p:nvSpPr>
          <p:spPr>
            <a:xfrm>
              <a:off x="68373" y="1488384"/>
              <a:ext cx="2086161" cy="703273"/>
            </a:xfrm>
            <a:prstGeom prst="roundRect">
              <a:avLst/>
            </a:prstGeom>
            <a:solidFill>
              <a:srgbClr val="2524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DAD8E3B-034A-A6BA-7C6D-4C786B75FB2D}"/>
                </a:ext>
              </a:extLst>
            </p:cNvPr>
            <p:cNvSpPr/>
            <p:nvPr/>
          </p:nvSpPr>
          <p:spPr>
            <a:xfrm>
              <a:off x="68373" y="2251331"/>
              <a:ext cx="2072908" cy="654092"/>
            </a:xfrm>
            <a:prstGeom prst="roundRect">
              <a:avLst/>
            </a:prstGeom>
            <a:solidFill>
              <a:srgbClr val="2524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98DCA60-9487-F471-B8FF-D1DCF37BC75D}"/>
                </a:ext>
              </a:extLst>
            </p:cNvPr>
            <p:cNvSpPr/>
            <p:nvPr/>
          </p:nvSpPr>
          <p:spPr>
            <a:xfrm>
              <a:off x="68373" y="2976771"/>
              <a:ext cx="2059656" cy="762472"/>
            </a:xfrm>
            <a:prstGeom prst="roundRect">
              <a:avLst/>
            </a:prstGeom>
            <a:solidFill>
              <a:srgbClr val="2524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5520837-FB09-4C32-3B9A-188E356D8087}"/>
                </a:ext>
              </a:extLst>
            </p:cNvPr>
            <p:cNvSpPr/>
            <p:nvPr/>
          </p:nvSpPr>
          <p:spPr>
            <a:xfrm>
              <a:off x="68373" y="3881229"/>
              <a:ext cx="2086161" cy="2824370"/>
            </a:xfrm>
            <a:prstGeom prst="roundRect">
              <a:avLst/>
            </a:prstGeom>
            <a:solidFill>
              <a:srgbClr val="2524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F4254AB-AA55-AF36-9C25-337B2D2D5354}"/>
                </a:ext>
              </a:extLst>
            </p:cNvPr>
            <p:cNvSpPr/>
            <p:nvPr/>
          </p:nvSpPr>
          <p:spPr>
            <a:xfrm>
              <a:off x="87196" y="43542"/>
              <a:ext cx="2086162" cy="1371600"/>
            </a:xfrm>
            <a:prstGeom prst="roundRect">
              <a:avLst/>
            </a:prstGeom>
            <a:solidFill>
              <a:srgbClr val="2524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733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Keshav Dewan</dc:creator>
  <cp:lastModifiedBy>Keshav Dewan</cp:lastModifiedBy>
  <cp:revision>7</cp:revision>
  <dcterms:created xsi:type="dcterms:W3CDTF">2023-12-06T23:21:43Z</dcterms:created>
  <dcterms:modified xsi:type="dcterms:W3CDTF">2023-12-13T23:22:06Z</dcterms:modified>
</cp:coreProperties>
</file>