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Talks Campaign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deck with KPIs and key visuals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total_videos: 5.0</a:t>
            </a:r>
          </a:p>
          <a:p>
            <a:r>
              <a:t>total_views: 20.0</a:t>
            </a:r>
          </a:p>
          <a:p>
            <a:r>
              <a:t>total_likes: 0.0</a:t>
            </a:r>
          </a:p>
          <a:p>
            <a:r>
              <a:t>avg_view_duration_sec: 2445.2</a:t>
            </a:r>
          </a:p>
          <a:p>
            <a:r>
              <a:t>subs_total_gain: 0.0</a:t>
            </a:r>
          </a:p>
          <a:p>
            <a:r>
              <a:t>subscribed_view_share: 1.0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Videos by Views</a:t>
            </a:r>
          </a:p>
        </p:txBody>
      </p:sp>
      <p:pic>
        <p:nvPicPr>
          <p:cNvPr id="3" name="Picture 2" descr="top_videos_by_view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Traffic Sources</a:t>
            </a:r>
          </a:p>
        </p:txBody>
      </p:sp>
      <p:pic>
        <p:nvPicPr>
          <p:cNvPr id="3" name="Picture 2" descr="traffic_sour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Countries</a:t>
            </a:r>
          </a:p>
        </p:txBody>
      </p:sp>
      <p:pic>
        <p:nvPicPr>
          <p:cNvPr id="3" name="Picture 2" descr="top_count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Subscriber Breakdown</a:t>
            </a:r>
          </a:p>
        </p:txBody>
      </p:sp>
      <p:pic>
        <p:nvPicPr>
          <p:cNvPr id="3" name="Picture 2" descr="subscriber_break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