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>
      <p:cViewPr varScale="1">
        <p:scale>
          <a:sx n="134" d="100"/>
          <a:sy n="134" d="100"/>
        </p:scale>
        <p:origin x="1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0215816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7" y="0"/>
            <a:ext cx="5299364" cy="6858000"/>
          </a:xfrm>
          <a:prstGeom prst="rect">
            <a:avLst/>
          </a:prstGeom>
        </p:spPr>
      </p:pic>
      <p:pic>
        <p:nvPicPr>
          <p:cNvPr id="4" name="Picture 3" descr="A colorful circle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DD41B205-5D60-27E6-C007-A83C6EB56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52400"/>
            <a:ext cx="4232653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7">
  <a:themeElements>
    <a:clrScheme name="Theme4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4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Theme47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Keshav Goel</cp:lastModifiedBy>
  <cp:revision>1</cp:revision>
  <dcterms:created xsi:type="dcterms:W3CDTF">2024-04-15T00:44:53Z</dcterms:created>
  <dcterms:modified xsi:type="dcterms:W3CDTF">2024-04-15T01:01:25Z</dcterms:modified>
  <cp:category/>
</cp:coreProperties>
</file>