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8" r:id="rId5"/>
    <p:sldId id="258" r:id="rId6"/>
    <p:sldId id="260" r:id="rId7"/>
    <p:sldId id="261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2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31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5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03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1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62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6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1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7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3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0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6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C31C-43B8-41EE-BCE8-B34BD948A31C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146DBD-F995-4E8B-A230-F2B941BA9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9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87" y="0"/>
            <a:ext cx="8577330" cy="238760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ONLINE PHARMACY MANAGEMENT SYSTEM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8231" y="2958092"/>
            <a:ext cx="1987639" cy="1987393"/>
          </a:xfrm>
        </p:spPr>
        <p:txBody>
          <a:bodyPr>
            <a:no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Keshav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Gupta</a:t>
            </a: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Kolluri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Srivarun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Keshava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Logeshwari</a:t>
            </a:r>
            <a:endParaRPr lang="en-US" sz="1500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Kowkuntila</a:t>
            </a:r>
            <a:r>
              <a:rPr lang="en-US" sz="15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Sruthi</a:t>
            </a:r>
            <a:endParaRPr lang="en-IN" sz="15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7973" y="2722636"/>
            <a:ext cx="4334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Queries 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5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7138" y="2774152"/>
            <a:ext cx="43163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43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Technologies Used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User Role</a:t>
            </a:r>
          </a:p>
          <a:p>
            <a:r>
              <a:rPr lang="en-US" dirty="0" smtClean="0"/>
              <a:t>Goals and Objectives</a:t>
            </a:r>
          </a:p>
          <a:p>
            <a:r>
              <a:rPr lang="en-US" dirty="0" smtClean="0"/>
              <a:t>Future Enhancement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7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Designed </a:t>
            </a:r>
            <a:r>
              <a:rPr lang="en-GB" dirty="0"/>
              <a:t>to improve accuracy and to enhance safety and efficiency in the pharmaceutical </a:t>
            </a:r>
            <a:r>
              <a:rPr lang="en-GB" dirty="0" smtClean="0"/>
              <a:t>store.</a:t>
            </a:r>
          </a:p>
          <a:p>
            <a:r>
              <a:rPr lang="en-US" dirty="0" smtClean="0"/>
              <a:t>The pharmacy management system is built in order to replace manual based system to computerize. </a:t>
            </a:r>
          </a:p>
          <a:p>
            <a:r>
              <a:rPr lang="en-US" dirty="0" smtClean="0"/>
              <a:t>Here system is expected to be efficient, useful and affordable on implementing tasks that is order by the pharmacy manager.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8</a:t>
            </a:r>
          </a:p>
          <a:p>
            <a:r>
              <a:rPr lang="en-US" dirty="0" smtClean="0"/>
              <a:t>Spring boot </a:t>
            </a:r>
            <a:r>
              <a:rPr lang="en-US" dirty="0" smtClean="0"/>
              <a:t>with data JPA</a:t>
            </a:r>
          </a:p>
          <a:p>
            <a:r>
              <a:rPr lang="en-US" dirty="0" smtClean="0"/>
              <a:t>Oracle 11g database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7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pharmacy information system (PIS) is a multi-functional system that allows pharmacists to maintain the supply and organization of drugs. </a:t>
            </a:r>
          </a:p>
          <a:p>
            <a:r>
              <a:rPr lang="en-US" dirty="0" smtClean="0"/>
              <a:t>The system helps decrease medication errors, increase patient safety, report drug usage, and track costs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Cheaper</a:t>
            </a:r>
          </a:p>
          <a:p>
            <a:r>
              <a:rPr lang="en-US" dirty="0" smtClean="0"/>
              <a:t>Discreet</a:t>
            </a:r>
          </a:p>
          <a:p>
            <a:r>
              <a:rPr lang="en-US" dirty="0" smtClean="0"/>
              <a:t>Easy to get Refills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2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stores product information and customer information.</a:t>
            </a:r>
          </a:p>
          <a:p>
            <a:r>
              <a:rPr lang="en-US" dirty="0" smtClean="0"/>
              <a:t>We can view medicines by category.</a:t>
            </a:r>
          </a:p>
        </p:txBody>
      </p:sp>
    </p:spTree>
    <p:extLst>
      <p:ext uri="{BB962C8B-B14F-4D97-AF65-F5344CB8AC3E}">
        <p14:creationId xmlns:p14="http://schemas.microsoft.com/office/powerpoint/2010/main" val="13093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View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Update Category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Delete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View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Update Medicines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Delete Medicines</a:t>
            </a:r>
          </a:p>
        </p:txBody>
      </p:sp>
    </p:spTree>
    <p:extLst>
      <p:ext uri="{BB962C8B-B14F-4D97-AF65-F5344CB8AC3E}">
        <p14:creationId xmlns:p14="http://schemas.microsoft.com/office/powerpoint/2010/main" val="3630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Project involves building a website for an online </a:t>
            </a:r>
            <a:r>
              <a:rPr lang="en-US" dirty="0" smtClean="0"/>
              <a:t>pharmacy </a:t>
            </a:r>
            <a:r>
              <a:rPr lang="en-US" dirty="0"/>
              <a:t>management </a:t>
            </a:r>
            <a:r>
              <a:rPr lang="en-US" dirty="0" smtClean="0"/>
              <a:t>system(OPMS).</a:t>
            </a:r>
            <a:endParaRPr lang="en-IN" dirty="0"/>
          </a:p>
          <a:p>
            <a:pPr lvl="0"/>
            <a:r>
              <a:rPr lang="en-US" dirty="0" smtClean="0"/>
              <a:t>OPMS is </a:t>
            </a:r>
            <a:r>
              <a:rPr lang="en-US" dirty="0"/>
              <a:t>a web-based online </a:t>
            </a:r>
            <a:r>
              <a:rPr lang="en-US" dirty="0" smtClean="0"/>
              <a:t>shopping site that allows</a:t>
            </a:r>
            <a:r>
              <a:rPr lang="en-IN" dirty="0" smtClean="0"/>
              <a:t> </a:t>
            </a:r>
            <a:r>
              <a:rPr lang="en-US" dirty="0" smtClean="0"/>
              <a:t>users to </a:t>
            </a:r>
            <a:r>
              <a:rPr lang="en-US" dirty="0"/>
              <a:t>know their </a:t>
            </a:r>
            <a:r>
              <a:rPr lang="en-US" dirty="0" smtClean="0"/>
              <a:t>updates</a:t>
            </a:r>
            <a:r>
              <a:rPr lang="en-US" dirty="0"/>
              <a:t> </a:t>
            </a:r>
            <a:r>
              <a:rPr lang="en-US" dirty="0" smtClean="0"/>
              <a:t>on their products.</a:t>
            </a:r>
            <a:endParaRPr lang="en-IN" dirty="0"/>
          </a:p>
          <a:p>
            <a:pPr lvl="0"/>
            <a:r>
              <a:rPr lang="en-US" dirty="0"/>
              <a:t>Easy to access the system anywhere and anytime.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Future Enhancement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Online p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ayments.</a:t>
            </a: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Online consultation with doctors.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+mj-lt"/>
                <a:cs typeface="Times New Roman" panose="02020603050405020304" pitchFamily="18" charset="0"/>
              </a:rPr>
              <a:t>Provide user feedback and reviews.</a:t>
            </a:r>
          </a:p>
        </p:txBody>
      </p:sp>
    </p:spTree>
    <p:extLst>
      <p:ext uri="{BB962C8B-B14F-4D97-AF65-F5344CB8AC3E}">
        <p14:creationId xmlns:p14="http://schemas.microsoft.com/office/powerpoint/2010/main" val="395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242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ONLINE PHARMACY MANAGEMENT SYSTEM</vt:lpstr>
      <vt:lpstr>Contents</vt:lpstr>
      <vt:lpstr>Introduction</vt:lpstr>
      <vt:lpstr>Technologies Used</vt:lpstr>
      <vt:lpstr>Benefits</vt:lpstr>
      <vt:lpstr>Functions</vt:lpstr>
      <vt:lpstr>User Role</vt:lpstr>
      <vt:lpstr>Goals and Objectives</vt:lpstr>
      <vt:lpstr>Future Enhancement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G!</dc:creator>
  <cp:lastModifiedBy>keshav</cp:lastModifiedBy>
  <cp:revision>12</cp:revision>
  <dcterms:created xsi:type="dcterms:W3CDTF">2022-05-11T14:28:20Z</dcterms:created>
  <dcterms:modified xsi:type="dcterms:W3CDTF">2022-05-20T05:30:42Z</dcterms:modified>
</cp:coreProperties>
</file>