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8" r:id="rId5"/>
    <p:sldId id="258" r:id="rId6"/>
    <p:sldId id="260" r:id="rId7"/>
    <p:sldId id="261" r:id="rId8"/>
    <p:sldId id="262" r:id="rId9"/>
    <p:sldId id="263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69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12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3316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252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0032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518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862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9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76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88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41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87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34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10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26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94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39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487" y="0"/>
            <a:ext cx="8577330" cy="2387600"/>
          </a:xfrm>
        </p:spPr>
        <p:txBody>
          <a:bodyPr/>
          <a:lstStyle/>
          <a:p>
            <a:r>
              <a:rPr lang="en-US" dirty="0" smtClean="0">
                <a:cs typeface="Times New Roman" panose="02020603050405020304" pitchFamily="18" charset="0"/>
              </a:rPr>
              <a:t>ONLINE PHARMACY MANAGEMENT SYSTEM</a:t>
            </a:r>
            <a:endParaRPr lang="en-IN" dirty="0"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18231" y="2958092"/>
            <a:ext cx="1987639" cy="1987393"/>
          </a:xfrm>
        </p:spPr>
        <p:txBody>
          <a:bodyPr>
            <a:no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15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Keshav</a:t>
            </a:r>
            <a:r>
              <a:rPr lang="en-US" sz="15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Gupta</a:t>
            </a:r>
          </a:p>
          <a:p>
            <a:r>
              <a:rPr lang="en-US" sz="15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Kolluri</a:t>
            </a:r>
            <a:r>
              <a:rPr lang="en-US" sz="15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Srivarun</a:t>
            </a:r>
            <a:endParaRPr lang="en-US" sz="15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sz="15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Keshava</a:t>
            </a:r>
            <a:endParaRPr lang="en-US" sz="15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sz="15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Logeshwari</a:t>
            </a:r>
            <a:endParaRPr lang="en-US" sz="15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sz="15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Kowkuntila</a:t>
            </a:r>
            <a:r>
              <a:rPr lang="en-US" sz="15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Sruthi</a:t>
            </a:r>
            <a:endParaRPr lang="en-IN" sz="15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4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7973" y="2722636"/>
            <a:ext cx="43348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Any Queries ?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1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7138" y="2774152"/>
            <a:ext cx="43163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434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Technologies Used</a:t>
            </a:r>
          </a:p>
          <a:p>
            <a:r>
              <a:rPr lang="en-US" dirty="0" smtClean="0"/>
              <a:t>Benefits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User Role</a:t>
            </a:r>
          </a:p>
          <a:p>
            <a:r>
              <a:rPr lang="en-US" dirty="0" smtClean="0"/>
              <a:t>Goals and Objectives</a:t>
            </a:r>
          </a:p>
          <a:p>
            <a:r>
              <a:rPr lang="en-US" dirty="0" smtClean="0"/>
              <a:t>Future Enhancement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579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Designed </a:t>
            </a:r>
            <a:r>
              <a:rPr lang="en-GB" dirty="0"/>
              <a:t>to improve accuracy and to enhance safety and efficiency in the pharmaceutical </a:t>
            </a:r>
            <a:r>
              <a:rPr lang="en-GB" dirty="0" smtClean="0"/>
              <a:t>store.</a:t>
            </a:r>
          </a:p>
          <a:p>
            <a:r>
              <a:rPr lang="en-US" dirty="0" smtClean="0"/>
              <a:t>The pharmacy management system is built in order to replace manual based system to computerize. </a:t>
            </a:r>
          </a:p>
          <a:p>
            <a:r>
              <a:rPr lang="en-US" dirty="0" smtClean="0"/>
              <a:t>Here system is expected to be efficient, useful and affordable on implementing tasks that is order by the pharmacy manager.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412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8</a:t>
            </a:r>
          </a:p>
          <a:p>
            <a:r>
              <a:rPr lang="en-US" dirty="0" smtClean="0"/>
              <a:t>Spring Boot </a:t>
            </a:r>
            <a:r>
              <a:rPr lang="en-US" dirty="0" smtClean="0"/>
              <a:t>with data JPA</a:t>
            </a:r>
          </a:p>
          <a:p>
            <a:r>
              <a:rPr lang="en-US" dirty="0" smtClean="0"/>
              <a:t>Oracle 11g database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73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pharmacy information system (PIS) is a multi-functional system that allows pharmacists to maintain the supply and organization of drugs. </a:t>
            </a:r>
          </a:p>
          <a:p>
            <a:r>
              <a:rPr lang="en-US" dirty="0"/>
              <a:t>The system helps decrease medication errors, increase patient safety, report drug usage, and track costs.</a:t>
            </a:r>
          </a:p>
          <a:p>
            <a:r>
              <a:rPr lang="en-US" dirty="0"/>
              <a:t>Cheaper</a:t>
            </a:r>
          </a:p>
          <a:p>
            <a:r>
              <a:rPr lang="en-US" dirty="0"/>
              <a:t>Discreet</a:t>
            </a:r>
          </a:p>
          <a:p>
            <a:r>
              <a:rPr lang="en-US" dirty="0"/>
              <a:t>Easy to get Refills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926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tores admin information  </a:t>
            </a:r>
          </a:p>
          <a:p>
            <a:r>
              <a:rPr lang="en-US" dirty="0" smtClean="0"/>
              <a:t>Store </a:t>
            </a:r>
            <a:r>
              <a:rPr lang="en-US" dirty="0"/>
              <a:t>m</a:t>
            </a:r>
            <a:r>
              <a:rPr lang="en-US" dirty="0" smtClean="0"/>
              <a:t>edicines information.</a:t>
            </a:r>
          </a:p>
          <a:p>
            <a:r>
              <a:rPr lang="en-US" dirty="0" smtClean="0"/>
              <a:t>Can view, update and delete medicines/categories.</a:t>
            </a:r>
          </a:p>
        </p:txBody>
      </p:sp>
    </p:spTree>
    <p:extLst>
      <p:ext uri="{BB962C8B-B14F-4D97-AF65-F5344CB8AC3E}">
        <p14:creationId xmlns:p14="http://schemas.microsoft.com/office/powerpoint/2010/main" val="130938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Role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 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View Category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Add Category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Update Category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Delete Category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View Medicines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Add Medicines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Update Medicines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Delete Medicines</a:t>
            </a:r>
          </a:p>
        </p:txBody>
      </p:sp>
    </p:spTree>
    <p:extLst>
      <p:ext uri="{BB962C8B-B14F-4D97-AF65-F5344CB8AC3E}">
        <p14:creationId xmlns:p14="http://schemas.microsoft.com/office/powerpoint/2010/main" val="363024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Project involves building a website for an online </a:t>
            </a:r>
            <a:r>
              <a:rPr lang="en-US" dirty="0" smtClean="0"/>
              <a:t>pharmacy </a:t>
            </a:r>
            <a:r>
              <a:rPr lang="en-US" dirty="0"/>
              <a:t>management </a:t>
            </a:r>
            <a:r>
              <a:rPr lang="en-US" dirty="0" smtClean="0"/>
              <a:t>system(OPMS).</a:t>
            </a:r>
            <a:endParaRPr lang="en-IN" dirty="0"/>
          </a:p>
          <a:p>
            <a:pPr lvl="0"/>
            <a:r>
              <a:rPr lang="en-US" dirty="0" smtClean="0"/>
              <a:t>OPMS is </a:t>
            </a:r>
            <a:r>
              <a:rPr lang="en-US" dirty="0"/>
              <a:t>a web-based online </a:t>
            </a:r>
            <a:r>
              <a:rPr lang="en-US" dirty="0" smtClean="0"/>
              <a:t>shopping site that allows</a:t>
            </a:r>
            <a:r>
              <a:rPr lang="en-IN" dirty="0" smtClean="0"/>
              <a:t> </a:t>
            </a:r>
            <a:r>
              <a:rPr lang="en-US" dirty="0" smtClean="0"/>
              <a:t>users to </a:t>
            </a:r>
            <a:r>
              <a:rPr lang="en-US" dirty="0"/>
              <a:t>know their </a:t>
            </a:r>
            <a:r>
              <a:rPr lang="en-US" dirty="0" smtClean="0"/>
              <a:t>updates</a:t>
            </a:r>
            <a:r>
              <a:rPr lang="en-US" dirty="0"/>
              <a:t> </a:t>
            </a:r>
            <a:r>
              <a:rPr lang="en-US" dirty="0" smtClean="0"/>
              <a:t>on their products.</a:t>
            </a:r>
            <a:endParaRPr lang="en-IN" dirty="0"/>
          </a:p>
          <a:p>
            <a:pPr lvl="0"/>
            <a:r>
              <a:rPr lang="en-US" dirty="0"/>
              <a:t>Easy to access the system anywhere and anytime.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656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 panose="02020603050405020304" pitchFamily="18" charset="0"/>
              </a:rPr>
              <a:t>Future Enhancement</a:t>
            </a:r>
            <a:endParaRPr lang="en-IN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Online p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ayments.</a:t>
            </a:r>
          </a:p>
          <a:p>
            <a:r>
              <a:rPr lang="en-US" dirty="0" smtClean="0">
                <a:latin typeface="+mj-lt"/>
                <a:cs typeface="Times New Roman" panose="02020603050405020304" pitchFamily="18" charset="0"/>
              </a:rPr>
              <a:t>Online consultation with doctors.</a:t>
            </a:r>
            <a:endParaRPr lang="en-IN" dirty="0">
              <a:latin typeface="+mj-lt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+mj-lt"/>
                <a:cs typeface="Times New Roman" panose="02020603050405020304" pitchFamily="18" charset="0"/>
              </a:rPr>
              <a:t>Provide user feedback and reviews.</a:t>
            </a:r>
          </a:p>
        </p:txBody>
      </p:sp>
    </p:spTree>
    <p:extLst>
      <p:ext uri="{BB962C8B-B14F-4D97-AF65-F5344CB8AC3E}">
        <p14:creationId xmlns:p14="http://schemas.microsoft.com/office/powerpoint/2010/main" val="395398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242</Words>
  <Application>Microsoft Office PowerPoint</Application>
  <PresentationFormat>Custom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ONLINE PHARMACY MANAGEMENT SYSTEM</vt:lpstr>
      <vt:lpstr>Contents</vt:lpstr>
      <vt:lpstr>Introduction</vt:lpstr>
      <vt:lpstr>Technologies Used</vt:lpstr>
      <vt:lpstr>Benefits</vt:lpstr>
      <vt:lpstr>Functions</vt:lpstr>
      <vt:lpstr>User Role</vt:lpstr>
      <vt:lpstr>Goals and Objectives</vt:lpstr>
      <vt:lpstr>Future Enhancement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G!</dc:creator>
  <cp:lastModifiedBy>keshav</cp:lastModifiedBy>
  <cp:revision>16</cp:revision>
  <dcterms:created xsi:type="dcterms:W3CDTF">2022-05-11T14:28:20Z</dcterms:created>
  <dcterms:modified xsi:type="dcterms:W3CDTF">2022-05-20T05:45:26Z</dcterms:modified>
</cp:coreProperties>
</file>