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0" r:id="rId4"/>
    <p:sldMasterId id="2147484211" r:id="rId5"/>
  </p:sldMasterIdLst>
  <p:notesMasterIdLst>
    <p:notesMasterId r:id="rId27"/>
  </p:notesMasterIdLst>
  <p:sldIdLst>
    <p:sldId id="259" r:id="rId6"/>
    <p:sldId id="258" r:id="rId7"/>
    <p:sldId id="257" r:id="rId8"/>
    <p:sldId id="279" r:id="rId9"/>
    <p:sldId id="280" r:id="rId10"/>
    <p:sldId id="270" r:id="rId11"/>
    <p:sldId id="269" r:id="rId12"/>
    <p:sldId id="281" r:id="rId13"/>
    <p:sldId id="264" r:id="rId14"/>
    <p:sldId id="278" r:id="rId15"/>
    <p:sldId id="266" r:id="rId16"/>
    <p:sldId id="272" r:id="rId17"/>
    <p:sldId id="262" r:id="rId18"/>
    <p:sldId id="263" r:id="rId19"/>
    <p:sldId id="265" r:id="rId20"/>
    <p:sldId id="261" r:id="rId21"/>
    <p:sldId id="271" r:id="rId22"/>
    <p:sldId id="274" r:id="rId23"/>
    <p:sldId id="276" r:id="rId24"/>
    <p:sldId id="267" r:id="rId25"/>
    <p:sldId id="268" r:id="rId26"/>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58517C-856D-2841-B700-24F8DC7745DD}" v="573" dt="2023-03-24T14:27:24.359"/>
    <p1510:client id="{7ADCF04D-FCB9-879F-6DAD-97B85F512CA7}" v="44" dt="2023-03-23T17:29:57.021"/>
    <p1510:client id="{F0F1D957-4A87-34C2-9B0C-7C6BBD239468}" v="342" dt="2023-03-23T17:37:30.04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microsoft.com/office/2016/11/relationships/changesInfo" Target="changesInfos/changesInfo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notesMaster" Target="notesMasters/notesMaster1.xml"/><Relationship Id="rId30" Type="http://schemas.openxmlformats.org/officeDocument/2006/relationships/theme" Target="theme/theme1.xml"/><Relationship Id="rId8" Type="http://schemas.openxmlformats.org/officeDocument/2006/relationships/slide" Target="slides/slide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yoti Chaturvedi (jychatur)" userId="S::jychatur@cisco.com::d1a9e0de-ca23-4e45-b9bb-c491280fd90d" providerId="AD" clId="Web-{43EB768F-97EE-CA9F-68EB-CACF9801B3DE}"/>
    <pc:docChg chg="modSld">
      <pc:chgData name="Jyoti Chaturvedi (jychatur)" userId="S::jychatur@cisco.com::d1a9e0de-ca23-4e45-b9bb-c491280fd90d" providerId="AD" clId="Web-{43EB768F-97EE-CA9F-68EB-CACF9801B3DE}" dt="2023-03-10T06:44:25.852" v="1" actId="14100"/>
      <pc:docMkLst>
        <pc:docMk/>
      </pc:docMkLst>
      <pc:sldChg chg="modSp">
        <pc:chgData name="Jyoti Chaturvedi (jychatur)" userId="S::jychatur@cisco.com::d1a9e0de-ca23-4e45-b9bb-c491280fd90d" providerId="AD" clId="Web-{43EB768F-97EE-CA9F-68EB-CACF9801B3DE}" dt="2023-03-10T06:44:25.852" v="1" actId="14100"/>
        <pc:sldMkLst>
          <pc:docMk/>
          <pc:sldMk cId="3729957994" sldId="261"/>
        </pc:sldMkLst>
        <pc:spChg chg="mod">
          <ac:chgData name="Jyoti Chaturvedi (jychatur)" userId="S::jychatur@cisco.com::d1a9e0de-ca23-4e45-b9bb-c491280fd90d" providerId="AD" clId="Web-{43EB768F-97EE-CA9F-68EB-CACF9801B3DE}" dt="2023-03-10T06:44:25.852" v="1" actId="14100"/>
          <ac:spMkLst>
            <pc:docMk/>
            <pc:sldMk cId="3729957994" sldId="261"/>
            <ac:spMk id="4" creationId="{D0C23409-E24C-1A64-8258-44D0BA92784F}"/>
          </ac:spMkLst>
        </pc:spChg>
      </pc:sldChg>
    </pc:docChg>
  </pc:docChgLst>
  <pc:docChgLst>
    <pc:chgData name="Leandro Schwab Dias Carneiro (lschwabd)" userId="S::lschwabd@cisco.com::48eb32f2-dc41-4e52-8e12-daf7048d8f57" providerId="AD" clId="Web-{996B56F0-D345-62ED-D9E6-64765480D392}"/>
    <pc:docChg chg="modSld">
      <pc:chgData name="Leandro Schwab Dias Carneiro (lschwabd)" userId="S::lschwabd@cisco.com::48eb32f2-dc41-4e52-8e12-daf7048d8f57" providerId="AD" clId="Web-{996B56F0-D345-62ED-D9E6-64765480D392}" dt="2023-03-10T15:40:06.635" v="0" actId="20577"/>
      <pc:docMkLst>
        <pc:docMk/>
      </pc:docMkLst>
      <pc:sldChg chg="modSp">
        <pc:chgData name="Leandro Schwab Dias Carneiro (lschwabd)" userId="S::lschwabd@cisco.com::48eb32f2-dc41-4e52-8e12-daf7048d8f57" providerId="AD" clId="Web-{996B56F0-D345-62ED-D9E6-64765480D392}" dt="2023-03-10T15:40:06.635" v="0" actId="20577"/>
        <pc:sldMkLst>
          <pc:docMk/>
          <pc:sldMk cId="3027114493" sldId="271"/>
        </pc:sldMkLst>
        <pc:spChg chg="mod">
          <ac:chgData name="Leandro Schwab Dias Carneiro (lschwabd)" userId="S::lschwabd@cisco.com::48eb32f2-dc41-4e52-8e12-daf7048d8f57" providerId="AD" clId="Web-{996B56F0-D345-62ED-D9E6-64765480D392}" dt="2023-03-10T15:40:06.635" v="0" actId="20577"/>
          <ac:spMkLst>
            <pc:docMk/>
            <pc:sldMk cId="3027114493" sldId="271"/>
            <ac:spMk id="6" creationId="{0689D892-E87A-8883-F648-BE04FD7879CB}"/>
          </ac:spMkLst>
        </pc:spChg>
      </pc:sldChg>
    </pc:docChg>
  </pc:docChgLst>
  <pc:docChgLst>
    <pc:chgData name="Keshav Kumar (keskuma2)" userId="S::keskuma2@cisco.com::23029040-211d-488c-8059-9d17570338e2" providerId="AD" clId="Web-{2AD13FF4-8D37-8E00-F5A7-62E1F441F35C}"/>
    <pc:docChg chg="addSld modSld">
      <pc:chgData name="Keshav Kumar (keskuma2)" userId="S::keskuma2@cisco.com::23029040-211d-488c-8059-9d17570338e2" providerId="AD" clId="Web-{2AD13FF4-8D37-8E00-F5A7-62E1F441F35C}" dt="2023-02-24T07:14:06.362" v="281" actId="14100"/>
      <pc:docMkLst>
        <pc:docMk/>
      </pc:docMkLst>
      <pc:sldChg chg="addSp modSp new">
        <pc:chgData name="Keshav Kumar (keskuma2)" userId="S::keskuma2@cisco.com::23029040-211d-488c-8059-9d17570338e2" providerId="AD" clId="Web-{2AD13FF4-8D37-8E00-F5A7-62E1F441F35C}" dt="2023-02-24T07:06:44.910" v="71" actId="20577"/>
        <pc:sldMkLst>
          <pc:docMk/>
          <pc:sldMk cId="735232704" sldId="264"/>
        </pc:sldMkLst>
        <pc:spChg chg="mod">
          <ac:chgData name="Keshav Kumar (keskuma2)" userId="S::keskuma2@cisco.com::23029040-211d-488c-8059-9d17570338e2" providerId="AD" clId="Web-{2AD13FF4-8D37-8E00-F5A7-62E1F441F35C}" dt="2023-02-24T07:05:48.018" v="49" actId="20577"/>
          <ac:spMkLst>
            <pc:docMk/>
            <pc:sldMk cId="735232704" sldId="264"/>
            <ac:spMk id="2" creationId="{481DF9B9-0622-D8BD-444C-23891BED2022}"/>
          </ac:spMkLst>
        </pc:spChg>
        <pc:spChg chg="add mod">
          <ac:chgData name="Keshav Kumar (keskuma2)" userId="S::keskuma2@cisco.com::23029040-211d-488c-8059-9d17570338e2" providerId="AD" clId="Web-{2AD13FF4-8D37-8E00-F5A7-62E1F441F35C}" dt="2023-02-24T07:06:44.910" v="71" actId="20577"/>
          <ac:spMkLst>
            <pc:docMk/>
            <pc:sldMk cId="735232704" sldId="264"/>
            <ac:spMk id="3" creationId="{83A31E29-8CCA-254D-CA72-63561C0F2C86}"/>
          </ac:spMkLst>
        </pc:spChg>
      </pc:sldChg>
      <pc:sldChg chg="addSp modSp new">
        <pc:chgData name="Keshav Kumar (keskuma2)" userId="S::keskuma2@cisco.com::23029040-211d-488c-8059-9d17570338e2" providerId="AD" clId="Web-{2AD13FF4-8D37-8E00-F5A7-62E1F441F35C}" dt="2023-02-24T07:07:53.834" v="93" actId="20577"/>
        <pc:sldMkLst>
          <pc:docMk/>
          <pc:sldMk cId="297532283" sldId="265"/>
        </pc:sldMkLst>
        <pc:spChg chg="mod">
          <ac:chgData name="Keshav Kumar (keskuma2)" userId="S::keskuma2@cisco.com::23029040-211d-488c-8059-9d17570338e2" providerId="AD" clId="Web-{2AD13FF4-8D37-8E00-F5A7-62E1F441F35C}" dt="2023-02-24T07:07:29.677" v="90" actId="20577"/>
          <ac:spMkLst>
            <pc:docMk/>
            <pc:sldMk cId="297532283" sldId="265"/>
            <ac:spMk id="2" creationId="{F3D59552-DB3B-6466-C93F-E7A50C3135C3}"/>
          </ac:spMkLst>
        </pc:spChg>
        <pc:spChg chg="add mod">
          <ac:chgData name="Keshav Kumar (keskuma2)" userId="S::keskuma2@cisco.com::23029040-211d-488c-8059-9d17570338e2" providerId="AD" clId="Web-{2AD13FF4-8D37-8E00-F5A7-62E1F441F35C}" dt="2023-02-24T07:07:53.834" v="93" actId="20577"/>
          <ac:spMkLst>
            <pc:docMk/>
            <pc:sldMk cId="297532283" sldId="265"/>
            <ac:spMk id="3" creationId="{4EDD7789-ACC4-589C-C18B-78349D7D96D7}"/>
          </ac:spMkLst>
        </pc:spChg>
      </pc:sldChg>
      <pc:sldChg chg="addSp modSp new">
        <pc:chgData name="Keshav Kumar (keskuma2)" userId="S::keskuma2@cisco.com::23029040-211d-488c-8059-9d17570338e2" providerId="AD" clId="Web-{2AD13FF4-8D37-8E00-F5A7-62E1F441F35C}" dt="2023-02-24T07:09:30.916" v="120" actId="20577"/>
        <pc:sldMkLst>
          <pc:docMk/>
          <pc:sldMk cId="938086860" sldId="266"/>
        </pc:sldMkLst>
        <pc:spChg chg="mod">
          <ac:chgData name="Keshav Kumar (keskuma2)" userId="S::keskuma2@cisco.com::23029040-211d-488c-8059-9d17570338e2" providerId="AD" clId="Web-{2AD13FF4-8D37-8E00-F5A7-62E1F441F35C}" dt="2023-02-24T07:08:44.164" v="116" actId="20577"/>
          <ac:spMkLst>
            <pc:docMk/>
            <pc:sldMk cId="938086860" sldId="266"/>
            <ac:spMk id="2" creationId="{0281B19B-4F5A-FC3C-C6F9-A98A03F3A2BE}"/>
          </ac:spMkLst>
        </pc:spChg>
        <pc:spChg chg="add mod">
          <ac:chgData name="Keshav Kumar (keskuma2)" userId="S::keskuma2@cisco.com::23029040-211d-488c-8059-9d17570338e2" providerId="AD" clId="Web-{2AD13FF4-8D37-8E00-F5A7-62E1F441F35C}" dt="2023-02-24T07:09:30.916" v="120" actId="20577"/>
          <ac:spMkLst>
            <pc:docMk/>
            <pc:sldMk cId="938086860" sldId="266"/>
            <ac:spMk id="3" creationId="{2D544409-061C-2B5F-23C9-AE3EF97B85CC}"/>
          </ac:spMkLst>
        </pc:spChg>
      </pc:sldChg>
      <pc:sldChg chg="modSp new">
        <pc:chgData name="Keshav Kumar (keskuma2)" userId="S::keskuma2@cisco.com::23029040-211d-488c-8059-9d17570338e2" providerId="AD" clId="Web-{2AD13FF4-8D37-8E00-F5A7-62E1F441F35C}" dt="2023-02-24T07:10:38.105" v="146" actId="20577"/>
        <pc:sldMkLst>
          <pc:docMk/>
          <pc:sldMk cId="2761160682" sldId="267"/>
        </pc:sldMkLst>
        <pc:spChg chg="mod">
          <ac:chgData name="Keshav Kumar (keskuma2)" userId="S::keskuma2@cisco.com::23029040-211d-488c-8059-9d17570338e2" providerId="AD" clId="Web-{2AD13FF4-8D37-8E00-F5A7-62E1F441F35C}" dt="2023-02-24T07:10:38.105" v="146" actId="20577"/>
          <ac:spMkLst>
            <pc:docMk/>
            <pc:sldMk cId="2761160682" sldId="267"/>
            <ac:spMk id="2" creationId="{AA90868A-EC49-C968-6021-1CA4EE26A7D2}"/>
          </ac:spMkLst>
        </pc:spChg>
      </pc:sldChg>
      <pc:sldChg chg="modSp add replId">
        <pc:chgData name="Keshav Kumar (keskuma2)" userId="S::keskuma2@cisco.com::23029040-211d-488c-8059-9d17570338e2" providerId="AD" clId="Web-{2AD13FF4-8D37-8E00-F5A7-62E1F441F35C}" dt="2023-02-24T07:11:13.200" v="164" actId="20577"/>
        <pc:sldMkLst>
          <pc:docMk/>
          <pc:sldMk cId="3966235530" sldId="268"/>
        </pc:sldMkLst>
        <pc:spChg chg="mod">
          <ac:chgData name="Keshav Kumar (keskuma2)" userId="S::keskuma2@cisco.com::23029040-211d-488c-8059-9d17570338e2" providerId="AD" clId="Web-{2AD13FF4-8D37-8E00-F5A7-62E1F441F35C}" dt="2023-02-24T07:11:13.200" v="164" actId="20577"/>
          <ac:spMkLst>
            <pc:docMk/>
            <pc:sldMk cId="3966235530" sldId="268"/>
            <ac:spMk id="2" creationId="{AA90868A-EC49-C968-6021-1CA4EE26A7D2}"/>
          </ac:spMkLst>
        </pc:spChg>
      </pc:sldChg>
      <pc:sldChg chg="modSp new">
        <pc:chgData name="Keshav Kumar (keskuma2)" userId="S::keskuma2@cisco.com::23029040-211d-488c-8059-9d17570338e2" providerId="AD" clId="Web-{2AD13FF4-8D37-8E00-F5A7-62E1F441F35C}" dt="2023-02-24T07:12:05.874" v="206" actId="20577"/>
        <pc:sldMkLst>
          <pc:docMk/>
          <pc:sldMk cId="2803415989" sldId="269"/>
        </pc:sldMkLst>
        <pc:spChg chg="mod">
          <ac:chgData name="Keshav Kumar (keskuma2)" userId="S::keskuma2@cisco.com::23029040-211d-488c-8059-9d17570338e2" providerId="AD" clId="Web-{2AD13FF4-8D37-8E00-F5A7-62E1F441F35C}" dt="2023-02-24T07:12:05.874" v="206" actId="20577"/>
          <ac:spMkLst>
            <pc:docMk/>
            <pc:sldMk cId="2803415989" sldId="269"/>
            <ac:spMk id="2" creationId="{D87007AD-4193-704C-A4AD-7B7AEC3FC79F}"/>
          </ac:spMkLst>
        </pc:spChg>
      </pc:sldChg>
      <pc:sldChg chg="modSp new">
        <pc:chgData name="Keshav Kumar (keskuma2)" userId="S::keskuma2@cisco.com::23029040-211d-488c-8059-9d17570338e2" providerId="AD" clId="Web-{2AD13FF4-8D37-8E00-F5A7-62E1F441F35C}" dt="2023-02-24T07:13:03.704" v="237" actId="1076"/>
        <pc:sldMkLst>
          <pc:docMk/>
          <pc:sldMk cId="3206316801" sldId="270"/>
        </pc:sldMkLst>
        <pc:spChg chg="mod">
          <ac:chgData name="Keshav Kumar (keskuma2)" userId="S::keskuma2@cisco.com::23029040-211d-488c-8059-9d17570338e2" providerId="AD" clId="Web-{2AD13FF4-8D37-8E00-F5A7-62E1F441F35C}" dt="2023-02-24T07:13:03.704" v="237" actId="1076"/>
          <ac:spMkLst>
            <pc:docMk/>
            <pc:sldMk cId="3206316801" sldId="270"/>
            <ac:spMk id="2" creationId="{25520122-FB85-BCCD-C82C-3A0C298FC867}"/>
          </ac:spMkLst>
        </pc:spChg>
      </pc:sldChg>
      <pc:sldChg chg="modSp new">
        <pc:chgData name="Keshav Kumar (keskuma2)" userId="S::keskuma2@cisco.com::23029040-211d-488c-8059-9d17570338e2" providerId="AD" clId="Web-{2AD13FF4-8D37-8E00-F5A7-62E1F441F35C}" dt="2023-02-24T07:14:06.362" v="281" actId="14100"/>
        <pc:sldMkLst>
          <pc:docMk/>
          <pc:sldMk cId="1215924670" sldId="271"/>
        </pc:sldMkLst>
        <pc:spChg chg="mod">
          <ac:chgData name="Keshav Kumar (keskuma2)" userId="S::keskuma2@cisco.com::23029040-211d-488c-8059-9d17570338e2" providerId="AD" clId="Web-{2AD13FF4-8D37-8E00-F5A7-62E1F441F35C}" dt="2023-02-24T07:14:06.362" v="281" actId="14100"/>
          <ac:spMkLst>
            <pc:docMk/>
            <pc:sldMk cId="1215924670" sldId="271"/>
            <ac:spMk id="2" creationId="{E07F54FE-587B-C316-DF07-55BFE6B6E3E8}"/>
          </ac:spMkLst>
        </pc:spChg>
      </pc:sldChg>
    </pc:docChg>
  </pc:docChgLst>
  <pc:docChgLst>
    <pc:chgData name="Leandro Schwab Dias Carneiro (lschwabd)" userId="S::lschwabd@cisco.com::48eb32f2-dc41-4e52-8e12-daf7048d8f57" providerId="AD" clId="Web-{807BDD27-E563-54BC-D9B8-34AD941079F6}"/>
    <pc:docChg chg="modSld">
      <pc:chgData name="Leandro Schwab Dias Carneiro (lschwabd)" userId="S::lschwabd@cisco.com::48eb32f2-dc41-4e52-8e12-daf7048d8f57" providerId="AD" clId="Web-{807BDD27-E563-54BC-D9B8-34AD941079F6}" dt="2023-03-06T19:29:45.351" v="182" actId="20577"/>
      <pc:docMkLst>
        <pc:docMk/>
      </pc:docMkLst>
      <pc:sldChg chg="modSp">
        <pc:chgData name="Leandro Schwab Dias Carneiro (lschwabd)" userId="S::lschwabd@cisco.com::48eb32f2-dc41-4e52-8e12-daf7048d8f57" providerId="AD" clId="Web-{807BDD27-E563-54BC-D9B8-34AD941079F6}" dt="2023-03-06T19:29:45.351" v="182" actId="20577"/>
        <pc:sldMkLst>
          <pc:docMk/>
          <pc:sldMk cId="3027114493" sldId="271"/>
        </pc:sldMkLst>
        <pc:spChg chg="mod">
          <ac:chgData name="Leandro Schwab Dias Carneiro (lschwabd)" userId="S::lschwabd@cisco.com::48eb32f2-dc41-4e52-8e12-daf7048d8f57" providerId="AD" clId="Web-{807BDD27-E563-54BC-D9B8-34AD941079F6}" dt="2023-03-06T14:36:19.867" v="10" actId="20577"/>
          <ac:spMkLst>
            <pc:docMk/>
            <pc:sldMk cId="3027114493" sldId="271"/>
            <ac:spMk id="2" creationId="{E07F54FE-587B-C316-DF07-55BFE6B6E3E8}"/>
          </ac:spMkLst>
        </pc:spChg>
        <pc:spChg chg="mod">
          <ac:chgData name="Leandro Schwab Dias Carneiro (lschwabd)" userId="S::lschwabd@cisco.com::48eb32f2-dc41-4e52-8e12-daf7048d8f57" providerId="AD" clId="Web-{807BDD27-E563-54BC-D9B8-34AD941079F6}" dt="2023-03-06T19:29:45.351" v="182" actId="20577"/>
          <ac:spMkLst>
            <pc:docMk/>
            <pc:sldMk cId="3027114493" sldId="271"/>
            <ac:spMk id="3" creationId="{0A6BD82E-8434-28F9-D47C-63347716E36F}"/>
          </ac:spMkLst>
        </pc:spChg>
        <pc:spChg chg="mod">
          <ac:chgData name="Leandro Schwab Dias Carneiro (lschwabd)" userId="S::lschwabd@cisco.com::48eb32f2-dc41-4e52-8e12-daf7048d8f57" providerId="AD" clId="Web-{807BDD27-E563-54BC-D9B8-34AD941079F6}" dt="2023-03-06T17:42:05.105" v="44" actId="14100"/>
          <ac:spMkLst>
            <pc:docMk/>
            <pc:sldMk cId="3027114493" sldId="271"/>
            <ac:spMk id="4" creationId="{73361882-3872-462F-0688-208AEC139D85}"/>
          </ac:spMkLst>
        </pc:spChg>
      </pc:sldChg>
    </pc:docChg>
  </pc:docChgLst>
  <pc:docChgLst>
    <pc:chgData name="Felix Kaechele (fkaechel)" userId="S::fkaechel@cisco.com::309f3a0d-1adf-4b85-a2fa-8c8a554c3154" providerId="AD" clId="Web-{7ADCF04D-FCB9-879F-6DAD-97B85F512CA7}"/>
    <pc:docChg chg="modSld">
      <pc:chgData name="Felix Kaechele (fkaechel)" userId="S::fkaechel@cisco.com::309f3a0d-1adf-4b85-a2fa-8c8a554c3154" providerId="AD" clId="Web-{7ADCF04D-FCB9-879F-6DAD-97B85F512CA7}" dt="2023-03-23T17:29:57.021" v="42" actId="20577"/>
      <pc:docMkLst>
        <pc:docMk/>
      </pc:docMkLst>
      <pc:sldChg chg="addSp modSp">
        <pc:chgData name="Felix Kaechele (fkaechel)" userId="S::fkaechel@cisco.com::309f3a0d-1adf-4b85-a2fa-8c8a554c3154" providerId="AD" clId="Web-{7ADCF04D-FCB9-879F-6DAD-97B85F512CA7}" dt="2023-03-23T17:29:57.021" v="42" actId="20577"/>
        <pc:sldMkLst>
          <pc:docMk/>
          <pc:sldMk cId="2803415989" sldId="269"/>
        </pc:sldMkLst>
        <pc:spChg chg="add mod">
          <ac:chgData name="Felix Kaechele (fkaechel)" userId="S::fkaechel@cisco.com::309f3a0d-1adf-4b85-a2fa-8c8a554c3154" providerId="AD" clId="Web-{7ADCF04D-FCB9-879F-6DAD-97B85F512CA7}" dt="2023-03-23T17:29:57.021" v="42" actId="20577"/>
          <ac:spMkLst>
            <pc:docMk/>
            <pc:sldMk cId="2803415989" sldId="269"/>
            <ac:spMk id="9" creationId="{98C5B8AA-7678-49BA-C41D-1CB07AA42F3F}"/>
          </ac:spMkLst>
        </pc:spChg>
      </pc:sldChg>
    </pc:docChg>
  </pc:docChgLst>
  <pc:docChgLst>
    <pc:chgData name="Felix Kaechele (fkaechel)" userId="S::fkaechel@cisco.com::309f3a0d-1adf-4b85-a2fa-8c8a554c3154" providerId="AD" clId="Web-{A3101CCB-2795-8596-9250-8EEF1F2F2054}"/>
    <pc:docChg chg="modSld">
      <pc:chgData name="Felix Kaechele (fkaechel)" userId="S::fkaechel@cisco.com::309f3a0d-1adf-4b85-a2fa-8c8a554c3154" providerId="AD" clId="Web-{A3101CCB-2795-8596-9250-8EEF1F2F2054}" dt="2023-03-16T18:09:14.845" v="2" actId="20577"/>
      <pc:docMkLst>
        <pc:docMk/>
      </pc:docMkLst>
      <pc:sldChg chg="modSp">
        <pc:chgData name="Felix Kaechele (fkaechel)" userId="S::fkaechel@cisco.com::309f3a0d-1adf-4b85-a2fa-8c8a554c3154" providerId="AD" clId="Web-{A3101CCB-2795-8596-9250-8EEF1F2F2054}" dt="2023-03-16T18:09:14.845" v="2" actId="20577"/>
        <pc:sldMkLst>
          <pc:docMk/>
          <pc:sldMk cId="1240351153" sldId="259"/>
        </pc:sldMkLst>
        <pc:spChg chg="mod">
          <ac:chgData name="Felix Kaechele (fkaechel)" userId="S::fkaechel@cisco.com::309f3a0d-1adf-4b85-a2fa-8c8a554c3154" providerId="AD" clId="Web-{A3101CCB-2795-8596-9250-8EEF1F2F2054}" dt="2023-03-16T18:09:14.845" v="2" actId="20577"/>
          <ac:spMkLst>
            <pc:docMk/>
            <pc:sldMk cId="1240351153" sldId="259"/>
            <ac:spMk id="4" creationId="{5FF5CFE0-FE09-CBD2-4401-4954E2CF70FD}"/>
          </ac:spMkLst>
        </pc:spChg>
      </pc:sldChg>
    </pc:docChg>
  </pc:docChgLst>
  <pc:docChgLst>
    <pc:chgData name="Keshav Kumar (keskuma2)" userId="S::keskuma2@cisco.com::23029040-211d-488c-8059-9d17570338e2" providerId="AD" clId="Web-{07CAAD2C-B2C3-7613-B1B6-91A525CE937F}"/>
    <pc:docChg chg="addSld modSld">
      <pc:chgData name="Keshav Kumar (keskuma2)" userId="S::keskuma2@cisco.com::23029040-211d-488c-8059-9d17570338e2" providerId="AD" clId="Web-{07CAAD2C-B2C3-7613-B1B6-91A525CE937F}" dt="2023-02-24T07:04:11.487" v="248" actId="1076"/>
      <pc:docMkLst>
        <pc:docMk/>
      </pc:docMkLst>
      <pc:sldChg chg="modSp">
        <pc:chgData name="Keshav Kumar (keskuma2)" userId="S::keskuma2@cisco.com::23029040-211d-488c-8059-9d17570338e2" providerId="AD" clId="Web-{07CAAD2C-B2C3-7613-B1B6-91A525CE937F}" dt="2023-02-24T06:48:31.117" v="31" actId="20577"/>
        <pc:sldMkLst>
          <pc:docMk/>
          <pc:sldMk cId="261883898" sldId="258"/>
        </pc:sldMkLst>
        <pc:spChg chg="mod">
          <ac:chgData name="Keshav Kumar (keskuma2)" userId="S::keskuma2@cisco.com::23029040-211d-488c-8059-9d17570338e2" providerId="AD" clId="Web-{07CAAD2C-B2C3-7613-B1B6-91A525CE937F}" dt="2023-02-24T06:48:31.117" v="31" actId="20577"/>
          <ac:spMkLst>
            <pc:docMk/>
            <pc:sldMk cId="261883898" sldId="258"/>
            <ac:spMk id="4" creationId="{B5BCB688-E1B9-D32F-AD46-FE6702194041}"/>
          </ac:spMkLst>
        </pc:spChg>
      </pc:sldChg>
      <pc:sldChg chg="modSp">
        <pc:chgData name="Keshav Kumar (keskuma2)" userId="S::keskuma2@cisco.com::23029040-211d-488c-8059-9d17570338e2" providerId="AD" clId="Web-{07CAAD2C-B2C3-7613-B1B6-91A525CE937F}" dt="2023-02-24T06:48:16.914" v="28" actId="1076"/>
        <pc:sldMkLst>
          <pc:docMk/>
          <pc:sldMk cId="1240351153" sldId="259"/>
        </pc:sldMkLst>
        <pc:spChg chg="mod">
          <ac:chgData name="Keshav Kumar (keskuma2)" userId="S::keskuma2@cisco.com::23029040-211d-488c-8059-9d17570338e2" providerId="AD" clId="Web-{07CAAD2C-B2C3-7613-B1B6-91A525CE937F}" dt="2023-02-24T06:48:16.914" v="28" actId="1076"/>
          <ac:spMkLst>
            <pc:docMk/>
            <pc:sldMk cId="1240351153" sldId="259"/>
            <ac:spMk id="2" creationId="{23B7C9BD-43D3-CFB3-A114-CB17B809B40F}"/>
          </ac:spMkLst>
        </pc:spChg>
        <pc:spChg chg="mod">
          <ac:chgData name="Keshav Kumar (keskuma2)" userId="S::keskuma2@cisco.com::23029040-211d-488c-8059-9d17570338e2" providerId="AD" clId="Web-{07CAAD2C-B2C3-7613-B1B6-91A525CE937F}" dt="2023-02-24T06:43:14.015" v="5" actId="1076"/>
          <ac:spMkLst>
            <pc:docMk/>
            <pc:sldMk cId="1240351153" sldId="259"/>
            <ac:spMk id="3" creationId="{F853D115-2883-5750-9DBE-3B1507F07855}"/>
          </ac:spMkLst>
        </pc:spChg>
        <pc:spChg chg="mod">
          <ac:chgData name="Keshav Kumar (keskuma2)" userId="S::keskuma2@cisco.com::23029040-211d-488c-8059-9d17570338e2" providerId="AD" clId="Web-{07CAAD2C-B2C3-7613-B1B6-91A525CE937F}" dt="2023-02-24T06:48:08.117" v="27" actId="14100"/>
          <ac:spMkLst>
            <pc:docMk/>
            <pc:sldMk cId="1240351153" sldId="259"/>
            <ac:spMk id="4" creationId="{5FF5CFE0-FE09-CBD2-4401-4954E2CF70FD}"/>
          </ac:spMkLst>
        </pc:spChg>
        <pc:spChg chg="mod">
          <ac:chgData name="Keshav Kumar (keskuma2)" userId="S::keskuma2@cisco.com::23029040-211d-488c-8059-9d17570338e2" providerId="AD" clId="Web-{07CAAD2C-B2C3-7613-B1B6-91A525CE937F}" dt="2023-02-24T06:43:33.531" v="16" actId="20577"/>
          <ac:spMkLst>
            <pc:docMk/>
            <pc:sldMk cId="1240351153" sldId="259"/>
            <ac:spMk id="5" creationId="{EC1CE180-E0DC-4364-E405-69FC6C4FE6B0}"/>
          </ac:spMkLst>
        </pc:spChg>
      </pc:sldChg>
      <pc:sldChg chg="addSp modSp new">
        <pc:chgData name="Keshav Kumar (keskuma2)" userId="S::keskuma2@cisco.com::23029040-211d-488c-8059-9d17570338e2" providerId="AD" clId="Web-{07CAAD2C-B2C3-7613-B1B6-91A525CE937F}" dt="2023-02-24T06:56:56.100" v="129" actId="20577"/>
        <pc:sldMkLst>
          <pc:docMk/>
          <pc:sldMk cId="1634652386" sldId="260"/>
        </pc:sldMkLst>
        <pc:spChg chg="mod">
          <ac:chgData name="Keshav Kumar (keskuma2)" userId="S::keskuma2@cisco.com::23029040-211d-488c-8059-9d17570338e2" providerId="AD" clId="Web-{07CAAD2C-B2C3-7613-B1B6-91A525CE937F}" dt="2023-02-24T06:52:03.623" v="52" actId="20577"/>
          <ac:spMkLst>
            <pc:docMk/>
            <pc:sldMk cId="1634652386" sldId="260"/>
            <ac:spMk id="2" creationId="{0CE5C083-C276-774F-E24E-564D5FBB550A}"/>
          </ac:spMkLst>
        </pc:spChg>
        <pc:spChg chg="add mod">
          <ac:chgData name="Keshav Kumar (keskuma2)" userId="S::keskuma2@cisco.com::23029040-211d-488c-8059-9d17570338e2" providerId="AD" clId="Web-{07CAAD2C-B2C3-7613-B1B6-91A525CE937F}" dt="2023-02-24T06:56:56.100" v="129" actId="20577"/>
          <ac:spMkLst>
            <pc:docMk/>
            <pc:sldMk cId="1634652386" sldId="260"/>
            <ac:spMk id="3" creationId="{BA9C2CED-B236-FC91-E6CB-B7B90446BD58}"/>
          </ac:spMkLst>
        </pc:spChg>
      </pc:sldChg>
      <pc:sldChg chg="addSp modSp new">
        <pc:chgData name="Keshav Kumar (keskuma2)" userId="S::keskuma2@cisco.com::23029040-211d-488c-8059-9d17570338e2" providerId="AD" clId="Web-{07CAAD2C-B2C3-7613-B1B6-91A525CE937F}" dt="2023-02-24T06:56:29.553" v="113" actId="20577"/>
        <pc:sldMkLst>
          <pc:docMk/>
          <pc:sldMk cId="2567092865" sldId="261"/>
        </pc:sldMkLst>
        <pc:spChg chg="mod">
          <ac:chgData name="Keshav Kumar (keskuma2)" userId="S::keskuma2@cisco.com::23029040-211d-488c-8059-9d17570338e2" providerId="AD" clId="Web-{07CAAD2C-B2C3-7613-B1B6-91A525CE937F}" dt="2023-02-24T06:54:46.862" v="88" actId="20577"/>
          <ac:spMkLst>
            <pc:docMk/>
            <pc:sldMk cId="2567092865" sldId="261"/>
            <ac:spMk id="2" creationId="{3697EA27-A101-B9DD-23A9-351F98B1FD01}"/>
          </ac:spMkLst>
        </pc:spChg>
        <pc:spChg chg="add mod">
          <ac:chgData name="Keshav Kumar (keskuma2)" userId="S::keskuma2@cisco.com::23029040-211d-488c-8059-9d17570338e2" providerId="AD" clId="Web-{07CAAD2C-B2C3-7613-B1B6-91A525CE937F}" dt="2023-02-24T06:56:29.553" v="113" actId="20577"/>
          <ac:spMkLst>
            <pc:docMk/>
            <pc:sldMk cId="2567092865" sldId="261"/>
            <ac:spMk id="3" creationId="{3673D157-9C41-C456-A4BA-77EEC4E6ADCF}"/>
          </ac:spMkLst>
        </pc:spChg>
      </pc:sldChg>
      <pc:sldChg chg="addSp modSp new">
        <pc:chgData name="Keshav Kumar (keskuma2)" userId="S::keskuma2@cisco.com::23029040-211d-488c-8059-9d17570338e2" providerId="AD" clId="Web-{07CAAD2C-B2C3-7613-B1B6-91A525CE937F}" dt="2023-02-24T06:59:04.557" v="156" actId="20577"/>
        <pc:sldMkLst>
          <pc:docMk/>
          <pc:sldMk cId="702157654" sldId="262"/>
        </pc:sldMkLst>
        <pc:spChg chg="mod">
          <ac:chgData name="Keshav Kumar (keskuma2)" userId="S::keskuma2@cisco.com::23029040-211d-488c-8059-9d17570338e2" providerId="AD" clId="Web-{07CAAD2C-B2C3-7613-B1B6-91A525CE937F}" dt="2023-02-24T06:58:11.790" v="140" actId="20577"/>
          <ac:spMkLst>
            <pc:docMk/>
            <pc:sldMk cId="702157654" sldId="262"/>
            <ac:spMk id="2" creationId="{4F9C1654-3208-9EA7-9918-EB46DAE721A7}"/>
          </ac:spMkLst>
        </pc:spChg>
        <pc:spChg chg="add mod">
          <ac:chgData name="Keshav Kumar (keskuma2)" userId="S::keskuma2@cisco.com::23029040-211d-488c-8059-9d17570338e2" providerId="AD" clId="Web-{07CAAD2C-B2C3-7613-B1B6-91A525CE937F}" dt="2023-02-24T06:59:04.557" v="156" actId="20577"/>
          <ac:spMkLst>
            <pc:docMk/>
            <pc:sldMk cId="702157654" sldId="262"/>
            <ac:spMk id="3" creationId="{E31F6D0F-17E4-E5EE-E19B-C557F8A7B7D2}"/>
          </ac:spMkLst>
        </pc:spChg>
      </pc:sldChg>
      <pc:sldChg chg="addSp modSp new">
        <pc:chgData name="Keshav Kumar (keskuma2)" userId="S::keskuma2@cisco.com::23029040-211d-488c-8059-9d17570338e2" providerId="AD" clId="Web-{07CAAD2C-B2C3-7613-B1B6-91A525CE937F}" dt="2023-02-24T07:04:11.487" v="248" actId="1076"/>
        <pc:sldMkLst>
          <pc:docMk/>
          <pc:sldMk cId="2011626774" sldId="263"/>
        </pc:sldMkLst>
        <pc:spChg chg="mod">
          <ac:chgData name="Keshav Kumar (keskuma2)" userId="S::keskuma2@cisco.com::23029040-211d-488c-8059-9d17570338e2" providerId="AD" clId="Web-{07CAAD2C-B2C3-7613-B1B6-91A525CE937F}" dt="2023-02-24T07:03:06.439" v="247" actId="20577"/>
          <ac:spMkLst>
            <pc:docMk/>
            <pc:sldMk cId="2011626774" sldId="263"/>
            <ac:spMk id="2" creationId="{23AEDD57-0D42-8B0C-CA48-F2C1410DF537}"/>
          </ac:spMkLst>
        </pc:spChg>
        <pc:spChg chg="add mod">
          <ac:chgData name="Keshav Kumar (keskuma2)" userId="S::keskuma2@cisco.com::23029040-211d-488c-8059-9d17570338e2" providerId="AD" clId="Web-{07CAAD2C-B2C3-7613-B1B6-91A525CE937F}" dt="2023-02-24T07:04:11.487" v="248" actId="1076"/>
          <ac:spMkLst>
            <pc:docMk/>
            <pc:sldMk cId="2011626774" sldId="263"/>
            <ac:spMk id="3" creationId="{B463A54D-39A8-4494-9EC5-83A35C73F077}"/>
          </ac:spMkLst>
        </pc:spChg>
      </pc:sldChg>
    </pc:docChg>
  </pc:docChgLst>
  <pc:docChgLst>
    <pc:chgData name="Felix Kaechele (fkaechel)" userId="309f3a0d-1adf-4b85-a2fa-8c8a554c3154" providerId="ADAL" clId="{0658517C-856D-2841-B700-24F8DC7745DD}"/>
    <pc:docChg chg="custSel addSld modSld">
      <pc:chgData name="Felix Kaechele (fkaechel)" userId="309f3a0d-1adf-4b85-a2fa-8c8a554c3154" providerId="ADAL" clId="{0658517C-856D-2841-B700-24F8DC7745DD}" dt="2023-03-24T14:27:22.900" v="572" actId="20578"/>
      <pc:docMkLst>
        <pc:docMk/>
      </pc:docMkLst>
      <pc:sldChg chg="modSp mod">
        <pc:chgData name="Felix Kaechele (fkaechel)" userId="309f3a0d-1adf-4b85-a2fa-8c8a554c3154" providerId="ADAL" clId="{0658517C-856D-2841-B700-24F8DC7745DD}" dt="2023-03-24T14:27:22.900" v="572" actId="20578"/>
        <pc:sldMkLst>
          <pc:docMk/>
          <pc:sldMk cId="2803415989" sldId="269"/>
        </pc:sldMkLst>
        <pc:spChg chg="mod">
          <ac:chgData name="Felix Kaechele (fkaechel)" userId="309f3a0d-1adf-4b85-a2fa-8c8a554c3154" providerId="ADAL" clId="{0658517C-856D-2841-B700-24F8DC7745DD}" dt="2023-03-24T14:27:22.900" v="572" actId="20578"/>
          <ac:spMkLst>
            <pc:docMk/>
            <pc:sldMk cId="2803415989" sldId="269"/>
            <ac:spMk id="6" creationId="{C091DC7F-7318-58FD-4716-654464381070}"/>
          </ac:spMkLst>
        </pc:spChg>
        <pc:spChg chg="mod">
          <ac:chgData name="Felix Kaechele (fkaechel)" userId="309f3a0d-1adf-4b85-a2fa-8c8a554c3154" providerId="ADAL" clId="{0658517C-856D-2841-B700-24F8DC7745DD}" dt="2023-03-23T17:39:30.740" v="182" actId="1076"/>
          <ac:spMkLst>
            <pc:docMk/>
            <pc:sldMk cId="2803415989" sldId="269"/>
            <ac:spMk id="9" creationId="{98C5B8AA-7678-49BA-C41D-1CB07AA42F3F}"/>
          </ac:spMkLst>
        </pc:spChg>
      </pc:sldChg>
      <pc:sldChg chg="modSp mod">
        <pc:chgData name="Felix Kaechele (fkaechel)" userId="309f3a0d-1adf-4b85-a2fa-8c8a554c3154" providerId="ADAL" clId="{0658517C-856D-2841-B700-24F8DC7745DD}" dt="2023-03-16T20:15:30.214" v="0" actId="1076"/>
        <pc:sldMkLst>
          <pc:docMk/>
          <pc:sldMk cId="2324851592" sldId="270"/>
        </pc:sldMkLst>
        <pc:spChg chg="mod">
          <ac:chgData name="Felix Kaechele (fkaechel)" userId="309f3a0d-1adf-4b85-a2fa-8c8a554c3154" providerId="ADAL" clId="{0658517C-856D-2841-B700-24F8DC7745DD}" dt="2023-03-16T20:15:30.214" v="0" actId="1076"/>
          <ac:spMkLst>
            <pc:docMk/>
            <pc:sldMk cId="2324851592" sldId="270"/>
            <ac:spMk id="2" creationId="{25520122-FB85-BCCD-C82C-3A0C298FC867}"/>
          </ac:spMkLst>
        </pc:spChg>
      </pc:sldChg>
      <pc:sldChg chg="modSp mod">
        <pc:chgData name="Felix Kaechele (fkaechel)" userId="309f3a0d-1adf-4b85-a2fa-8c8a554c3154" providerId="ADAL" clId="{0658517C-856D-2841-B700-24F8DC7745DD}" dt="2023-03-16T20:17:35.008" v="1" actId="1076"/>
        <pc:sldMkLst>
          <pc:docMk/>
          <pc:sldMk cId="3027114493" sldId="271"/>
        </pc:sldMkLst>
        <pc:spChg chg="mod">
          <ac:chgData name="Felix Kaechele (fkaechel)" userId="309f3a0d-1adf-4b85-a2fa-8c8a554c3154" providerId="ADAL" clId="{0658517C-856D-2841-B700-24F8DC7745DD}" dt="2023-03-16T20:17:35.008" v="1" actId="1076"/>
          <ac:spMkLst>
            <pc:docMk/>
            <pc:sldMk cId="3027114493" sldId="271"/>
            <ac:spMk id="2" creationId="{E07F54FE-587B-C316-DF07-55BFE6B6E3E8}"/>
          </ac:spMkLst>
        </pc:spChg>
      </pc:sldChg>
      <pc:sldChg chg="addSp delSp modSp new mod modClrScheme chgLayout">
        <pc:chgData name="Felix Kaechele (fkaechel)" userId="309f3a0d-1adf-4b85-a2fa-8c8a554c3154" providerId="ADAL" clId="{0658517C-856D-2841-B700-24F8DC7745DD}" dt="2023-03-23T17:54:57.651" v="571" actId="1076"/>
        <pc:sldMkLst>
          <pc:docMk/>
          <pc:sldMk cId="1937958534" sldId="281"/>
        </pc:sldMkLst>
        <pc:spChg chg="del">
          <ac:chgData name="Felix Kaechele (fkaechel)" userId="309f3a0d-1adf-4b85-a2fa-8c8a554c3154" providerId="ADAL" clId="{0658517C-856D-2841-B700-24F8DC7745DD}" dt="2023-03-23T17:42:43.136" v="184" actId="700"/>
          <ac:spMkLst>
            <pc:docMk/>
            <pc:sldMk cId="1937958534" sldId="281"/>
            <ac:spMk id="2" creationId="{84401D18-92E7-9D0D-63B5-1AE7749715CC}"/>
          </ac:spMkLst>
        </pc:spChg>
        <pc:spChg chg="add mod">
          <ac:chgData name="Felix Kaechele (fkaechel)" userId="309f3a0d-1adf-4b85-a2fa-8c8a554c3154" providerId="ADAL" clId="{0658517C-856D-2841-B700-24F8DC7745DD}" dt="2023-03-23T17:43:06.509" v="206" actId="20577"/>
          <ac:spMkLst>
            <pc:docMk/>
            <pc:sldMk cId="1937958534" sldId="281"/>
            <ac:spMk id="3" creationId="{07533408-C54C-6746-718E-44E80609EB15}"/>
          </ac:spMkLst>
        </pc:spChg>
        <pc:spChg chg="add mod">
          <ac:chgData name="Felix Kaechele (fkaechel)" userId="309f3a0d-1adf-4b85-a2fa-8c8a554c3154" providerId="ADAL" clId="{0658517C-856D-2841-B700-24F8DC7745DD}" dt="2023-03-23T17:50:22.577" v="444" actId="1076"/>
          <ac:spMkLst>
            <pc:docMk/>
            <pc:sldMk cId="1937958534" sldId="281"/>
            <ac:spMk id="4" creationId="{2C2B55C3-B871-D7DC-EF52-41CA381A0D9D}"/>
          </ac:spMkLst>
        </pc:spChg>
        <pc:spChg chg="add mod">
          <ac:chgData name="Felix Kaechele (fkaechel)" userId="309f3a0d-1adf-4b85-a2fa-8c8a554c3154" providerId="ADAL" clId="{0658517C-856D-2841-B700-24F8DC7745DD}" dt="2023-03-23T17:50:26.435" v="446" actId="1076"/>
          <ac:spMkLst>
            <pc:docMk/>
            <pc:sldMk cId="1937958534" sldId="281"/>
            <ac:spMk id="5" creationId="{8889AEFA-145A-7CC8-DEAD-A92AA16A0A34}"/>
          </ac:spMkLst>
        </pc:spChg>
        <pc:spChg chg="add mod">
          <ac:chgData name="Felix Kaechele (fkaechel)" userId="309f3a0d-1adf-4b85-a2fa-8c8a554c3154" providerId="ADAL" clId="{0658517C-856D-2841-B700-24F8DC7745DD}" dt="2023-03-23T17:45:54.156" v="252" actId="1076"/>
          <ac:spMkLst>
            <pc:docMk/>
            <pc:sldMk cId="1937958534" sldId="281"/>
            <ac:spMk id="6" creationId="{8F144307-4490-F207-A5C1-E3D616B649C1}"/>
          </ac:spMkLst>
        </pc:spChg>
        <pc:spChg chg="add mod">
          <ac:chgData name="Felix Kaechele (fkaechel)" userId="309f3a0d-1adf-4b85-a2fa-8c8a554c3154" providerId="ADAL" clId="{0658517C-856D-2841-B700-24F8DC7745DD}" dt="2023-03-23T17:50:37.640" v="448" actId="1076"/>
          <ac:spMkLst>
            <pc:docMk/>
            <pc:sldMk cId="1937958534" sldId="281"/>
            <ac:spMk id="7" creationId="{504B9477-C44E-97E3-12E0-4E06C51B27B5}"/>
          </ac:spMkLst>
        </pc:spChg>
        <pc:spChg chg="add mod">
          <ac:chgData name="Felix Kaechele (fkaechel)" userId="309f3a0d-1adf-4b85-a2fa-8c8a554c3154" providerId="ADAL" clId="{0658517C-856D-2841-B700-24F8DC7745DD}" dt="2023-03-23T17:50:30.347" v="447" actId="1076"/>
          <ac:spMkLst>
            <pc:docMk/>
            <pc:sldMk cId="1937958534" sldId="281"/>
            <ac:spMk id="8" creationId="{384CD76A-DB66-B16F-3AA2-6213FE208D05}"/>
          </ac:spMkLst>
        </pc:spChg>
        <pc:spChg chg="add mod">
          <ac:chgData name="Felix Kaechele (fkaechel)" userId="309f3a0d-1adf-4b85-a2fa-8c8a554c3154" providerId="ADAL" clId="{0658517C-856D-2841-B700-24F8DC7745DD}" dt="2023-03-23T17:54:57.651" v="571" actId="1076"/>
          <ac:spMkLst>
            <pc:docMk/>
            <pc:sldMk cId="1937958534" sldId="281"/>
            <ac:spMk id="9" creationId="{A5FE81E1-59F0-8AB8-B2F7-B8F0A1C4EAE2}"/>
          </ac:spMkLst>
        </pc:spChg>
        <pc:spChg chg="add mod">
          <ac:chgData name="Felix Kaechele (fkaechel)" userId="309f3a0d-1adf-4b85-a2fa-8c8a554c3154" providerId="ADAL" clId="{0658517C-856D-2841-B700-24F8DC7745DD}" dt="2023-03-23T17:51:33.487" v="569" actId="20577"/>
          <ac:spMkLst>
            <pc:docMk/>
            <pc:sldMk cId="1937958534" sldId="281"/>
            <ac:spMk id="10" creationId="{C149C1AF-5B3F-34E3-1043-27D8B842FA0F}"/>
          </ac:spMkLst>
        </pc:spChg>
      </pc:sldChg>
    </pc:docChg>
  </pc:docChgLst>
  <pc:docChgLst>
    <pc:chgData name="Leandro Schwab Dias Carneiro (lschwabd)" userId="S::lschwabd@cisco.com::48eb32f2-dc41-4e52-8e12-daf7048d8f57" providerId="AD" clId="Web-{0E8FD6DA-2234-AF25-B9E9-34E7343570A8}"/>
    <pc:docChg chg="addSld delSld modSld">
      <pc:chgData name="Leandro Schwab Dias Carneiro (lschwabd)" userId="S::lschwabd@cisco.com::48eb32f2-dc41-4e52-8e12-daf7048d8f57" providerId="AD" clId="Web-{0E8FD6DA-2234-AF25-B9E9-34E7343570A8}" dt="2023-03-09T16:21:13.080" v="161" actId="20577"/>
      <pc:docMkLst>
        <pc:docMk/>
      </pc:docMkLst>
      <pc:sldChg chg="addSp modSp">
        <pc:chgData name="Leandro Schwab Dias Carneiro (lschwabd)" userId="S::lschwabd@cisco.com::48eb32f2-dc41-4e52-8e12-daf7048d8f57" providerId="AD" clId="Web-{0E8FD6DA-2234-AF25-B9E9-34E7343570A8}" dt="2023-03-09T16:21:13.080" v="161" actId="20577"/>
        <pc:sldMkLst>
          <pc:docMk/>
          <pc:sldMk cId="3027114493" sldId="271"/>
        </pc:sldMkLst>
        <pc:spChg chg="mod">
          <ac:chgData name="Leandro Schwab Dias Carneiro (lschwabd)" userId="S::lschwabd@cisco.com::48eb32f2-dc41-4e52-8e12-daf7048d8f57" providerId="AD" clId="Web-{0E8FD6DA-2234-AF25-B9E9-34E7343570A8}" dt="2023-03-09T16:21:13.080" v="161" actId="20577"/>
          <ac:spMkLst>
            <pc:docMk/>
            <pc:sldMk cId="3027114493" sldId="271"/>
            <ac:spMk id="2" creationId="{E07F54FE-587B-C316-DF07-55BFE6B6E3E8}"/>
          </ac:spMkLst>
        </pc:spChg>
        <pc:spChg chg="mod">
          <ac:chgData name="Leandro Schwab Dias Carneiro (lschwabd)" userId="S::lschwabd@cisco.com::48eb32f2-dc41-4e52-8e12-daf7048d8f57" providerId="AD" clId="Web-{0E8FD6DA-2234-AF25-B9E9-34E7343570A8}" dt="2023-03-09T14:59:55.461" v="25" actId="20577"/>
          <ac:spMkLst>
            <pc:docMk/>
            <pc:sldMk cId="3027114493" sldId="271"/>
            <ac:spMk id="3" creationId="{0A6BD82E-8434-28F9-D47C-63347716E36F}"/>
          </ac:spMkLst>
        </pc:spChg>
        <pc:spChg chg="add mod">
          <ac:chgData name="Leandro Schwab Dias Carneiro (lschwabd)" userId="S::lschwabd@cisco.com::48eb32f2-dc41-4e52-8e12-daf7048d8f57" providerId="AD" clId="Web-{0E8FD6DA-2234-AF25-B9E9-34E7343570A8}" dt="2023-03-09T16:09:22.218" v="156" actId="1076"/>
          <ac:spMkLst>
            <pc:docMk/>
            <pc:sldMk cId="3027114493" sldId="271"/>
            <ac:spMk id="6" creationId="{0689D892-E87A-8883-F648-BE04FD7879CB}"/>
          </ac:spMkLst>
        </pc:spChg>
      </pc:sldChg>
      <pc:sldChg chg="modSp add del replId">
        <pc:chgData name="Leandro Schwab Dias Carneiro (lschwabd)" userId="S::lschwabd@cisco.com::48eb32f2-dc41-4e52-8e12-daf7048d8f57" providerId="AD" clId="Web-{0E8FD6DA-2234-AF25-B9E9-34E7343570A8}" dt="2023-03-09T16:09:25.734" v="157"/>
        <pc:sldMkLst>
          <pc:docMk/>
          <pc:sldMk cId="465526084" sldId="279"/>
        </pc:sldMkLst>
        <pc:spChg chg="mod">
          <ac:chgData name="Leandro Schwab Dias Carneiro (lschwabd)" userId="S::lschwabd@cisco.com::48eb32f2-dc41-4e52-8e12-daf7048d8f57" providerId="AD" clId="Web-{0E8FD6DA-2234-AF25-B9E9-34E7343570A8}" dt="2023-03-09T15:00:22.337" v="49" actId="20577"/>
          <ac:spMkLst>
            <pc:docMk/>
            <pc:sldMk cId="465526084" sldId="279"/>
            <ac:spMk id="2" creationId="{E07F54FE-587B-C316-DF07-55BFE6B6E3E8}"/>
          </ac:spMkLst>
        </pc:spChg>
        <pc:spChg chg="mod">
          <ac:chgData name="Leandro Schwab Dias Carneiro (lschwabd)" userId="S::lschwabd@cisco.com::48eb32f2-dc41-4e52-8e12-daf7048d8f57" providerId="AD" clId="Web-{0E8FD6DA-2234-AF25-B9E9-34E7343570A8}" dt="2023-03-09T15:04:22.656" v="153" actId="20577"/>
          <ac:spMkLst>
            <pc:docMk/>
            <pc:sldMk cId="465526084" sldId="279"/>
            <ac:spMk id="3" creationId="{0A6BD82E-8434-28F9-D47C-63347716E36F}"/>
          </ac:spMkLst>
        </pc:spChg>
      </pc:sldChg>
    </pc:docChg>
  </pc:docChgLst>
  <pc:docChgLst>
    <pc:chgData name="Jyoti Chaturvedi (jychatur)" userId="d1a9e0de-ca23-4e45-b9bb-c491280fd90d" providerId="ADAL" clId="{2710DB3A-8120-3247-B3AF-6E71DCD16174}"/>
    <pc:docChg chg="undo redo custSel addSld delSld modSld sldOrd">
      <pc:chgData name="Jyoti Chaturvedi (jychatur)" userId="d1a9e0de-ca23-4e45-b9bb-c491280fd90d" providerId="ADAL" clId="{2710DB3A-8120-3247-B3AF-6E71DCD16174}" dt="2023-03-10T09:38:06.857" v="3061" actId="2696"/>
      <pc:docMkLst>
        <pc:docMk/>
      </pc:docMkLst>
      <pc:sldChg chg="del">
        <pc:chgData name="Jyoti Chaturvedi (jychatur)" userId="d1a9e0de-ca23-4e45-b9bb-c491280fd90d" providerId="ADAL" clId="{2710DB3A-8120-3247-B3AF-6E71DCD16174}" dt="2023-03-01T08:09:23.142" v="236" actId="2696"/>
        <pc:sldMkLst>
          <pc:docMk/>
          <pc:sldMk cId="1634652386" sldId="260"/>
        </pc:sldMkLst>
      </pc:sldChg>
      <pc:sldChg chg="addSp modSp mod">
        <pc:chgData name="Jyoti Chaturvedi (jychatur)" userId="d1a9e0de-ca23-4e45-b9bb-c491280fd90d" providerId="ADAL" clId="{2710DB3A-8120-3247-B3AF-6E71DCD16174}" dt="2023-03-01T07:32:05.504" v="219"/>
        <pc:sldMkLst>
          <pc:docMk/>
          <pc:sldMk cId="2567092865" sldId="261"/>
        </pc:sldMkLst>
        <pc:spChg chg="mod">
          <ac:chgData name="Jyoti Chaturvedi (jychatur)" userId="d1a9e0de-ca23-4e45-b9bb-c491280fd90d" providerId="ADAL" clId="{2710DB3A-8120-3247-B3AF-6E71DCD16174}" dt="2023-03-01T07:31:58.841" v="218" actId="404"/>
          <ac:spMkLst>
            <pc:docMk/>
            <pc:sldMk cId="2567092865" sldId="261"/>
            <ac:spMk id="3" creationId="{3673D157-9C41-C456-A4BA-77EEC4E6ADCF}"/>
          </ac:spMkLst>
        </pc:spChg>
        <pc:spChg chg="add mod">
          <ac:chgData name="Jyoti Chaturvedi (jychatur)" userId="d1a9e0de-ca23-4e45-b9bb-c491280fd90d" providerId="ADAL" clId="{2710DB3A-8120-3247-B3AF-6E71DCD16174}" dt="2023-03-01T07:31:53.100" v="214"/>
          <ac:spMkLst>
            <pc:docMk/>
            <pc:sldMk cId="2567092865" sldId="261"/>
            <ac:spMk id="4" creationId="{D0C23409-E24C-1A64-8258-44D0BA92784F}"/>
          </ac:spMkLst>
        </pc:spChg>
        <pc:spChg chg="add mod">
          <ac:chgData name="Jyoti Chaturvedi (jychatur)" userId="d1a9e0de-ca23-4e45-b9bb-c491280fd90d" providerId="ADAL" clId="{2710DB3A-8120-3247-B3AF-6E71DCD16174}" dt="2023-03-01T07:32:05.504" v="219"/>
          <ac:spMkLst>
            <pc:docMk/>
            <pc:sldMk cId="2567092865" sldId="261"/>
            <ac:spMk id="5" creationId="{38E3CD31-EA03-F267-0296-F6A25F193FAC}"/>
          </ac:spMkLst>
        </pc:spChg>
        <pc:spChg chg="add mod">
          <ac:chgData name="Jyoti Chaturvedi (jychatur)" userId="d1a9e0de-ca23-4e45-b9bb-c491280fd90d" providerId="ADAL" clId="{2710DB3A-8120-3247-B3AF-6E71DCD16174}" dt="2023-03-01T07:32:05.504" v="219"/>
          <ac:spMkLst>
            <pc:docMk/>
            <pc:sldMk cId="2567092865" sldId="261"/>
            <ac:spMk id="6" creationId="{3B85E6E8-6BCD-FFB4-A2B5-2BAF08942908}"/>
          </ac:spMkLst>
        </pc:spChg>
      </pc:sldChg>
      <pc:sldChg chg="addSp modSp mod">
        <pc:chgData name="Jyoti Chaturvedi (jychatur)" userId="d1a9e0de-ca23-4e45-b9bb-c491280fd90d" providerId="ADAL" clId="{2710DB3A-8120-3247-B3AF-6E71DCD16174}" dt="2023-03-01T07:28:26.474" v="109" actId="20577"/>
        <pc:sldMkLst>
          <pc:docMk/>
          <pc:sldMk cId="702157654" sldId="262"/>
        </pc:sldMkLst>
        <pc:spChg chg="mod">
          <ac:chgData name="Jyoti Chaturvedi (jychatur)" userId="d1a9e0de-ca23-4e45-b9bb-c491280fd90d" providerId="ADAL" clId="{2710DB3A-8120-3247-B3AF-6E71DCD16174}" dt="2023-03-01T07:28:21.621" v="100" actId="14100"/>
          <ac:spMkLst>
            <pc:docMk/>
            <pc:sldMk cId="702157654" sldId="262"/>
            <ac:spMk id="3" creationId="{E31F6D0F-17E4-E5EE-E19B-C557F8A7B7D2}"/>
          </ac:spMkLst>
        </pc:spChg>
        <pc:spChg chg="add mod">
          <ac:chgData name="Jyoti Chaturvedi (jychatur)" userId="d1a9e0de-ca23-4e45-b9bb-c491280fd90d" providerId="ADAL" clId="{2710DB3A-8120-3247-B3AF-6E71DCD16174}" dt="2023-03-01T07:28:22.541" v="101"/>
          <ac:spMkLst>
            <pc:docMk/>
            <pc:sldMk cId="702157654" sldId="262"/>
            <ac:spMk id="4" creationId="{EB30643E-6CAA-0309-118D-081E93463953}"/>
          </ac:spMkLst>
        </pc:spChg>
        <pc:spChg chg="add mod">
          <ac:chgData name="Jyoti Chaturvedi (jychatur)" userId="d1a9e0de-ca23-4e45-b9bb-c491280fd90d" providerId="ADAL" clId="{2710DB3A-8120-3247-B3AF-6E71DCD16174}" dt="2023-03-01T07:28:22.541" v="101"/>
          <ac:spMkLst>
            <pc:docMk/>
            <pc:sldMk cId="702157654" sldId="262"/>
            <ac:spMk id="5" creationId="{219D4794-2520-2FFB-6FEB-DB6E40885EFF}"/>
          </ac:spMkLst>
        </pc:spChg>
        <pc:spChg chg="add mod">
          <ac:chgData name="Jyoti Chaturvedi (jychatur)" userId="d1a9e0de-ca23-4e45-b9bb-c491280fd90d" providerId="ADAL" clId="{2710DB3A-8120-3247-B3AF-6E71DCD16174}" dt="2023-03-01T07:28:26.474" v="109" actId="20577"/>
          <ac:spMkLst>
            <pc:docMk/>
            <pc:sldMk cId="702157654" sldId="262"/>
            <ac:spMk id="6" creationId="{40D9028A-A741-8C0B-0C31-F6CFEA6AC7A9}"/>
          </ac:spMkLst>
        </pc:spChg>
      </pc:sldChg>
      <pc:sldChg chg="addSp modSp mod">
        <pc:chgData name="Jyoti Chaturvedi (jychatur)" userId="d1a9e0de-ca23-4e45-b9bb-c491280fd90d" providerId="ADAL" clId="{2710DB3A-8120-3247-B3AF-6E71DCD16174}" dt="2023-03-01T07:28:55.541" v="123" actId="1076"/>
        <pc:sldMkLst>
          <pc:docMk/>
          <pc:sldMk cId="2011626774" sldId="263"/>
        </pc:sldMkLst>
        <pc:spChg chg="mod">
          <ac:chgData name="Jyoti Chaturvedi (jychatur)" userId="d1a9e0de-ca23-4e45-b9bb-c491280fd90d" providerId="ADAL" clId="{2710DB3A-8120-3247-B3AF-6E71DCD16174}" dt="2023-03-01T07:28:46.525" v="113" actId="404"/>
          <ac:spMkLst>
            <pc:docMk/>
            <pc:sldMk cId="2011626774" sldId="263"/>
            <ac:spMk id="3" creationId="{B463A54D-39A8-4494-9EC5-83A35C73F077}"/>
          </ac:spMkLst>
        </pc:spChg>
        <pc:spChg chg="add mod">
          <ac:chgData name="Jyoti Chaturvedi (jychatur)" userId="d1a9e0de-ca23-4e45-b9bb-c491280fd90d" providerId="ADAL" clId="{2710DB3A-8120-3247-B3AF-6E71DCD16174}" dt="2023-03-01T07:28:47.803" v="114"/>
          <ac:spMkLst>
            <pc:docMk/>
            <pc:sldMk cId="2011626774" sldId="263"/>
            <ac:spMk id="4" creationId="{BC6308CF-95E1-6E50-7303-37C5A243D4A7}"/>
          </ac:spMkLst>
        </pc:spChg>
        <pc:spChg chg="add mod">
          <ac:chgData name="Jyoti Chaturvedi (jychatur)" userId="d1a9e0de-ca23-4e45-b9bb-c491280fd90d" providerId="ADAL" clId="{2710DB3A-8120-3247-B3AF-6E71DCD16174}" dt="2023-03-01T07:28:47.803" v="114"/>
          <ac:spMkLst>
            <pc:docMk/>
            <pc:sldMk cId="2011626774" sldId="263"/>
            <ac:spMk id="5" creationId="{939F2F45-C6A8-5586-3FA5-BA6D5AE11542}"/>
          </ac:spMkLst>
        </pc:spChg>
        <pc:spChg chg="add mod">
          <ac:chgData name="Jyoti Chaturvedi (jychatur)" userId="d1a9e0de-ca23-4e45-b9bb-c491280fd90d" providerId="ADAL" clId="{2710DB3A-8120-3247-B3AF-6E71DCD16174}" dt="2023-03-01T07:28:55.541" v="123" actId="1076"/>
          <ac:spMkLst>
            <pc:docMk/>
            <pc:sldMk cId="2011626774" sldId="263"/>
            <ac:spMk id="6" creationId="{7E821D77-F91B-8201-9522-43D378884C50}"/>
          </ac:spMkLst>
        </pc:spChg>
      </pc:sldChg>
      <pc:sldChg chg="addSp delSp modSp mod">
        <pc:chgData name="Jyoti Chaturvedi (jychatur)" userId="d1a9e0de-ca23-4e45-b9bb-c491280fd90d" providerId="ADAL" clId="{2710DB3A-8120-3247-B3AF-6E71DCD16174}" dt="2023-03-01T09:18:50.291" v="2239" actId="108"/>
        <pc:sldMkLst>
          <pc:docMk/>
          <pc:sldMk cId="735232704" sldId="264"/>
        </pc:sldMkLst>
        <pc:spChg chg="mod">
          <ac:chgData name="Jyoti Chaturvedi (jychatur)" userId="d1a9e0de-ca23-4e45-b9bb-c491280fd90d" providerId="ADAL" clId="{2710DB3A-8120-3247-B3AF-6E71DCD16174}" dt="2023-03-01T08:34:55.240" v="546" actId="20577"/>
          <ac:spMkLst>
            <pc:docMk/>
            <pc:sldMk cId="735232704" sldId="264"/>
            <ac:spMk id="2" creationId="{481DF9B9-0622-D8BD-444C-23891BED2022}"/>
          </ac:spMkLst>
        </pc:spChg>
        <pc:spChg chg="mod">
          <ac:chgData name="Jyoti Chaturvedi (jychatur)" userId="d1a9e0de-ca23-4e45-b9bb-c491280fd90d" providerId="ADAL" clId="{2710DB3A-8120-3247-B3AF-6E71DCD16174}" dt="2023-03-01T09:18:50.291" v="2239" actId="108"/>
          <ac:spMkLst>
            <pc:docMk/>
            <pc:sldMk cId="735232704" sldId="264"/>
            <ac:spMk id="3" creationId="{83A31E29-8CCA-254D-CA72-63561C0F2C86}"/>
          </ac:spMkLst>
        </pc:spChg>
        <pc:spChg chg="add del mod">
          <ac:chgData name="Jyoti Chaturvedi (jychatur)" userId="d1a9e0de-ca23-4e45-b9bb-c491280fd90d" providerId="ADAL" clId="{2710DB3A-8120-3247-B3AF-6E71DCD16174}" dt="2023-03-01T08:16:34.466" v="247" actId="478"/>
          <ac:spMkLst>
            <pc:docMk/>
            <pc:sldMk cId="735232704" sldId="264"/>
            <ac:spMk id="4" creationId="{DC7C2485-DE2B-90AF-A5AE-2860F516B0C2}"/>
          </ac:spMkLst>
        </pc:spChg>
        <pc:spChg chg="add del mod">
          <ac:chgData name="Jyoti Chaturvedi (jychatur)" userId="d1a9e0de-ca23-4e45-b9bb-c491280fd90d" providerId="ADAL" clId="{2710DB3A-8120-3247-B3AF-6E71DCD16174}" dt="2023-03-01T08:16:34.466" v="247" actId="478"/>
          <ac:spMkLst>
            <pc:docMk/>
            <pc:sldMk cId="735232704" sldId="264"/>
            <ac:spMk id="5" creationId="{F881A332-D339-10AD-6C85-F9249C956DDA}"/>
          </ac:spMkLst>
        </pc:spChg>
        <pc:spChg chg="add mod">
          <ac:chgData name="Jyoti Chaturvedi (jychatur)" userId="d1a9e0de-ca23-4e45-b9bb-c491280fd90d" providerId="ADAL" clId="{2710DB3A-8120-3247-B3AF-6E71DCD16174}" dt="2023-03-01T08:09:41.186" v="239" actId="1076"/>
          <ac:spMkLst>
            <pc:docMk/>
            <pc:sldMk cId="735232704" sldId="264"/>
            <ac:spMk id="6" creationId="{53B483C2-A237-2430-001F-A23E6FB96AED}"/>
          </ac:spMkLst>
        </pc:spChg>
        <pc:spChg chg="add del mod">
          <ac:chgData name="Jyoti Chaturvedi (jychatur)" userId="d1a9e0de-ca23-4e45-b9bb-c491280fd90d" providerId="ADAL" clId="{2710DB3A-8120-3247-B3AF-6E71DCD16174}" dt="2023-03-01T08:55:02.520" v="1788" actId="478"/>
          <ac:spMkLst>
            <pc:docMk/>
            <pc:sldMk cId="735232704" sldId="264"/>
            <ac:spMk id="7" creationId="{B0CBED81-A44A-A6C9-DDC6-AD75049E0402}"/>
          </ac:spMkLst>
        </pc:spChg>
        <pc:spChg chg="add del mod">
          <ac:chgData name="Jyoti Chaturvedi (jychatur)" userId="d1a9e0de-ca23-4e45-b9bb-c491280fd90d" providerId="ADAL" clId="{2710DB3A-8120-3247-B3AF-6E71DCD16174}" dt="2023-03-01T08:55:02.520" v="1788" actId="478"/>
          <ac:spMkLst>
            <pc:docMk/>
            <pc:sldMk cId="735232704" sldId="264"/>
            <ac:spMk id="8" creationId="{2EE361B3-9EA2-5E58-AA01-0F91F8FB83AA}"/>
          </ac:spMkLst>
        </pc:spChg>
        <pc:picChg chg="add mod">
          <ac:chgData name="Jyoti Chaturvedi (jychatur)" userId="d1a9e0de-ca23-4e45-b9bb-c491280fd90d" providerId="ADAL" clId="{2710DB3A-8120-3247-B3AF-6E71DCD16174}" dt="2023-03-01T08:54:57.245" v="1786" actId="1076"/>
          <ac:picMkLst>
            <pc:docMk/>
            <pc:sldMk cId="735232704" sldId="264"/>
            <ac:picMk id="1026" creationId="{E291DB2C-C97C-84B4-9622-009B66AEE2A5}"/>
          </ac:picMkLst>
        </pc:picChg>
        <pc:picChg chg="add mod">
          <ac:chgData name="Jyoti Chaturvedi (jychatur)" userId="d1a9e0de-ca23-4e45-b9bb-c491280fd90d" providerId="ADAL" clId="{2710DB3A-8120-3247-B3AF-6E71DCD16174}" dt="2023-03-01T08:54:57.245" v="1786" actId="1076"/>
          <ac:picMkLst>
            <pc:docMk/>
            <pc:sldMk cId="735232704" sldId="264"/>
            <ac:picMk id="1028" creationId="{CD04F099-EC12-DB3F-9DB2-53D768870458}"/>
          </ac:picMkLst>
        </pc:picChg>
      </pc:sldChg>
      <pc:sldChg chg="addSp modSp mod">
        <pc:chgData name="Jyoti Chaturvedi (jychatur)" userId="d1a9e0de-ca23-4e45-b9bb-c491280fd90d" providerId="ADAL" clId="{2710DB3A-8120-3247-B3AF-6E71DCD16174}" dt="2023-03-01T08:14:27.115" v="241" actId="1076"/>
        <pc:sldMkLst>
          <pc:docMk/>
          <pc:sldMk cId="297532283" sldId="265"/>
        </pc:sldMkLst>
        <pc:spChg chg="mod">
          <ac:chgData name="Jyoti Chaturvedi (jychatur)" userId="d1a9e0de-ca23-4e45-b9bb-c491280fd90d" providerId="ADAL" clId="{2710DB3A-8120-3247-B3AF-6E71DCD16174}" dt="2023-03-01T07:27:52.765" v="80" actId="1076"/>
          <ac:spMkLst>
            <pc:docMk/>
            <pc:sldMk cId="297532283" sldId="265"/>
            <ac:spMk id="3" creationId="{4EDD7789-ACC4-589C-C18B-78349D7D96D7}"/>
          </ac:spMkLst>
        </pc:spChg>
        <pc:spChg chg="add mod">
          <ac:chgData name="Jyoti Chaturvedi (jychatur)" userId="d1a9e0de-ca23-4e45-b9bb-c491280fd90d" providerId="ADAL" clId="{2710DB3A-8120-3247-B3AF-6E71DCD16174}" dt="2023-03-01T07:27:53.279" v="81"/>
          <ac:spMkLst>
            <pc:docMk/>
            <pc:sldMk cId="297532283" sldId="265"/>
            <ac:spMk id="4" creationId="{4208A21D-F075-6746-1D6D-8A0476203E03}"/>
          </ac:spMkLst>
        </pc:spChg>
        <pc:spChg chg="add mod">
          <ac:chgData name="Jyoti Chaturvedi (jychatur)" userId="d1a9e0de-ca23-4e45-b9bb-c491280fd90d" providerId="ADAL" clId="{2710DB3A-8120-3247-B3AF-6E71DCD16174}" dt="2023-03-01T07:27:53.279" v="81"/>
          <ac:spMkLst>
            <pc:docMk/>
            <pc:sldMk cId="297532283" sldId="265"/>
            <ac:spMk id="5" creationId="{C6A630AE-D403-E19D-7D64-A04572C21570}"/>
          </ac:spMkLst>
        </pc:spChg>
        <pc:spChg chg="add mod">
          <ac:chgData name="Jyoti Chaturvedi (jychatur)" userId="d1a9e0de-ca23-4e45-b9bb-c491280fd90d" providerId="ADAL" clId="{2710DB3A-8120-3247-B3AF-6E71DCD16174}" dt="2023-03-01T08:14:27.115" v="241" actId="1076"/>
          <ac:spMkLst>
            <pc:docMk/>
            <pc:sldMk cId="297532283" sldId="265"/>
            <ac:spMk id="6" creationId="{4D363604-C9CF-1459-9DD2-D9B94EAB314A}"/>
          </ac:spMkLst>
        </pc:spChg>
      </pc:sldChg>
      <pc:sldChg chg="addSp delSp modSp mod">
        <pc:chgData name="Jyoti Chaturvedi (jychatur)" userId="d1a9e0de-ca23-4e45-b9bb-c491280fd90d" providerId="ADAL" clId="{2710DB3A-8120-3247-B3AF-6E71DCD16174}" dt="2023-03-02T10:22:59.198" v="3058" actId="14100"/>
        <pc:sldMkLst>
          <pc:docMk/>
          <pc:sldMk cId="3129268247" sldId="265"/>
        </pc:sldMkLst>
        <pc:spChg chg="mod">
          <ac:chgData name="Jyoti Chaturvedi (jychatur)" userId="d1a9e0de-ca23-4e45-b9bb-c491280fd90d" providerId="ADAL" clId="{2710DB3A-8120-3247-B3AF-6E71DCD16174}" dt="2023-03-02T10:22:49.290" v="3057" actId="20577"/>
          <ac:spMkLst>
            <pc:docMk/>
            <pc:sldMk cId="3129268247" sldId="265"/>
            <ac:spMk id="2" creationId="{F3D59552-DB3B-6466-C93F-E7A50C3135C3}"/>
          </ac:spMkLst>
        </pc:spChg>
        <pc:spChg chg="del mod">
          <ac:chgData name="Jyoti Chaturvedi (jychatur)" userId="d1a9e0de-ca23-4e45-b9bb-c491280fd90d" providerId="ADAL" clId="{2710DB3A-8120-3247-B3AF-6E71DCD16174}" dt="2023-03-02T10:15:56.829" v="3002" actId="478"/>
          <ac:spMkLst>
            <pc:docMk/>
            <pc:sldMk cId="3129268247" sldId="265"/>
            <ac:spMk id="3" creationId="{4EDD7789-ACC4-589C-C18B-78349D7D96D7}"/>
          </ac:spMkLst>
        </pc:spChg>
        <pc:spChg chg="mod">
          <ac:chgData name="Jyoti Chaturvedi (jychatur)" userId="d1a9e0de-ca23-4e45-b9bb-c491280fd90d" providerId="ADAL" clId="{2710DB3A-8120-3247-B3AF-6E71DCD16174}" dt="2023-03-02T10:21:11.506" v="3030" actId="20577"/>
          <ac:spMkLst>
            <pc:docMk/>
            <pc:sldMk cId="3129268247" sldId="265"/>
            <ac:spMk id="4" creationId="{4208A21D-F075-6746-1D6D-8A0476203E03}"/>
          </ac:spMkLst>
        </pc:spChg>
        <pc:spChg chg="mod">
          <ac:chgData name="Jyoti Chaturvedi (jychatur)" userId="d1a9e0de-ca23-4e45-b9bb-c491280fd90d" providerId="ADAL" clId="{2710DB3A-8120-3247-B3AF-6E71DCD16174}" dt="2023-03-02T10:17:54.329" v="3019" actId="1076"/>
          <ac:spMkLst>
            <pc:docMk/>
            <pc:sldMk cId="3129268247" sldId="265"/>
            <ac:spMk id="5" creationId="{C6A630AE-D403-E19D-7D64-A04572C21570}"/>
          </ac:spMkLst>
        </pc:spChg>
        <pc:picChg chg="add del mod">
          <ac:chgData name="Jyoti Chaturvedi (jychatur)" userId="d1a9e0de-ca23-4e45-b9bb-c491280fd90d" providerId="ADAL" clId="{2710DB3A-8120-3247-B3AF-6E71DCD16174}" dt="2023-03-02T10:15:05.326" v="2997" actId="478"/>
          <ac:picMkLst>
            <pc:docMk/>
            <pc:sldMk cId="3129268247" sldId="265"/>
            <ac:picMk id="7" creationId="{542244CC-BC92-C5C4-C63F-E4D5F49FA026}"/>
          </ac:picMkLst>
        </pc:picChg>
        <pc:picChg chg="add mod">
          <ac:chgData name="Jyoti Chaturvedi (jychatur)" userId="d1a9e0de-ca23-4e45-b9bb-c491280fd90d" providerId="ADAL" clId="{2710DB3A-8120-3247-B3AF-6E71DCD16174}" dt="2023-03-02T10:22:59.198" v="3058" actId="14100"/>
          <ac:picMkLst>
            <pc:docMk/>
            <pc:sldMk cId="3129268247" sldId="265"/>
            <ac:picMk id="8" creationId="{09C72BD7-00BB-4BD3-41E0-FA00B1F8B963}"/>
          </ac:picMkLst>
        </pc:picChg>
      </pc:sldChg>
      <pc:sldChg chg="addSp delSp modSp mod ord">
        <pc:chgData name="Jyoti Chaturvedi (jychatur)" userId="d1a9e0de-ca23-4e45-b9bb-c491280fd90d" providerId="ADAL" clId="{2710DB3A-8120-3247-B3AF-6E71DCD16174}" dt="2023-03-02T09:23:16.279" v="2990"/>
        <pc:sldMkLst>
          <pc:docMk/>
          <pc:sldMk cId="938086860" sldId="266"/>
        </pc:sldMkLst>
        <pc:spChg chg="mod">
          <ac:chgData name="Jyoti Chaturvedi (jychatur)" userId="d1a9e0de-ca23-4e45-b9bb-c491280fd90d" providerId="ADAL" clId="{2710DB3A-8120-3247-B3AF-6E71DCD16174}" dt="2023-03-01T09:20:17.728" v="2334" actId="108"/>
          <ac:spMkLst>
            <pc:docMk/>
            <pc:sldMk cId="938086860" sldId="266"/>
            <ac:spMk id="3" creationId="{2D544409-061C-2B5F-23C9-AE3EF97B85CC}"/>
          </ac:spMkLst>
        </pc:spChg>
        <pc:spChg chg="add mod">
          <ac:chgData name="Jyoti Chaturvedi (jychatur)" userId="d1a9e0de-ca23-4e45-b9bb-c491280fd90d" providerId="ADAL" clId="{2710DB3A-8120-3247-B3AF-6E71DCD16174}" dt="2023-03-02T09:23:16.279" v="2990"/>
          <ac:spMkLst>
            <pc:docMk/>
            <pc:sldMk cId="938086860" sldId="266"/>
            <ac:spMk id="4" creationId="{5A64D00A-2633-7394-26A6-FE34FB7DAC59}"/>
          </ac:spMkLst>
        </pc:spChg>
        <pc:spChg chg="add del mod">
          <ac:chgData name="Jyoti Chaturvedi (jychatur)" userId="d1a9e0de-ca23-4e45-b9bb-c491280fd90d" providerId="ADAL" clId="{2710DB3A-8120-3247-B3AF-6E71DCD16174}" dt="2023-03-01T09:07:45.170" v="1796" actId="478"/>
          <ac:spMkLst>
            <pc:docMk/>
            <pc:sldMk cId="938086860" sldId="266"/>
            <ac:spMk id="4" creationId="{B2653114-8748-7C42-E18A-5FC00C801ACE}"/>
          </ac:spMkLst>
        </pc:spChg>
        <pc:spChg chg="add del mod">
          <ac:chgData name="Jyoti Chaturvedi (jychatur)" userId="d1a9e0de-ca23-4e45-b9bb-c491280fd90d" providerId="ADAL" clId="{2710DB3A-8120-3247-B3AF-6E71DCD16174}" dt="2023-03-01T09:07:45.170" v="1796" actId="478"/>
          <ac:spMkLst>
            <pc:docMk/>
            <pc:sldMk cId="938086860" sldId="266"/>
            <ac:spMk id="5" creationId="{6F85A8DA-876B-E7BD-B747-1267875F4C01}"/>
          </ac:spMkLst>
        </pc:spChg>
        <pc:spChg chg="add mod">
          <ac:chgData name="Jyoti Chaturvedi (jychatur)" userId="d1a9e0de-ca23-4e45-b9bb-c491280fd90d" providerId="ADAL" clId="{2710DB3A-8120-3247-B3AF-6E71DCD16174}" dt="2023-03-02T09:23:04.071" v="2984" actId="21"/>
          <ac:spMkLst>
            <pc:docMk/>
            <pc:sldMk cId="938086860" sldId="266"/>
            <ac:spMk id="5" creationId="{85B6C9D2-B2CC-A107-B7ED-174E110874DC}"/>
          </ac:spMkLst>
        </pc:spChg>
        <pc:spChg chg="add mod">
          <ac:chgData name="Jyoti Chaturvedi (jychatur)" userId="d1a9e0de-ca23-4e45-b9bb-c491280fd90d" providerId="ADAL" clId="{2710DB3A-8120-3247-B3AF-6E71DCD16174}" dt="2023-03-01T08:14:32.551" v="243" actId="1076"/>
          <ac:spMkLst>
            <pc:docMk/>
            <pc:sldMk cId="938086860" sldId="266"/>
            <ac:spMk id="6" creationId="{CE5CE903-9B0C-136C-80ED-059DD84DE78D}"/>
          </ac:spMkLst>
        </pc:spChg>
        <pc:picChg chg="add mod">
          <ac:chgData name="Jyoti Chaturvedi (jychatur)" userId="d1a9e0de-ca23-4e45-b9bb-c491280fd90d" providerId="ADAL" clId="{2710DB3A-8120-3247-B3AF-6E71DCD16174}" dt="2023-03-01T09:08:34.554" v="1807" actId="1076"/>
          <ac:picMkLst>
            <pc:docMk/>
            <pc:sldMk cId="938086860" sldId="266"/>
            <ac:picMk id="2050" creationId="{EBE5FC8C-BCEA-CA84-4EA7-8D4414A2487E}"/>
          </ac:picMkLst>
        </pc:picChg>
      </pc:sldChg>
      <pc:sldChg chg="addSp modSp mod">
        <pc:chgData name="Jyoti Chaturvedi (jychatur)" userId="d1a9e0de-ca23-4e45-b9bb-c491280fd90d" providerId="ADAL" clId="{2710DB3A-8120-3247-B3AF-6E71DCD16174}" dt="2023-03-01T07:29:22.417" v="136" actId="20577"/>
        <pc:sldMkLst>
          <pc:docMk/>
          <pc:sldMk cId="2761160682" sldId="267"/>
        </pc:sldMkLst>
        <pc:spChg chg="add mod">
          <ac:chgData name="Jyoti Chaturvedi (jychatur)" userId="d1a9e0de-ca23-4e45-b9bb-c491280fd90d" providerId="ADAL" clId="{2710DB3A-8120-3247-B3AF-6E71DCD16174}" dt="2023-03-01T07:29:02.383" v="124"/>
          <ac:spMkLst>
            <pc:docMk/>
            <pc:sldMk cId="2761160682" sldId="267"/>
            <ac:spMk id="3" creationId="{D6C8AB87-CACC-4023-C6D7-8119463946C6}"/>
          </ac:spMkLst>
        </pc:spChg>
        <pc:spChg chg="add mod">
          <ac:chgData name="Jyoti Chaturvedi (jychatur)" userId="d1a9e0de-ca23-4e45-b9bb-c491280fd90d" providerId="ADAL" clId="{2710DB3A-8120-3247-B3AF-6E71DCD16174}" dt="2023-03-01T07:29:02.383" v="124"/>
          <ac:spMkLst>
            <pc:docMk/>
            <pc:sldMk cId="2761160682" sldId="267"/>
            <ac:spMk id="4" creationId="{B6C7624F-77B5-8A00-D2AF-2B4F330E0DEC}"/>
          </ac:spMkLst>
        </pc:spChg>
        <pc:spChg chg="add mod">
          <ac:chgData name="Jyoti Chaturvedi (jychatur)" userId="d1a9e0de-ca23-4e45-b9bb-c491280fd90d" providerId="ADAL" clId="{2710DB3A-8120-3247-B3AF-6E71DCD16174}" dt="2023-03-01T07:29:22.417" v="136" actId="20577"/>
          <ac:spMkLst>
            <pc:docMk/>
            <pc:sldMk cId="2761160682" sldId="267"/>
            <ac:spMk id="5" creationId="{B18D621F-B7FB-8C49-0C86-9781AB988D5D}"/>
          </ac:spMkLst>
        </pc:spChg>
      </pc:sldChg>
      <pc:sldChg chg="ord">
        <pc:chgData name="Jyoti Chaturvedi (jychatur)" userId="d1a9e0de-ca23-4e45-b9bb-c491280fd90d" providerId="ADAL" clId="{2710DB3A-8120-3247-B3AF-6E71DCD16174}" dt="2023-03-02T09:25:54.830" v="2995" actId="20578"/>
        <pc:sldMkLst>
          <pc:docMk/>
          <pc:sldMk cId="3466629415" sldId="267"/>
        </pc:sldMkLst>
      </pc:sldChg>
      <pc:sldChg chg="ord">
        <pc:chgData name="Jyoti Chaturvedi (jychatur)" userId="d1a9e0de-ca23-4e45-b9bb-c491280fd90d" providerId="ADAL" clId="{2710DB3A-8120-3247-B3AF-6E71DCD16174}" dt="2023-03-01T07:31:23.472" v="198" actId="20578"/>
        <pc:sldMkLst>
          <pc:docMk/>
          <pc:sldMk cId="3966235530" sldId="268"/>
        </pc:sldMkLst>
      </pc:sldChg>
      <pc:sldChg chg="addSp modSp mod">
        <pc:chgData name="Jyoti Chaturvedi (jychatur)" userId="d1a9e0de-ca23-4e45-b9bb-c491280fd90d" providerId="ADAL" clId="{2710DB3A-8120-3247-B3AF-6E71DCD16174}" dt="2023-03-02T09:25:06.861" v="2993" actId="255"/>
        <pc:sldMkLst>
          <pc:docMk/>
          <pc:sldMk cId="2803415989" sldId="269"/>
        </pc:sldMkLst>
        <pc:spChg chg="add mod">
          <ac:chgData name="Jyoti Chaturvedi (jychatur)" userId="d1a9e0de-ca23-4e45-b9bb-c491280fd90d" providerId="ADAL" clId="{2710DB3A-8120-3247-B3AF-6E71DCD16174}" dt="2023-03-02T09:22:20.275" v="2921" actId="1076"/>
          <ac:spMkLst>
            <pc:docMk/>
            <pc:sldMk cId="2803415989" sldId="269"/>
            <ac:spMk id="3" creationId="{5DB17521-B54F-7502-24D8-AFBE93BC728E}"/>
          </ac:spMkLst>
        </pc:spChg>
        <pc:spChg chg="add mod">
          <ac:chgData name="Jyoti Chaturvedi (jychatur)" userId="d1a9e0de-ca23-4e45-b9bb-c491280fd90d" providerId="ADAL" clId="{2710DB3A-8120-3247-B3AF-6E71DCD16174}" dt="2023-03-02T09:22:20.275" v="2921" actId="1076"/>
          <ac:spMkLst>
            <pc:docMk/>
            <pc:sldMk cId="2803415989" sldId="269"/>
            <ac:spMk id="4" creationId="{FCE9CCBB-8C36-9A9E-853E-6EB934A01512}"/>
          </ac:spMkLst>
        </pc:spChg>
        <pc:spChg chg="add mod">
          <ac:chgData name="Jyoti Chaturvedi (jychatur)" userId="d1a9e0de-ca23-4e45-b9bb-c491280fd90d" providerId="ADAL" clId="{2710DB3A-8120-3247-B3AF-6E71DCD16174}" dt="2023-03-01T07:29:44.573" v="146" actId="20577"/>
          <ac:spMkLst>
            <pc:docMk/>
            <pc:sldMk cId="2803415989" sldId="269"/>
            <ac:spMk id="5" creationId="{BC165EEC-F8BA-A6D8-D9C2-BFF518FDBD3F}"/>
          </ac:spMkLst>
        </pc:spChg>
        <pc:spChg chg="mod">
          <ac:chgData name="Jyoti Chaturvedi (jychatur)" userId="d1a9e0de-ca23-4e45-b9bb-c491280fd90d" providerId="ADAL" clId="{2710DB3A-8120-3247-B3AF-6E71DCD16174}" dt="2023-03-02T09:25:06.861" v="2993" actId="255"/>
          <ac:spMkLst>
            <pc:docMk/>
            <pc:sldMk cId="2803415989" sldId="269"/>
            <ac:spMk id="7" creationId="{1D158D23-48CF-7699-F21A-1377FB393812}"/>
          </ac:spMkLst>
        </pc:spChg>
      </pc:sldChg>
      <pc:sldChg chg="delSp modSp mod">
        <pc:chgData name="Jyoti Chaturvedi (jychatur)" userId="d1a9e0de-ca23-4e45-b9bb-c491280fd90d" providerId="ADAL" clId="{2710DB3A-8120-3247-B3AF-6E71DCD16174}" dt="2023-03-02T09:21:52.341" v="2919" actId="1076"/>
        <pc:sldMkLst>
          <pc:docMk/>
          <pc:sldMk cId="2324851592" sldId="270"/>
        </pc:sldMkLst>
        <pc:spChg chg="mod">
          <ac:chgData name="Jyoti Chaturvedi (jychatur)" userId="d1a9e0de-ca23-4e45-b9bb-c491280fd90d" providerId="ADAL" clId="{2710DB3A-8120-3247-B3AF-6E71DCD16174}" dt="2023-03-02T09:21:52.341" v="2919" actId="1076"/>
          <ac:spMkLst>
            <pc:docMk/>
            <pc:sldMk cId="2324851592" sldId="270"/>
            <ac:spMk id="3" creationId="{4C9F3FB7-6E57-23C8-4BE9-4C1C71741FD4}"/>
          </ac:spMkLst>
        </pc:spChg>
        <pc:spChg chg="mod">
          <ac:chgData name="Jyoti Chaturvedi (jychatur)" userId="d1a9e0de-ca23-4e45-b9bb-c491280fd90d" providerId="ADAL" clId="{2710DB3A-8120-3247-B3AF-6E71DCD16174}" dt="2023-03-02T05:59:46.188" v="2717" actId="14100"/>
          <ac:spMkLst>
            <pc:docMk/>
            <pc:sldMk cId="2324851592" sldId="270"/>
            <ac:spMk id="5" creationId="{91B7B4F7-6EE6-EC6C-F4D1-41F4AA456E31}"/>
          </ac:spMkLst>
        </pc:spChg>
        <pc:spChg chg="del">
          <ac:chgData name="Jyoti Chaturvedi (jychatur)" userId="d1a9e0de-ca23-4e45-b9bb-c491280fd90d" providerId="ADAL" clId="{2710DB3A-8120-3247-B3AF-6E71DCD16174}" dt="2023-03-02T09:21:48.046" v="2918" actId="478"/>
          <ac:spMkLst>
            <pc:docMk/>
            <pc:sldMk cId="2324851592" sldId="270"/>
            <ac:spMk id="6" creationId="{BD49F8ED-3138-B78A-E629-F853925C2F13}"/>
          </ac:spMkLst>
        </pc:spChg>
      </pc:sldChg>
      <pc:sldChg chg="addSp modSp mod">
        <pc:chgData name="Jyoti Chaturvedi (jychatur)" userId="d1a9e0de-ca23-4e45-b9bb-c491280fd90d" providerId="ADAL" clId="{2710DB3A-8120-3247-B3AF-6E71DCD16174}" dt="2023-03-01T07:30:41.816" v="174" actId="20577"/>
        <pc:sldMkLst>
          <pc:docMk/>
          <pc:sldMk cId="3206316801" sldId="270"/>
        </pc:sldMkLst>
        <pc:spChg chg="add mod">
          <ac:chgData name="Jyoti Chaturvedi (jychatur)" userId="d1a9e0de-ca23-4e45-b9bb-c491280fd90d" providerId="ADAL" clId="{2710DB3A-8120-3247-B3AF-6E71DCD16174}" dt="2023-03-01T07:29:49.999" v="147"/>
          <ac:spMkLst>
            <pc:docMk/>
            <pc:sldMk cId="3206316801" sldId="270"/>
            <ac:spMk id="3" creationId="{4C9F3FB7-6E57-23C8-4BE9-4C1C71741FD4}"/>
          </ac:spMkLst>
        </pc:spChg>
        <pc:spChg chg="add mod">
          <ac:chgData name="Jyoti Chaturvedi (jychatur)" userId="d1a9e0de-ca23-4e45-b9bb-c491280fd90d" providerId="ADAL" clId="{2710DB3A-8120-3247-B3AF-6E71DCD16174}" dt="2023-03-01T07:29:49.999" v="147"/>
          <ac:spMkLst>
            <pc:docMk/>
            <pc:sldMk cId="3206316801" sldId="270"/>
            <ac:spMk id="4" creationId="{96D26425-F0BE-8345-05EB-B6BDF19E744A}"/>
          </ac:spMkLst>
        </pc:spChg>
        <pc:spChg chg="add mod">
          <ac:chgData name="Jyoti Chaturvedi (jychatur)" userId="d1a9e0de-ca23-4e45-b9bb-c491280fd90d" providerId="ADAL" clId="{2710DB3A-8120-3247-B3AF-6E71DCD16174}" dt="2023-03-01T07:30:41.816" v="174" actId="20577"/>
          <ac:spMkLst>
            <pc:docMk/>
            <pc:sldMk cId="3206316801" sldId="270"/>
            <ac:spMk id="5" creationId="{91B7B4F7-6EE6-EC6C-F4D1-41F4AA456E31}"/>
          </ac:spMkLst>
        </pc:spChg>
      </pc:sldChg>
      <pc:sldChg chg="addSp modSp mod">
        <pc:chgData name="Jyoti Chaturvedi (jychatur)" userId="d1a9e0de-ca23-4e45-b9bb-c491280fd90d" providerId="ADAL" clId="{2710DB3A-8120-3247-B3AF-6E71DCD16174}" dt="2023-03-01T07:30:52.061" v="187" actId="20577"/>
        <pc:sldMkLst>
          <pc:docMk/>
          <pc:sldMk cId="1215924670" sldId="271"/>
        </pc:sldMkLst>
        <pc:spChg chg="add mod">
          <ac:chgData name="Jyoti Chaturvedi (jychatur)" userId="d1a9e0de-ca23-4e45-b9bb-c491280fd90d" providerId="ADAL" clId="{2710DB3A-8120-3247-B3AF-6E71DCD16174}" dt="2023-03-01T07:30:05.677" v="152"/>
          <ac:spMkLst>
            <pc:docMk/>
            <pc:sldMk cId="1215924670" sldId="271"/>
            <ac:spMk id="3" creationId="{0A6BD82E-8434-28F9-D47C-63347716E36F}"/>
          </ac:spMkLst>
        </pc:spChg>
        <pc:spChg chg="add mod">
          <ac:chgData name="Jyoti Chaturvedi (jychatur)" userId="d1a9e0de-ca23-4e45-b9bb-c491280fd90d" providerId="ADAL" clId="{2710DB3A-8120-3247-B3AF-6E71DCD16174}" dt="2023-03-01T07:30:05.677" v="152"/>
          <ac:spMkLst>
            <pc:docMk/>
            <pc:sldMk cId="1215924670" sldId="271"/>
            <ac:spMk id="4" creationId="{73361882-3872-462F-0688-208AEC139D85}"/>
          </ac:spMkLst>
        </pc:spChg>
        <pc:spChg chg="add mod">
          <ac:chgData name="Jyoti Chaturvedi (jychatur)" userId="d1a9e0de-ca23-4e45-b9bb-c491280fd90d" providerId="ADAL" clId="{2710DB3A-8120-3247-B3AF-6E71DCD16174}" dt="2023-03-01T07:30:52.061" v="187" actId="20577"/>
          <ac:spMkLst>
            <pc:docMk/>
            <pc:sldMk cId="1215924670" sldId="271"/>
            <ac:spMk id="5" creationId="{0B038D52-2C22-94CD-B078-DCFE732A2663}"/>
          </ac:spMkLst>
        </pc:spChg>
      </pc:sldChg>
      <pc:sldChg chg="addSp modSp mod ord">
        <pc:chgData name="Jyoti Chaturvedi (jychatur)" userId="d1a9e0de-ca23-4e45-b9bb-c491280fd90d" providerId="ADAL" clId="{2710DB3A-8120-3247-B3AF-6E71DCD16174}" dt="2023-03-02T09:25:15.892" v="2994" actId="108"/>
        <pc:sldMkLst>
          <pc:docMk/>
          <pc:sldMk cId="3359797573" sldId="272"/>
        </pc:sldMkLst>
        <pc:spChg chg="add mod">
          <ac:chgData name="Jyoti Chaturvedi (jychatur)" userId="d1a9e0de-ca23-4e45-b9bb-c491280fd90d" providerId="ADAL" clId="{2710DB3A-8120-3247-B3AF-6E71DCD16174}" dt="2023-03-01T07:30:15.197" v="166"/>
          <ac:spMkLst>
            <pc:docMk/>
            <pc:sldMk cId="3359797573" sldId="272"/>
            <ac:spMk id="3" creationId="{9F9DBDEE-6879-ACC4-6455-00705F919710}"/>
          </ac:spMkLst>
        </pc:spChg>
        <pc:spChg chg="add mod">
          <ac:chgData name="Jyoti Chaturvedi (jychatur)" userId="d1a9e0de-ca23-4e45-b9bb-c491280fd90d" providerId="ADAL" clId="{2710DB3A-8120-3247-B3AF-6E71DCD16174}" dt="2023-03-01T07:30:15.197" v="166"/>
          <ac:spMkLst>
            <pc:docMk/>
            <pc:sldMk cId="3359797573" sldId="272"/>
            <ac:spMk id="4" creationId="{69A7AEE7-8343-E77E-4A92-5E1F1B1182CD}"/>
          </ac:spMkLst>
        </pc:spChg>
        <pc:spChg chg="add mod">
          <ac:chgData name="Jyoti Chaturvedi (jychatur)" userId="d1a9e0de-ca23-4e45-b9bb-c491280fd90d" providerId="ADAL" clId="{2710DB3A-8120-3247-B3AF-6E71DCD16174}" dt="2023-03-01T07:31:09.329" v="196" actId="5793"/>
          <ac:spMkLst>
            <pc:docMk/>
            <pc:sldMk cId="3359797573" sldId="272"/>
            <ac:spMk id="5" creationId="{ABE24689-BB8C-5038-A0DB-4E9E436D806D}"/>
          </ac:spMkLst>
        </pc:spChg>
        <pc:spChg chg="mod">
          <ac:chgData name="Jyoti Chaturvedi (jychatur)" userId="d1a9e0de-ca23-4e45-b9bb-c491280fd90d" providerId="ADAL" clId="{2710DB3A-8120-3247-B3AF-6E71DCD16174}" dt="2023-03-02T09:25:15.892" v="2994" actId="108"/>
          <ac:spMkLst>
            <pc:docMk/>
            <pc:sldMk cId="3359797573" sldId="272"/>
            <ac:spMk id="9" creationId="{4CE72E25-EF55-A8B6-5342-AFA4D98444BF}"/>
          </ac:spMkLst>
        </pc:spChg>
      </pc:sldChg>
      <pc:sldChg chg="addSp delSp modSp del mod setBg">
        <pc:chgData name="Jyoti Chaturvedi (jychatur)" userId="d1a9e0de-ca23-4e45-b9bb-c491280fd90d" providerId="ADAL" clId="{2710DB3A-8120-3247-B3AF-6E71DCD16174}" dt="2023-03-10T09:38:06.846" v="3060" actId="2696"/>
        <pc:sldMkLst>
          <pc:docMk/>
          <pc:sldMk cId="576360455" sldId="273"/>
        </pc:sldMkLst>
        <pc:spChg chg="mod">
          <ac:chgData name="Jyoti Chaturvedi (jychatur)" userId="d1a9e0de-ca23-4e45-b9bb-c491280fd90d" providerId="ADAL" clId="{2710DB3A-8120-3247-B3AF-6E71DCD16174}" dt="2023-03-01T07:34:14.756" v="233" actId="14100"/>
          <ac:spMkLst>
            <pc:docMk/>
            <pc:sldMk cId="576360455" sldId="273"/>
            <ac:spMk id="2" creationId="{2BAE704B-D6D3-2AB9-72B1-32943C6C61CA}"/>
          </ac:spMkLst>
        </pc:spChg>
        <pc:spChg chg="mod">
          <ac:chgData name="Jyoti Chaturvedi (jychatur)" userId="d1a9e0de-ca23-4e45-b9bb-c491280fd90d" providerId="ADAL" clId="{2710DB3A-8120-3247-B3AF-6E71DCD16174}" dt="2023-03-01T09:36:19.159" v="2540" actId="14100"/>
          <ac:spMkLst>
            <pc:docMk/>
            <pc:sldMk cId="576360455" sldId="273"/>
            <ac:spMk id="13" creationId="{6CDB65C6-A35D-CC61-F1B9-9EAAE676F217}"/>
          </ac:spMkLst>
        </pc:spChg>
        <pc:spChg chg="add del mod">
          <ac:chgData name="Jyoti Chaturvedi (jychatur)" userId="d1a9e0de-ca23-4e45-b9bb-c491280fd90d" providerId="ADAL" clId="{2710DB3A-8120-3247-B3AF-6E71DCD16174}" dt="2023-03-01T07:24:55.938" v="70" actId="478"/>
          <ac:spMkLst>
            <pc:docMk/>
            <pc:sldMk cId="576360455" sldId="273"/>
            <ac:spMk id="15" creationId="{87A80619-E9B9-3207-4389-DEFCD4900986}"/>
          </ac:spMkLst>
        </pc:spChg>
        <pc:spChg chg="add del mod">
          <ac:chgData name="Jyoti Chaturvedi (jychatur)" userId="d1a9e0de-ca23-4e45-b9bb-c491280fd90d" providerId="ADAL" clId="{2710DB3A-8120-3247-B3AF-6E71DCD16174}" dt="2023-03-01T07:24:03.533" v="61"/>
          <ac:spMkLst>
            <pc:docMk/>
            <pc:sldMk cId="576360455" sldId="273"/>
            <ac:spMk id="20" creationId="{9918B6B5-D6A5-AF75-E3C3-203195BCCCA9}"/>
          </ac:spMkLst>
        </pc:spChg>
        <pc:spChg chg="mod">
          <ac:chgData name="Jyoti Chaturvedi (jychatur)" userId="d1a9e0de-ca23-4e45-b9bb-c491280fd90d" providerId="ADAL" clId="{2710DB3A-8120-3247-B3AF-6E71DCD16174}" dt="2023-03-01T09:36:14.403" v="2539" actId="14100"/>
          <ac:spMkLst>
            <pc:docMk/>
            <pc:sldMk cId="576360455" sldId="273"/>
            <ac:spMk id="21" creationId="{CB5BE919-9035-944A-436F-69AD9E9F8732}"/>
          </ac:spMkLst>
        </pc:spChg>
        <pc:spChg chg="mod">
          <ac:chgData name="Jyoti Chaturvedi (jychatur)" userId="d1a9e0de-ca23-4e45-b9bb-c491280fd90d" providerId="ADAL" clId="{2710DB3A-8120-3247-B3AF-6E71DCD16174}" dt="2023-03-01T09:36:14.403" v="2539" actId="14100"/>
          <ac:spMkLst>
            <pc:docMk/>
            <pc:sldMk cId="576360455" sldId="273"/>
            <ac:spMk id="22" creationId="{5212ED44-4A54-7816-7509-1E91DA61916C}"/>
          </ac:spMkLst>
        </pc:spChg>
        <pc:spChg chg="add del mod">
          <ac:chgData name="Jyoti Chaturvedi (jychatur)" userId="d1a9e0de-ca23-4e45-b9bb-c491280fd90d" providerId="ADAL" clId="{2710DB3A-8120-3247-B3AF-6E71DCD16174}" dt="2023-03-01T09:39:01.241" v="2562" actId="478"/>
          <ac:spMkLst>
            <pc:docMk/>
            <pc:sldMk cId="576360455" sldId="273"/>
            <ac:spMk id="28" creationId="{A7A2CA67-487A-E150-D961-251F37B3E5ED}"/>
          </ac:spMkLst>
        </pc:spChg>
        <pc:graphicFrameChg chg="add">
          <ac:chgData name="Jyoti Chaturvedi (jychatur)" userId="d1a9e0de-ca23-4e45-b9bb-c491280fd90d" providerId="ADAL" clId="{2710DB3A-8120-3247-B3AF-6E71DCD16174}" dt="2023-03-01T07:25:07.929" v="71" actId="3680"/>
          <ac:graphicFrameMkLst>
            <pc:docMk/>
            <pc:sldMk cId="576360455" sldId="273"/>
            <ac:graphicFrameMk id="3" creationId="{61B0AD70-A95F-F4A8-EA5D-98F285586248}"/>
          </ac:graphicFrameMkLst>
        </pc:graphicFrameChg>
        <pc:graphicFrameChg chg="del">
          <ac:chgData name="Jyoti Chaturvedi (jychatur)" userId="d1a9e0de-ca23-4e45-b9bb-c491280fd90d" providerId="ADAL" clId="{2710DB3A-8120-3247-B3AF-6E71DCD16174}" dt="2023-03-01T07:25:09.441" v="72" actId="3680"/>
          <ac:graphicFrameMkLst>
            <pc:docMk/>
            <pc:sldMk cId="576360455" sldId="273"/>
            <ac:graphicFrameMk id="4" creationId="{61B0AD70-A95F-F4A8-EA5D-98F285586248}"/>
          </ac:graphicFrameMkLst>
        </pc:graphicFrameChg>
        <pc:picChg chg="add del mod">
          <ac:chgData name="Jyoti Chaturvedi (jychatur)" userId="d1a9e0de-ca23-4e45-b9bb-c491280fd90d" providerId="ADAL" clId="{2710DB3A-8120-3247-B3AF-6E71DCD16174}" dt="2023-03-01T07:24:44.565" v="66" actId="478"/>
          <ac:picMkLst>
            <pc:docMk/>
            <pc:sldMk cId="576360455" sldId="273"/>
            <ac:picMk id="4" creationId="{3963882F-C068-244D-65F1-D71C24E97954}"/>
          </ac:picMkLst>
        </pc:picChg>
        <pc:picChg chg="add del mod">
          <ac:chgData name="Jyoti Chaturvedi (jychatur)" userId="d1a9e0de-ca23-4e45-b9bb-c491280fd90d" providerId="ADAL" clId="{2710DB3A-8120-3247-B3AF-6E71DCD16174}" dt="2023-03-01T07:24:55.938" v="70" actId="478"/>
          <ac:picMkLst>
            <pc:docMk/>
            <pc:sldMk cId="576360455" sldId="273"/>
            <ac:picMk id="6" creationId="{1704CA8A-B302-038F-FD86-01E0D0EE9551}"/>
          </ac:picMkLst>
        </pc:picChg>
        <pc:picChg chg="add del mod">
          <ac:chgData name="Jyoti Chaturvedi (jychatur)" userId="d1a9e0de-ca23-4e45-b9bb-c491280fd90d" providerId="ADAL" clId="{2710DB3A-8120-3247-B3AF-6E71DCD16174}" dt="2023-03-01T07:24:55.938" v="70" actId="478"/>
          <ac:picMkLst>
            <pc:docMk/>
            <pc:sldMk cId="576360455" sldId="273"/>
            <ac:picMk id="14" creationId="{FAD631A1-02E0-5CC2-63D3-F84EF6519224}"/>
          </ac:picMkLst>
        </pc:picChg>
        <pc:picChg chg="add mod">
          <ac:chgData name="Jyoti Chaturvedi (jychatur)" userId="d1a9e0de-ca23-4e45-b9bb-c491280fd90d" providerId="ADAL" clId="{2710DB3A-8120-3247-B3AF-6E71DCD16174}" dt="2023-03-01T09:49:33.724" v="2682" actId="1076"/>
          <ac:picMkLst>
            <pc:docMk/>
            <pc:sldMk cId="576360455" sldId="273"/>
            <ac:picMk id="23" creationId="{1C8F1A9A-660D-E7FD-23A2-9443A7AA6A31}"/>
          </ac:picMkLst>
        </pc:picChg>
        <pc:picChg chg="add mod">
          <ac:chgData name="Jyoti Chaturvedi (jychatur)" userId="d1a9e0de-ca23-4e45-b9bb-c491280fd90d" providerId="ADAL" clId="{2710DB3A-8120-3247-B3AF-6E71DCD16174}" dt="2023-03-01T16:04:58.471" v="2716" actId="1076"/>
          <ac:picMkLst>
            <pc:docMk/>
            <pc:sldMk cId="576360455" sldId="273"/>
            <ac:picMk id="25" creationId="{AF2C298C-D471-21AE-627A-BAAF6391DA2F}"/>
          </ac:picMkLst>
        </pc:picChg>
        <pc:picChg chg="add mod">
          <ac:chgData name="Jyoti Chaturvedi (jychatur)" userId="d1a9e0de-ca23-4e45-b9bb-c491280fd90d" providerId="ADAL" clId="{2710DB3A-8120-3247-B3AF-6E71DCD16174}" dt="2023-03-01T09:49:31.660" v="2681" actId="1076"/>
          <ac:picMkLst>
            <pc:docMk/>
            <pc:sldMk cId="576360455" sldId="273"/>
            <ac:picMk id="27" creationId="{C2CCF7FB-15C7-B162-5D66-B9815507DB84}"/>
          </ac:picMkLst>
        </pc:picChg>
        <pc:inkChg chg="add del">
          <ac:chgData name="Jyoti Chaturvedi (jychatur)" userId="d1a9e0de-ca23-4e45-b9bb-c491280fd90d" providerId="ADAL" clId="{2710DB3A-8120-3247-B3AF-6E71DCD16174}" dt="2023-03-01T07:21:59.967" v="46" actId="9405"/>
          <ac:inkMkLst>
            <pc:docMk/>
            <pc:sldMk cId="576360455" sldId="273"/>
            <ac:inkMk id="7" creationId="{79D5E077-7EF0-E1E0-DD27-6B032AE0758E}"/>
          </ac:inkMkLst>
        </pc:inkChg>
        <pc:inkChg chg="add">
          <ac:chgData name="Jyoti Chaturvedi (jychatur)" userId="d1a9e0de-ca23-4e45-b9bb-c491280fd90d" providerId="ADAL" clId="{2710DB3A-8120-3247-B3AF-6E71DCD16174}" dt="2023-03-01T07:22:06.719" v="47" actId="9405"/>
          <ac:inkMkLst>
            <pc:docMk/>
            <pc:sldMk cId="576360455" sldId="273"/>
            <ac:inkMk id="8" creationId="{BC4E94D0-3DF8-0D7B-AD58-5F556C627FD2}"/>
          </ac:inkMkLst>
        </pc:inkChg>
        <pc:inkChg chg="add">
          <ac:chgData name="Jyoti Chaturvedi (jychatur)" userId="d1a9e0de-ca23-4e45-b9bb-c491280fd90d" providerId="ADAL" clId="{2710DB3A-8120-3247-B3AF-6E71DCD16174}" dt="2023-03-01T07:22:07.560" v="48" actId="9405"/>
          <ac:inkMkLst>
            <pc:docMk/>
            <pc:sldMk cId="576360455" sldId="273"/>
            <ac:inkMk id="9" creationId="{3699EEE6-5D49-2828-6108-0148D97C1F1F}"/>
          </ac:inkMkLst>
        </pc:inkChg>
        <pc:inkChg chg="add">
          <ac:chgData name="Jyoti Chaturvedi (jychatur)" userId="d1a9e0de-ca23-4e45-b9bb-c491280fd90d" providerId="ADAL" clId="{2710DB3A-8120-3247-B3AF-6E71DCD16174}" dt="2023-03-01T07:22:08.225" v="49" actId="9405"/>
          <ac:inkMkLst>
            <pc:docMk/>
            <pc:sldMk cId="576360455" sldId="273"/>
            <ac:inkMk id="10" creationId="{FAC820E4-A3F5-AD82-BB83-CDE7E2D11B04}"/>
          </ac:inkMkLst>
        </pc:inkChg>
        <pc:inkChg chg="add">
          <ac:chgData name="Jyoti Chaturvedi (jychatur)" userId="d1a9e0de-ca23-4e45-b9bb-c491280fd90d" providerId="ADAL" clId="{2710DB3A-8120-3247-B3AF-6E71DCD16174}" dt="2023-03-01T07:22:08.624" v="50" actId="9405"/>
          <ac:inkMkLst>
            <pc:docMk/>
            <pc:sldMk cId="576360455" sldId="273"/>
            <ac:inkMk id="11" creationId="{7E185B10-C091-E17F-3C6E-5CBBD1BD6658}"/>
          </ac:inkMkLst>
        </pc:inkChg>
        <pc:inkChg chg="add">
          <ac:chgData name="Jyoti Chaturvedi (jychatur)" userId="d1a9e0de-ca23-4e45-b9bb-c491280fd90d" providerId="ADAL" clId="{2710DB3A-8120-3247-B3AF-6E71DCD16174}" dt="2023-03-01T07:22:36.248" v="53" actId="9405"/>
          <ac:inkMkLst>
            <pc:docMk/>
            <pc:sldMk cId="576360455" sldId="273"/>
            <ac:inkMk id="12" creationId="{5DD8FC7E-D392-4849-7B35-D6A29F25D044}"/>
          </ac:inkMkLst>
        </pc:inkChg>
        <pc:inkChg chg="add">
          <ac:chgData name="Jyoti Chaturvedi (jychatur)" userId="d1a9e0de-ca23-4e45-b9bb-c491280fd90d" providerId="ADAL" clId="{2710DB3A-8120-3247-B3AF-6E71DCD16174}" dt="2023-03-01T07:23:21.818" v="55" actId="9405"/>
          <ac:inkMkLst>
            <pc:docMk/>
            <pc:sldMk cId="576360455" sldId="273"/>
            <ac:inkMk id="16" creationId="{B77E0433-3488-9E96-9ABA-D1A026E1B330}"/>
          </ac:inkMkLst>
        </pc:inkChg>
        <pc:inkChg chg="add">
          <ac:chgData name="Jyoti Chaturvedi (jychatur)" userId="d1a9e0de-ca23-4e45-b9bb-c491280fd90d" providerId="ADAL" clId="{2710DB3A-8120-3247-B3AF-6E71DCD16174}" dt="2023-03-01T07:23:22.553" v="56" actId="9405"/>
          <ac:inkMkLst>
            <pc:docMk/>
            <pc:sldMk cId="576360455" sldId="273"/>
            <ac:inkMk id="17" creationId="{2D0EFD31-6D45-8224-A258-075B49CFE98F}"/>
          </ac:inkMkLst>
        </pc:inkChg>
        <pc:inkChg chg="add">
          <ac:chgData name="Jyoti Chaturvedi (jychatur)" userId="d1a9e0de-ca23-4e45-b9bb-c491280fd90d" providerId="ADAL" clId="{2710DB3A-8120-3247-B3AF-6E71DCD16174}" dt="2023-03-01T07:23:23.425" v="57" actId="9405"/>
          <ac:inkMkLst>
            <pc:docMk/>
            <pc:sldMk cId="576360455" sldId="273"/>
            <ac:inkMk id="18" creationId="{8A1C8E95-1121-24D1-38C1-463C0EED3347}"/>
          </ac:inkMkLst>
        </pc:inkChg>
        <pc:inkChg chg="add">
          <ac:chgData name="Jyoti Chaturvedi (jychatur)" userId="d1a9e0de-ca23-4e45-b9bb-c491280fd90d" providerId="ADAL" clId="{2710DB3A-8120-3247-B3AF-6E71DCD16174}" dt="2023-03-01T07:23:23.780" v="58" actId="9405"/>
          <ac:inkMkLst>
            <pc:docMk/>
            <pc:sldMk cId="576360455" sldId="273"/>
            <ac:inkMk id="19" creationId="{F28DF10C-3D0D-54B4-4A38-1FE6D73B99E1}"/>
          </ac:inkMkLst>
        </pc:inkChg>
      </pc:sldChg>
      <pc:sldChg chg="addSp delSp modSp mod">
        <pc:chgData name="Jyoti Chaturvedi (jychatur)" userId="d1a9e0de-ca23-4e45-b9bb-c491280fd90d" providerId="ADAL" clId="{2710DB3A-8120-3247-B3AF-6E71DCD16174}" dt="2023-03-01T09:35:36.623" v="2531" actId="478"/>
        <pc:sldMkLst>
          <pc:docMk/>
          <pc:sldMk cId="1977934641" sldId="274"/>
        </pc:sldMkLst>
        <pc:spChg chg="add mod">
          <ac:chgData name="Jyoti Chaturvedi (jychatur)" userId="d1a9e0de-ca23-4e45-b9bb-c491280fd90d" providerId="ADAL" clId="{2710DB3A-8120-3247-B3AF-6E71DCD16174}" dt="2023-03-01T07:17:21.158" v="17" actId="20577"/>
          <ac:spMkLst>
            <pc:docMk/>
            <pc:sldMk cId="1977934641" sldId="274"/>
            <ac:spMk id="2" creationId="{867F8953-8FB3-6995-047B-5A4FE25CD20F}"/>
          </ac:spMkLst>
        </pc:spChg>
        <pc:spChg chg="mod">
          <ac:chgData name="Jyoti Chaturvedi (jychatur)" userId="d1a9e0de-ca23-4e45-b9bb-c491280fd90d" providerId="ADAL" clId="{2710DB3A-8120-3247-B3AF-6E71DCD16174}" dt="2023-03-01T07:17:51.342" v="20"/>
          <ac:spMkLst>
            <pc:docMk/>
            <pc:sldMk cId="1977934641" sldId="274"/>
            <ac:spMk id="3" creationId="{D394EC2B-96F2-82AD-DDFA-992E1C1FADAA}"/>
          </ac:spMkLst>
        </pc:spChg>
        <pc:spChg chg="mod">
          <ac:chgData name="Jyoti Chaturvedi (jychatur)" userId="d1a9e0de-ca23-4e45-b9bb-c491280fd90d" providerId="ADAL" clId="{2710DB3A-8120-3247-B3AF-6E71DCD16174}" dt="2023-03-01T07:17:33.035" v="18" actId="113"/>
          <ac:spMkLst>
            <pc:docMk/>
            <pc:sldMk cId="1977934641" sldId="274"/>
            <ac:spMk id="6" creationId="{B57908AD-9A89-9B3D-8D56-3C51655346D3}"/>
          </ac:spMkLst>
        </pc:spChg>
        <pc:spChg chg="add mod">
          <ac:chgData name="Jyoti Chaturvedi (jychatur)" userId="d1a9e0de-ca23-4e45-b9bb-c491280fd90d" providerId="ADAL" clId="{2710DB3A-8120-3247-B3AF-6E71DCD16174}" dt="2023-03-01T08:09:19.109" v="235" actId="1076"/>
          <ac:spMkLst>
            <pc:docMk/>
            <pc:sldMk cId="1977934641" sldId="274"/>
            <ac:spMk id="7" creationId="{7C270395-19DB-48B3-5FFB-4F70B8820C6C}"/>
          </ac:spMkLst>
        </pc:spChg>
        <pc:picChg chg="del">
          <ac:chgData name="Jyoti Chaturvedi (jychatur)" userId="d1a9e0de-ca23-4e45-b9bb-c491280fd90d" providerId="ADAL" clId="{2710DB3A-8120-3247-B3AF-6E71DCD16174}" dt="2023-03-01T09:35:36.623" v="2531" actId="478"/>
          <ac:picMkLst>
            <pc:docMk/>
            <pc:sldMk cId="1977934641" sldId="274"/>
            <ac:picMk id="5" creationId="{FD34A262-1BC3-15E0-FF7C-5C5D7A854EEB}"/>
          </ac:picMkLst>
        </pc:picChg>
      </pc:sldChg>
      <pc:sldChg chg="del">
        <pc:chgData name="Jyoti Chaturvedi (jychatur)" userId="d1a9e0de-ca23-4e45-b9bb-c491280fd90d" providerId="ADAL" clId="{2710DB3A-8120-3247-B3AF-6E71DCD16174}" dt="2023-03-01T08:09:23.142" v="236" actId="2696"/>
        <pc:sldMkLst>
          <pc:docMk/>
          <pc:sldMk cId="811292336" sldId="275"/>
        </pc:sldMkLst>
      </pc:sldChg>
      <pc:sldChg chg="modSp new mod">
        <pc:chgData name="Jyoti Chaturvedi (jychatur)" userId="d1a9e0de-ca23-4e45-b9bb-c491280fd90d" providerId="ADAL" clId="{2710DB3A-8120-3247-B3AF-6E71DCD16174}" dt="2023-03-01T07:31:36.566" v="213" actId="20577"/>
        <pc:sldMkLst>
          <pc:docMk/>
          <pc:sldMk cId="2190984636" sldId="276"/>
        </pc:sldMkLst>
        <pc:spChg chg="mod">
          <ac:chgData name="Jyoti Chaturvedi (jychatur)" userId="d1a9e0de-ca23-4e45-b9bb-c491280fd90d" providerId="ADAL" clId="{2710DB3A-8120-3247-B3AF-6E71DCD16174}" dt="2023-03-01T07:31:36.566" v="213" actId="20577"/>
          <ac:spMkLst>
            <pc:docMk/>
            <pc:sldMk cId="2190984636" sldId="276"/>
            <ac:spMk id="2" creationId="{C24CF22A-0816-0D89-FE2D-AB120C515EBC}"/>
          </ac:spMkLst>
        </pc:spChg>
      </pc:sldChg>
      <pc:sldChg chg="new del">
        <pc:chgData name="Jyoti Chaturvedi (jychatur)" userId="d1a9e0de-ca23-4e45-b9bb-c491280fd90d" providerId="ADAL" clId="{2710DB3A-8120-3247-B3AF-6E71DCD16174}" dt="2023-03-01T07:22:15.511" v="52" actId="680"/>
        <pc:sldMkLst>
          <pc:docMk/>
          <pc:sldMk cId="2697457809" sldId="276"/>
        </pc:sldMkLst>
      </pc:sldChg>
      <pc:sldChg chg="addSp modSp del mod">
        <pc:chgData name="Jyoti Chaturvedi (jychatur)" userId="d1a9e0de-ca23-4e45-b9bb-c491280fd90d" providerId="ADAL" clId="{2710DB3A-8120-3247-B3AF-6E71DCD16174}" dt="2023-03-10T09:38:06.857" v="3061" actId="2696"/>
        <pc:sldMkLst>
          <pc:docMk/>
          <pc:sldMk cId="1846913016" sldId="277"/>
        </pc:sldMkLst>
        <pc:picChg chg="add mod">
          <ac:chgData name="Jyoti Chaturvedi (jychatur)" userId="d1a9e0de-ca23-4e45-b9bb-c491280fd90d" providerId="ADAL" clId="{2710DB3A-8120-3247-B3AF-6E71DCD16174}" dt="2023-03-01T09:49:23.452" v="2678" actId="108"/>
          <ac:picMkLst>
            <pc:docMk/>
            <pc:sldMk cId="1846913016" sldId="277"/>
            <ac:picMk id="5" creationId="{54CD4AC8-665C-F6B3-0FD9-27C1157DAB2B}"/>
          </ac:picMkLst>
        </pc:picChg>
        <pc:picChg chg="add mod">
          <ac:chgData name="Jyoti Chaturvedi (jychatur)" userId="d1a9e0de-ca23-4e45-b9bb-c491280fd90d" providerId="ADAL" clId="{2710DB3A-8120-3247-B3AF-6E71DCD16174}" dt="2023-03-01T09:49:28.573" v="2680" actId="1076"/>
          <ac:picMkLst>
            <pc:docMk/>
            <pc:sldMk cId="1846913016" sldId="277"/>
            <ac:picMk id="10" creationId="{B8585674-A05D-E18D-9B9D-B314391A4F49}"/>
          </ac:picMkLst>
        </pc:picChg>
        <pc:picChg chg="add mod">
          <ac:chgData name="Jyoti Chaturvedi (jychatur)" userId="d1a9e0de-ca23-4e45-b9bb-c491280fd90d" providerId="ADAL" clId="{2710DB3A-8120-3247-B3AF-6E71DCD16174}" dt="2023-03-01T09:50:28.203" v="2695" actId="1076"/>
          <ac:picMkLst>
            <pc:docMk/>
            <pc:sldMk cId="1846913016" sldId="277"/>
            <ac:picMk id="12" creationId="{EAB34CCB-4A78-E26B-9C4F-0F92308C0FAB}"/>
          </ac:picMkLst>
        </pc:picChg>
      </pc:sldChg>
      <pc:sldChg chg="addSp delSp modSp add mod">
        <pc:chgData name="Jyoti Chaturvedi (jychatur)" userId="d1a9e0de-ca23-4e45-b9bb-c491280fd90d" providerId="ADAL" clId="{2710DB3A-8120-3247-B3AF-6E71DCD16174}" dt="2023-03-01T09:50:54.341" v="2708" actId="1076"/>
        <pc:sldMkLst>
          <pc:docMk/>
          <pc:sldMk cId="2269561519" sldId="278"/>
        </pc:sldMkLst>
        <pc:spChg chg="mod">
          <ac:chgData name="Jyoti Chaturvedi (jychatur)" userId="d1a9e0de-ca23-4e45-b9bb-c491280fd90d" providerId="ADAL" clId="{2710DB3A-8120-3247-B3AF-6E71DCD16174}" dt="2023-03-01T08:40:14.360" v="635" actId="20577"/>
          <ac:spMkLst>
            <pc:docMk/>
            <pc:sldMk cId="2269561519" sldId="278"/>
            <ac:spMk id="2" creationId="{481DF9B9-0622-D8BD-444C-23891BED2022}"/>
          </ac:spMkLst>
        </pc:spChg>
        <pc:spChg chg="del">
          <ac:chgData name="Jyoti Chaturvedi (jychatur)" userId="d1a9e0de-ca23-4e45-b9bb-c491280fd90d" providerId="ADAL" clId="{2710DB3A-8120-3247-B3AF-6E71DCD16174}" dt="2023-03-01T08:40:01.343" v="631" actId="478"/>
          <ac:spMkLst>
            <pc:docMk/>
            <pc:sldMk cId="2269561519" sldId="278"/>
            <ac:spMk id="3" creationId="{83A31E29-8CCA-254D-CA72-63561C0F2C86}"/>
          </ac:spMkLst>
        </pc:spChg>
        <pc:spChg chg="mod">
          <ac:chgData name="Jyoti Chaturvedi (jychatur)" userId="d1a9e0de-ca23-4e45-b9bb-c491280fd90d" providerId="ADAL" clId="{2710DB3A-8120-3247-B3AF-6E71DCD16174}" dt="2023-03-01T09:50:51.195" v="2706" actId="1036"/>
          <ac:spMkLst>
            <pc:docMk/>
            <pc:sldMk cId="2269561519" sldId="278"/>
            <ac:spMk id="4" creationId="{DC7C2485-DE2B-90AF-A5AE-2860F516B0C2}"/>
          </ac:spMkLst>
        </pc:spChg>
        <pc:spChg chg="mod">
          <ac:chgData name="Jyoti Chaturvedi (jychatur)" userId="d1a9e0de-ca23-4e45-b9bb-c491280fd90d" providerId="ADAL" clId="{2710DB3A-8120-3247-B3AF-6E71DCD16174}" dt="2023-03-01T08:58:55.078" v="1791" actId="108"/>
          <ac:spMkLst>
            <pc:docMk/>
            <pc:sldMk cId="2269561519" sldId="278"/>
            <ac:spMk id="5" creationId="{F881A332-D339-10AD-6C85-F9249C956DDA}"/>
          </ac:spMkLst>
        </pc:spChg>
        <pc:picChg chg="add mod">
          <ac:chgData name="Jyoti Chaturvedi (jychatur)" userId="d1a9e0de-ca23-4e45-b9bb-c491280fd90d" providerId="ADAL" clId="{2710DB3A-8120-3247-B3AF-6E71DCD16174}" dt="2023-03-01T09:50:54.341" v="2708" actId="1076"/>
          <ac:picMkLst>
            <pc:docMk/>
            <pc:sldMk cId="2269561519" sldId="278"/>
            <ac:picMk id="7" creationId="{7900341A-22CB-5C58-05D0-9FD2472C4B9B}"/>
          </ac:picMkLst>
        </pc:picChg>
      </pc:sldChg>
      <pc:sldChg chg="new del">
        <pc:chgData name="Jyoti Chaturvedi (jychatur)" userId="d1a9e0de-ca23-4e45-b9bb-c491280fd90d" providerId="ADAL" clId="{2710DB3A-8120-3247-B3AF-6E71DCD16174}" dt="2023-03-01T08:16:18.843" v="245" actId="680"/>
        <pc:sldMkLst>
          <pc:docMk/>
          <pc:sldMk cId="2934721893" sldId="278"/>
        </pc:sldMkLst>
      </pc:sldChg>
      <pc:sldChg chg="add">
        <pc:chgData name="Jyoti Chaturvedi (jychatur)" userId="d1a9e0de-ca23-4e45-b9bb-c491280fd90d" providerId="ADAL" clId="{2710DB3A-8120-3247-B3AF-6E71DCD16174}" dt="2023-03-10T09:38:03.312" v="3059"/>
        <pc:sldMkLst>
          <pc:docMk/>
          <pc:sldMk cId="197983125" sldId="279"/>
        </pc:sldMkLst>
      </pc:sldChg>
      <pc:sldChg chg="addSp delSp modSp add del mod">
        <pc:chgData name="Jyoti Chaturvedi (jychatur)" userId="d1a9e0de-ca23-4e45-b9bb-c491280fd90d" providerId="ADAL" clId="{2710DB3A-8120-3247-B3AF-6E71DCD16174}" dt="2023-03-02T09:23:29.318" v="2991" actId="2696"/>
        <pc:sldMkLst>
          <pc:docMk/>
          <pc:sldMk cId="857068591" sldId="279"/>
        </pc:sldMkLst>
        <pc:spChg chg="del mod">
          <ac:chgData name="Jyoti Chaturvedi (jychatur)" userId="d1a9e0de-ca23-4e45-b9bb-c491280fd90d" providerId="ADAL" clId="{2710DB3A-8120-3247-B3AF-6E71DCD16174}" dt="2023-03-01T09:07:49.645" v="1798" actId="478"/>
          <ac:spMkLst>
            <pc:docMk/>
            <pc:sldMk cId="857068591" sldId="279"/>
            <ac:spMk id="3" creationId="{2D544409-061C-2B5F-23C9-AE3EF97B85CC}"/>
          </ac:spMkLst>
        </pc:spChg>
        <pc:spChg chg="mod">
          <ac:chgData name="Jyoti Chaturvedi (jychatur)" userId="d1a9e0de-ca23-4e45-b9bb-c491280fd90d" providerId="ADAL" clId="{2710DB3A-8120-3247-B3AF-6E71DCD16174}" dt="2023-03-02T09:21:11.324" v="2917" actId="20577"/>
          <ac:spMkLst>
            <pc:docMk/>
            <pc:sldMk cId="857068591" sldId="279"/>
            <ac:spMk id="4" creationId="{B2653114-8748-7C42-E18A-5FC00C801ACE}"/>
          </ac:spMkLst>
        </pc:spChg>
        <pc:spChg chg="mod">
          <ac:chgData name="Jyoti Chaturvedi (jychatur)" userId="d1a9e0de-ca23-4e45-b9bb-c491280fd90d" providerId="ADAL" clId="{2710DB3A-8120-3247-B3AF-6E71DCD16174}" dt="2023-03-01T10:48:53.672" v="2714" actId="20577"/>
          <ac:spMkLst>
            <pc:docMk/>
            <pc:sldMk cId="857068591" sldId="279"/>
            <ac:spMk id="5" creationId="{6F85A8DA-876B-E7BD-B747-1267875F4C01}"/>
          </ac:spMkLst>
        </pc:spChg>
        <pc:picChg chg="add mod">
          <ac:chgData name="Jyoti Chaturvedi (jychatur)" userId="d1a9e0de-ca23-4e45-b9bb-c491280fd90d" providerId="ADAL" clId="{2710DB3A-8120-3247-B3AF-6E71DCD16174}" dt="2023-03-01T09:51:14.974" v="2710" actId="1076"/>
          <ac:picMkLst>
            <pc:docMk/>
            <pc:sldMk cId="857068591" sldId="279"/>
            <ac:picMk id="7" creationId="{B6A6B907-84B3-49CE-B0F1-D965E26111B1}"/>
          </ac:picMkLst>
        </pc:picChg>
      </pc:sldChg>
      <pc:sldChg chg="new del">
        <pc:chgData name="Jyoti Chaturvedi (jychatur)" userId="d1a9e0de-ca23-4e45-b9bb-c491280fd90d" providerId="ADAL" clId="{2710DB3A-8120-3247-B3AF-6E71DCD16174}" dt="2023-03-01T09:07:32.151" v="1793" actId="680"/>
        <pc:sldMkLst>
          <pc:docMk/>
          <pc:sldMk cId="1050680741" sldId="279"/>
        </pc:sldMkLst>
      </pc:sldChg>
      <pc:sldChg chg="add">
        <pc:chgData name="Jyoti Chaturvedi (jychatur)" userId="d1a9e0de-ca23-4e45-b9bb-c491280fd90d" providerId="ADAL" clId="{2710DB3A-8120-3247-B3AF-6E71DCD16174}" dt="2023-03-10T09:38:03.312" v="3059"/>
        <pc:sldMkLst>
          <pc:docMk/>
          <pc:sldMk cId="4132656256" sldId="280"/>
        </pc:sldMkLst>
      </pc:sldChg>
    </pc:docChg>
  </pc:docChgLst>
  <pc:docChgLst>
    <pc:chgData name="Keshav Kumar (keskuma2)" userId="23029040-211d-488c-8059-9d17570338e2" providerId="ADAL" clId="{68F4C844-6B60-5D43-A481-AFA8A940534D}"/>
    <pc:docChg chg="undo custSel addSld delSld modSld sldOrd">
      <pc:chgData name="Keshav Kumar (keskuma2)" userId="23029040-211d-488c-8059-9d17570338e2" providerId="ADAL" clId="{68F4C844-6B60-5D43-A481-AFA8A940534D}" dt="2023-03-06T07:58:24.229" v="6170"/>
      <pc:docMkLst>
        <pc:docMk/>
      </pc:docMkLst>
      <pc:sldChg chg="addSp modSp mod">
        <pc:chgData name="Keshav Kumar (keskuma2)" userId="23029040-211d-488c-8059-9d17570338e2" providerId="ADAL" clId="{68F4C844-6B60-5D43-A481-AFA8A940534D}" dt="2023-03-01T07:17:21.276" v="327" actId="1076"/>
        <pc:sldMkLst>
          <pc:docMk/>
          <pc:sldMk cId="1634652386" sldId="260"/>
        </pc:sldMkLst>
        <pc:spChg chg="mod">
          <ac:chgData name="Keshav Kumar (keskuma2)" userId="23029040-211d-488c-8059-9d17570338e2" providerId="ADAL" clId="{68F4C844-6B60-5D43-A481-AFA8A940534D}" dt="2023-03-01T07:10:20.126" v="144" actId="20577"/>
          <ac:spMkLst>
            <pc:docMk/>
            <pc:sldMk cId="1634652386" sldId="260"/>
            <ac:spMk id="2" creationId="{0CE5C083-C276-774F-E24E-564D5FBB550A}"/>
          </ac:spMkLst>
        </pc:spChg>
        <pc:spChg chg="mod">
          <ac:chgData name="Keshav Kumar (keskuma2)" userId="23029040-211d-488c-8059-9d17570338e2" providerId="ADAL" clId="{68F4C844-6B60-5D43-A481-AFA8A940534D}" dt="2023-03-01T07:12:11.894" v="219" actId="1076"/>
          <ac:spMkLst>
            <pc:docMk/>
            <pc:sldMk cId="1634652386" sldId="260"/>
            <ac:spMk id="3" creationId="{BA9C2CED-B236-FC91-E6CB-B7B90446BD58}"/>
          </ac:spMkLst>
        </pc:spChg>
        <pc:spChg chg="add mod">
          <ac:chgData name="Keshav Kumar (keskuma2)" userId="23029040-211d-488c-8059-9d17570338e2" providerId="ADAL" clId="{68F4C844-6B60-5D43-A481-AFA8A940534D}" dt="2023-03-01T07:17:18.595" v="326" actId="1076"/>
          <ac:spMkLst>
            <pc:docMk/>
            <pc:sldMk cId="1634652386" sldId="260"/>
            <ac:spMk id="4" creationId="{79929DF4-186B-6D85-2124-242F8FF8A305}"/>
          </ac:spMkLst>
        </pc:spChg>
        <pc:spChg chg="add mod">
          <ac:chgData name="Keshav Kumar (keskuma2)" userId="23029040-211d-488c-8059-9d17570338e2" providerId="ADAL" clId="{68F4C844-6B60-5D43-A481-AFA8A940534D}" dt="2023-03-01T07:17:21.276" v="327" actId="1076"/>
          <ac:spMkLst>
            <pc:docMk/>
            <pc:sldMk cId="1634652386" sldId="260"/>
            <ac:spMk id="5" creationId="{72044D76-E05A-F11A-9B7F-2D2B67813B5D}"/>
          </ac:spMkLst>
        </pc:spChg>
      </pc:sldChg>
      <pc:sldChg chg="modSp del mod">
        <pc:chgData name="Keshav Kumar (keskuma2)" userId="23029040-211d-488c-8059-9d17570338e2" providerId="ADAL" clId="{68F4C844-6B60-5D43-A481-AFA8A940534D}" dt="2023-03-06T07:57:35.224" v="6167" actId="2696"/>
        <pc:sldMkLst>
          <pc:docMk/>
          <pc:sldMk cId="2567092865" sldId="261"/>
        </pc:sldMkLst>
        <pc:spChg chg="mod">
          <ac:chgData name="Keshav Kumar (keskuma2)" userId="23029040-211d-488c-8059-9d17570338e2" providerId="ADAL" clId="{68F4C844-6B60-5D43-A481-AFA8A940534D}" dt="2023-03-01T11:18:57.577" v="2504" actId="1076"/>
          <ac:spMkLst>
            <pc:docMk/>
            <pc:sldMk cId="2567092865" sldId="261"/>
            <ac:spMk id="2" creationId="{3697EA27-A101-B9DD-23A9-351F98B1FD01}"/>
          </ac:spMkLst>
        </pc:spChg>
        <pc:spChg chg="mod">
          <ac:chgData name="Keshav Kumar (keskuma2)" userId="23029040-211d-488c-8059-9d17570338e2" providerId="ADAL" clId="{68F4C844-6B60-5D43-A481-AFA8A940534D}" dt="2023-03-01T09:09:40.758" v="1088" actId="1076"/>
          <ac:spMkLst>
            <pc:docMk/>
            <pc:sldMk cId="2567092865" sldId="261"/>
            <ac:spMk id="3" creationId="{3673D157-9C41-C456-A4BA-77EEC4E6ADCF}"/>
          </ac:spMkLst>
        </pc:spChg>
        <pc:spChg chg="mod">
          <ac:chgData name="Keshav Kumar (keskuma2)" userId="23029040-211d-488c-8059-9d17570338e2" providerId="ADAL" clId="{68F4C844-6B60-5D43-A481-AFA8A940534D}" dt="2023-03-01T09:09:54.372" v="1091" actId="1076"/>
          <ac:spMkLst>
            <pc:docMk/>
            <pc:sldMk cId="2567092865" sldId="261"/>
            <ac:spMk id="4" creationId="{D0C23409-E24C-1A64-8258-44D0BA92784F}"/>
          </ac:spMkLst>
        </pc:spChg>
        <pc:spChg chg="mod">
          <ac:chgData name="Keshav Kumar (keskuma2)" userId="23029040-211d-488c-8059-9d17570338e2" providerId="ADAL" clId="{68F4C844-6B60-5D43-A481-AFA8A940534D}" dt="2023-03-01T09:09:47.753" v="1089" actId="1076"/>
          <ac:spMkLst>
            <pc:docMk/>
            <pc:sldMk cId="2567092865" sldId="261"/>
            <ac:spMk id="5" creationId="{38E3CD31-EA03-F267-0296-F6A25F193FAC}"/>
          </ac:spMkLst>
        </pc:spChg>
        <pc:spChg chg="mod">
          <ac:chgData name="Keshav Kumar (keskuma2)" userId="23029040-211d-488c-8059-9d17570338e2" providerId="ADAL" clId="{68F4C844-6B60-5D43-A481-AFA8A940534D}" dt="2023-03-01T09:09:50.817" v="1090" actId="1076"/>
          <ac:spMkLst>
            <pc:docMk/>
            <pc:sldMk cId="2567092865" sldId="261"/>
            <ac:spMk id="6" creationId="{3B85E6E8-6BCD-FFB4-A2B5-2BAF08942908}"/>
          </ac:spMkLst>
        </pc:spChg>
      </pc:sldChg>
      <pc:sldChg chg="add">
        <pc:chgData name="Keshav Kumar (keskuma2)" userId="23029040-211d-488c-8059-9d17570338e2" providerId="ADAL" clId="{68F4C844-6B60-5D43-A481-AFA8A940534D}" dt="2023-03-06T07:57:40.135" v="6168"/>
        <pc:sldMkLst>
          <pc:docMk/>
          <pc:sldMk cId="3729957994" sldId="261"/>
        </pc:sldMkLst>
      </pc:sldChg>
      <pc:sldChg chg="modSp del mod">
        <pc:chgData name="Keshav Kumar (keskuma2)" userId="23029040-211d-488c-8059-9d17570338e2" providerId="ADAL" clId="{68F4C844-6B60-5D43-A481-AFA8A940534D}" dt="2023-03-01T16:14:23.410" v="6144" actId="2696"/>
        <pc:sldMkLst>
          <pc:docMk/>
          <pc:sldMk cId="702157654" sldId="262"/>
        </pc:sldMkLst>
        <pc:spChg chg="mod">
          <ac:chgData name="Keshav Kumar (keskuma2)" userId="23029040-211d-488c-8059-9d17570338e2" providerId="ADAL" clId="{68F4C844-6B60-5D43-A481-AFA8A940534D}" dt="2023-03-01T13:37:54.286" v="4531" actId="404"/>
          <ac:spMkLst>
            <pc:docMk/>
            <pc:sldMk cId="702157654" sldId="262"/>
            <ac:spMk id="2" creationId="{4F9C1654-3208-9EA7-9918-EB46DAE721A7}"/>
          </ac:spMkLst>
        </pc:spChg>
        <pc:spChg chg="mod">
          <ac:chgData name="Keshav Kumar (keskuma2)" userId="23029040-211d-488c-8059-9d17570338e2" providerId="ADAL" clId="{68F4C844-6B60-5D43-A481-AFA8A940534D}" dt="2023-03-01T09:09:32.992" v="1087" actId="313"/>
          <ac:spMkLst>
            <pc:docMk/>
            <pc:sldMk cId="702157654" sldId="262"/>
            <ac:spMk id="3" creationId="{E31F6D0F-17E4-E5EE-E19B-C557F8A7B7D2}"/>
          </ac:spMkLst>
        </pc:spChg>
        <pc:spChg chg="mod">
          <ac:chgData name="Keshav Kumar (keskuma2)" userId="23029040-211d-488c-8059-9d17570338e2" providerId="ADAL" clId="{68F4C844-6B60-5D43-A481-AFA8A940534D}" dt="2023-03-01T11:53:50.926" v="2608" actId="20577"/>
          <ac:spMkLst>
            <pc:docMk/>
            <pc:sldMk cId="702157654" sldId="262"/>
            <ac:spMk id="5" creationId="{219D4794-2520-2FFB-6FEB-DB6E40885EFF}"/>
          </ac:spMkLst>
        </pc:spChg>
        <pc:spChg chg="mod">
          <ac:chgData name="Keshav Kumar (keskuma2)" userId="23029040-211d-488c-8059-9d17570338e2" providerId="ADAL" clId="{68F4C844-6B60-5D43-A481-AFA8A940534D}" dt="2023-03-01T09:09:24.973" v="1085" actId="1076"/>
          <ac:spMkLst>
            <pc:docMk/>
            <pc:sldMk cId="702157654" sldId="262"/>
            <ac:spMk id="6" creationId="{40D9028A-A741-8C0B-0C31-F6CFEA6AC7A9}"/>
          </ac:spMkLst>
        </pc:spChg>
      </pc:sldChg>
      <pc:sldChg chg="delSp modSp add mod modNotesTx">
        <pc:chgData name="Keshav Kumar (keskuma2)" userId="23029040-211d-488c-8059-9d17570338e2" providerId="ADAL" clId="{68F4C844-6B60-5D43-A481-AFA8A940534D}" dt="2023-03-03T12:36:32.533" v="6153" actId="1076"/>
        <pc:sldMkLst>
          <pc:docMk/>
          <pc:sldMk cId="2060639039" sldId="262"/>
        </pc:sldMkLst>
        <pc:spChg chg="del mod">
          <ac:chgData name="Keshav Kumar (keskuma2)" userId="23029040-211d-488c-8059-9d17570338e2" providerId="ADAL" clId="{68F4C844-6B60-5D43-A481-AFA8A940534D}" dt="2023-03-03T12:36:26.885" v="6151"/>
          <ac:spMkLst>
            <pc:docMk/>
            <pc:sldMk cId="2060639039" sldId="262"/>
            <ac:spMk id="3" creationId="{E31F6D0F-17E4-E5EE-E19B-C557F8A7B7D2}"/>
          </ac:spMkLst>
        </pc:spChg>
        <pc:spChg chg="mod">
          <ac:chgData name="Keshav Kumar (keskuma2)" userId="23029040-211d-488c-8059-9d17570338e2" providerId="ADAL" clId="{68F4C844-6B60-5D43-A481-AFA8A940534D}" dt="2023-03-03T12:36:30.097" v="6152" actId="1076"/>
          <ac:spMkLst>
            <pc:docMk/>
            <pc:sldMk cId="2060639039" sldId="262"/>
            <ac:spMk id="4" creationId="{EB30643E-6CAA-0309-118D-081E93463953}"/>
          </ac:spMkLst>
        </pc:spChg>
        <pc:spChg chg="mod">
          <ac:chgData name="Keshav Kumar (keskuma2)" userId="23029040-211d-488c-8059-9d17570338e2" providerId="ADAL" clId="{68F4C844-6B60-5D43-A481-AFA8A940534D}" dt="2023-03-03T12:36:32.533" v="6153" actId="1076"/>
          <ac:spMkLst>
            <pc:docMk/>
            <pc:sldMk cId="2060639039" sldId="262"/>
            <ac:spMk id="5" creationId="{219D4794-2520-2FFB-6FEB-DB6E40885EFF}"/>
          </ac:spMkLst>
        </pc:spChg>
      </pc:sldChg>
      <pc:sldChg chg="delSp modSp add mod modNotesTx">
        <pc:chgData name="Keshav Kumar (keskuma2)" userId="23029040-211d-488c-8059-9d17570338e2" providerId="ADAL" clId="{68F4C844-6B60-5D43-A481-AFA8A940534D}" dt="2023-03-03T12:37:20.805" v="6160"/>
        <pc:sldMkLst>
          <pc:docMk/>
          <pc:sldMk cId="627090061" sldId="263"/>
        </pc:sldMkLst>
        <pc:spChg chg="del mod">
          <ac:chgData name="Keshav Kumar (keskuma2)" userId="23029040-211d-488c-8059-9d17570338e2" providerId="ADAL" clId="{68F4C844-6B60-5D43-A481-AFA8A940534D}" dt="2023-03-03T12:37:20.805" v="6160"/>
          <ac:spMkLst>
            <pc:docMk/>
            <pc:sldMk cId="627090061" sldId="263"/>
            <ac:spMk id="3" creationId="{B463A54D-39A8-4494-9EC5-83A35C73F077}"/>
          </ac:spMkLst>
        </pc:spChg>
        <pc:spChg chg="mod">
          <ac:chgData name="Keshav Kumar (keskuma2)" userId="23029040-211d-488c-8059-9d17570338e2" providerId="ADAL" clId="{68F4C844-6B60-5D43-A481-AFA8A940534D}" dt="2023-03-03T12:36:46.301" v="6156" actId="1076"/>
          <ac:spMkLst>
            <pc:docMk/>
            <pc:sldMk cId="627090061" sldId="263"/>
            <ac:spMk id="4" creationId="{BC6308CF-95E1-6E50-7303-37C5A243D4A7}"/>
          </ac:spMkLst>
        </pc:spChg>
        <pc:spChg chg="mod">
          <ac:chgData name="Keshav Kumar (keskuma2)" userId="23029040-211d-488c-8059-9d17570338e2" providerId="ADAL" clId="{68F4C844-6B60-5D43-A481-AFA8A940534D}" dt="2023-03-03T12:36:52.105" v="6157" actId="1076"/>
          <ac:spMkLst>
            <pc:docMk/>
            <pc:sldMk cId="627090061" sldId="263"/>
            <ac:spMk id="5" creationId="{939F2F45-C6A8-5586-3FA5-BA6D5AE11542}"/>
          </ac:spMkLst>
        </pc:spChg>
      </pc:sldChg>
      <pc:sldChg chg="del">
        <pc:chgData name="Keshav Kumar (keskuma2)" userId="23029040-211d-488c-8059-9d17570338e2" providerId="ADAL" clId="{68F4C844-6B60-5D43-A481-AFA8A940534D}" dt="2023-03-01T16:14:23.410" v="6144" actId="2696"/>
        <pc:sldMkLst>
          <pc:docMk/>
          <pc:sldMk cId="2011626774" sldId="263"/>
        </pc:sldMkLst>
      </pc:sldChg>
      <pc:sldChg chg="modSp mod">
        <pc:chgData name="Keshav Kumar (keskuma2)" userId="23029040-211d-488c-8059-9d17570338e2" providerId="ADAL" clId="{68F4C844-6B60-5D43-A481-AFA8A940534D}" dt="2023-03-01T13:37:36.316" v="4523" actId="404"/>
        <pc:sldMkLst>
          <pc:docMk/>
          <pc:sldMk cId="735232704" sldId="264"/>
        </pc:sldMkLst>
        <pc:spChg chg="mod">
          <ac:chgData name="Keshav Kumar (keskuma2)" userId="23029040-211d-488c-8059-9d17570338e2" providerId="ADAL" clId="{68F4C844-6B60-5D43-A481-AFA8A940534D}" dt="2023-03-01T13:37:36.316" v="4523" actId="404"/>
          <ac:spMkLst>
            <pc:docMk/>
            <pc:sldMk cId="735232704" sldId="264"/>
            <ac:spMk id="2" creationId="{481DF9B9-0622-D8BD-444C-23891BED2022}"/>
          </ac:spMkLst>
        </pc:spChg>
        <pc:spChg chg="mod">
          <ac:chgData name="Keshav Kumar (keskuma2)" userId="23029040-211d-488c-8059-9d17570338e2" providerId="ADAL" clId="{68F4C844-6B60-5D43-A481-AFA8A940534D}" dt="2023-03-01T07:06:46.126" v="101" actId="14100"/>
          <ac:spMkLst>
            <pc:docMk/>
            <pc:sldMk cId="735232704" sldId="264"/>
            <ac:spMk id="3" creationId="{83A31E29-8CCA-254D-CA72-63561C0F2C86}"/>
          </ac:spMkLst>
        </pc:spChg>
      </pc:sldChg>
      <pc:sldChg chg="modSp del mod">
        <pc:chgData name="Keshav Kumar (keskuma2)" userId="23029040-211d-488c-8059-9d17570338e2" providerId="ADAL" clId="{68F4C844-6B60-5D43-A481-AFA8A940534D}" dt="2023-03-01T16:14:37.791" v="6146" actId="2696"/>
        <pc:sldMkLst>
          <pc:docMk/>
          <pc:sldMk cId="297532283" sldId="265"/>
        </pc:sldMkLst>
        <pc:spChg chg="mod">
          <ac:chgData name="Keshav Kumar (keskuma2)" userId="23029040-211d-488c-8059-9d17570338e2" providerId="ADAL" clId="{68F4C844-6B60-5D43-A481-AFA8A940534D}" dt="2023-02-28T10:06:06.694" v="90" actId="14100"/>
          <ac:spMkLst>
            <pc:docMk/>
            <pc:sldMk cId="297532283" sldId="265"/>
            <ac:spMk id="3" creationId="{4EDD7789-ACC4-589C-C18B-78349D7D96D7}"/>
          </ac:spMkLst>
        </pc:spChg>
      </pc:sldChg>
      <pc:sldChg chg="modSp add mod">
        <pc:chgData name="Keshav Kumar (keskuma2)" userId="23029040-211d-488c-8059-9d17570338e2" providerId="ADAL" clId="{68F4C844-6B60-5D43-A481-AFA8A940534D}" dt="2023-03-03T12:36:59.492" v="6158" actId="1076"/>
        <pc:sldMkLst>
          <pc:docMk/>
          <pc:sldMk cId="3129268247" sldId="265"/>
        </pc:sldMkLst>
        <pc:picChg chg="mod">
          <ac:chgData name="Keshav Kumar (keskuma2)" userId="23029040-211d-488c-8059-9d17570338e2" providerId="ADAL" clId="{68F4C844-6B60-5D43-A481-AFA8A940534D}" dt="2023-03-03T12:36:59.492" v="6158" actId="1076"/>
          <ac:picMkLst>
            <pc:docMk/>
            <pc:sldMk cId="3129268247" sldId="265"/>
            <ac:picMk id="8" creationId="{09C72BD7-00BB-4BD3-41E0-FA00B1F8B963}"/>
          </ac:picMkLst>
        </pc:picChg>
      </pc:sldChg>
      <pc:sldChg chg="modSp mod">
        <pc:chgData name="Keshav Kumar (keskuma2)" userId="23029040-211d-488c-8059-9d17570338e2" providerId="ADAL" clId="{68F4C844-6B60-5D43-A481-AFA8A940534D}" dt="2023-03-01T07:06:28.671" v="97" actId="14100"/>
        <pc:sldMkLst>
          <pc:docMk/>
          <pc:sldMk cId="938086860" sldId="266"/>
        </pc:sldMkLst>
        <pc:spChg chg="mod">
          <ac:chgData name="Keshav Kumar (keskuma2)" userId="23029040-211d-488c-8059-9d17570338e2" providerId="ADAL" clId="{68F4C844-6B60-5D43-A481-AFA8A940534D}" dt="2023-03-01T07:06:23.285" v="95" actId="1076"/>
          <ac:spMkLst>
            <pc:docMk/>
            <pc:sldMk cId="938086860" sldId="266"/>
            <ac:spMk id="2" creationId="{0281B19B-4F5A-FC3C-C6F9-A98A03F3A2BE}"/>
          </ac:spMkLst>
        </pc:spChg>
        <pc:spChg chg="mod">
          <ac:chgData name="Keshav Kumar (keskuma2)" userId="23029040-211d-488c-8059-9d17570338e2" providerId="ADAL" clId="{68F4C844-6B60-5D43-A481-AFA8A940534D}" dt="2023-03-01T07:06:28.671" v="97" actId="14100"/>
          <ac:spMkLst>
            <pc:docMk/>
            <pc:sldMk cId="938086860" sldId="266"/>
            <ac:spMk id="3" creationId="{2D544409-061C-2B5F-23C9-AE3EF97B85CC}"/>
          </ac:spMkLst>
        </pc:spChg>
      </pc:sldChg>
      <pc:sldChg chg="modSp del mod">
        <pc:chgData name="Keshav Kumar (keskuma2)" userId="23029040-211d-488c-8059-9d17570338e2" providerId="ADAL" clId="{68F4C844-6B60-5D43-A481-AFA8A940534D}" dt="2023-03-01T16:14:37.791" v="6146" actId="2696"/>
        <pc:sldMkLst>
          <pc:docMk/>
          <pc:sldMk cId="2761160682" sldId="267"/>
        </pc:sldMkLst>
        <pc:spChg chg="mod">
          <ac:chgData name="Keshav Kumar (keskuma2)" userId="23029040-211d-488c-8059-9d17570338e2" providerId="ADAL" clId="{68F4C844-6B60-5D43-A481-AFA8A940534D}" dt="2023-03-01T07:06:11.900" v="94" actId="313"/>
          <ac:spMkLst>
            <pc:docMk/>
            <pc:sldMk cId="2761160682" sldId="267"/>
            <ac:spMk id="2" creationId="{AA90868A-EC49-C968-6021-1CA4EE26A7D2}"/>
          </ac:spMkLst>
        </pc:spChg>
        <pc:spChg chg="mod">
          <ac:chgData name="Keshav Kumar (keskuma2)" userId="23029040-211d-488c-8059-9d17570338e2" providerId="ADAL" clId="{68F4C844-6B60-5D43-A481-AFA8A940534D}" dt="2023-03-01T09:10:58.405" v="1104" actId="1076"/>
          <ac:spMkLst>
            <pc:docMk/>
            <pc:sldMk cId="2761160682" sldId="267"/>
            <ac:spMk id="5" creationId="{B18D621F-B7FB-8C49-0C86-9781AB988D5D}"/>
          </ac:spMkLst>
        </pc:spChg>
      </pc:sldChg>
      <pc:sldChg chg="add">
        <pc:chgData name="Keshav Kumar (keskuma2)" userId="23029040-211d-488c-8059-9d17570338e2" providerId="ADAL" clId="{68F4C844-6B60-5D43-A481-AFA8A940534D}" dt="2023-03-01T16:14:41.670" v="6147"/>
        <pc:sldMkLst>
          <pc:docMk/>
          <pc:sldMk cId="3466629415" sldId="267"/>
        </pc:sldMkLst>
      </pc:sldChg>
      <pc:sldChg chg="addSp delSp modSp mod ord">
        <pc:chgData name="Keshav Kumar (keskuma2)" userId="23029040-211d-488c-8059-9d17570338e2" providerId="ADAL" clId="{68F4C844-6B60-5D43-A481-AFA8A940534D}" dt="2023-03-01T15:59:53.525" v="6129" actId="403"/>
        <pc:sldMkLst>
          <pc:docMk/>
          <pc:sldMk cId="2803415989" sldId="269"/>
        </pc:sldMkLst>
        <pc:spChg chg="mod">
          <ac:chgData name="Keshav Kumar (keskuma2)" userId="23029040-211d-488c-8059-9d17570338e2" providerId="ADAL" clId="{68F4C844-6B60-5D43-A481-AFA8A940534D}" dt="2023-03-01T13:36:28.965" v="4412" actId="20577"/>
          <ac:spMkLst>
            <pc:docMk/>
            <pc:sldMk cId="2803415989" sldId="269"/>
            <ac:spMk id="2" creationId="{D87007AD-4193-704C-A4AD-7B7AEC3FC79F}"/>
          </ac:spMkLst>
        </pc:spChg>
        <pc:spChg chg="mod">
          <ac:chgData name="Keshav Kumar (keskuma2)" userId="23029040-211d-488c-8059-9d17570338e2" providerId="ADAL" clId="{68F4C844-6B60-5D43-A481-AFA8A940534D}" dt="2023-03-01T15:59:53.525" v="6129" actId="403"/>
          <ac:spMkLst>
            <pc:docMk/>
            <pc:sldMk cId="2803415989" sldId="269"/>
            <ac:spMk id="3" creationId="{5DB17521-B54F-7502-24D8-AFBE93BC728E}"/>
          </ac:spMkLst>
        </pc:spChg>
        <pc:spChg chg="mod">
          <ac:chgData name="Keshav Kumar (keskuma2)" userId="23029040-211d-488c-8059-9d17570338e2" providerId="ADAL" clId="{68F4C844-6B60-5D43-A481-AFA8A940534D}" dt="2023-03-01T13:30:06.505" v="3500" actId="1076"/>
          <ac:spMkLst>
            <pc:docMk/>
            <pc:sldMk cId="2803415989" sldId="269"/>
            <ac:spMk id="4" creationId="{FCE9CCBB-8C36-9A9E-853E-6EB934A01512}"/>
          </ac:spMkLst>
        </pc:spChg>
        <pc:spChg chg="mod">
          <ac:chgData name="Keshav Kumar (keskuma2)" userId="23029040-211d-488c-8059-9d17570338e2" providerId="ADAL" clId="{68F4C844-6B60-5D43-A481-AFA8A940534D}" dt="2023-03-01T13:10:22.842" v="2618" actId="20577"/>
          <ac:spMkLst>
            <pc:docMk/>
            <pc:sldMk cId="2803415989" sldId="269"/>
            <ac:spMk id="5" creationId="{BC165EEC-F8BA-A6D8-D9C2-BFF518FDBD3F}"/>
          </ac:spMkLst>
        </pc:spChg>
        <pc:spChg chg="add del mod">
          <ac:chgData name="Keshav Kumar (keskuma2)" userId="23029040-211d-488c-8059-9d17570338e2" providerId="ADAL" clId="{68F4C844-6B60-5D43-A481-AFA8A940534D}" dt="2023-03-01T13:12:42.236" v="2663"/>
          <ac:spMkLst>
            <pc:docMk/>
            <pc:sldMk cId="2803415989" sldId="269"/>
            <ac:spMk id="6" creationId="{1F238039-2847-FAE2-AA05-BEB3346BF3A9}"/>
          </ac:spMkLst>
        </pc:spChg>
        <pc:spChg chg="add mod">
          <ac:chgData name="Keshav Kumar (keskuma2)" userId="23029040-211d-488c-8059-9d17570338e2" providerId="ADAL" clId="{68F4C844-6B60-5D43-A481-AFA8A940534D}" dt="2023-03-01T13:22:12.327" v="3497" actId="1076"/>
          <ac:spMkLst>
            <pc:docMk/>
            <pc:sldMk cId="2803415989" sldId="269"/>
            <ac:spMk id="7" creationId="{1D158D23-48CF-7699-F21A-1377FB393812}"/>
          </ac:spMkLst>
        </pc:spChg>
      </pc:sldChg>
      <pc:sldChg chg="modSp add mod">
        <pc:chgData name="Keshav Kumar (keskuma2)" userId="23029040-211d-488c-8059-9d17570338e2" providerId="ADAL" clId="{68F4C844-6B60-5D43-A481-AFA8A940534D}" dt="2023-03-01T16:06:37.302" v="6143" actId="14100"/>
        <pc:sldMkLst>
          <pc:docMk/>
          <pc:sldMk cId="2324851592" sldId="270"/>
        </pc:sldMkLst>
        <pc:spChg chg="mod">
          <ac:chgData name="Keshav Kumar (keskuma2)" userId="23029040-211d-488c-8059-9d17570338e2" providerId="ADAL" clId="{68F4C844-6B60-5D43-A481-AFA8A940534D}" dt="2023-03-01T16:00:20.786" v="6134" actId="1076"/>
          <ac:spMkLst>
            <pc:docMk/>
            <pc:sldMk cId="2324851592" sldId="270"/>
            <ac:spMk id="2" creationId="{25520122-FB85-BCCD-C82C-3A0C298FC867}"/>
          </ac:spMkLst>
        </pc:spChg>
        <pc:spChg chg="mod">
          <ac:chgData name="Keshav Kumar (keskuma2)" userId="23029040-211d-488c-8059-9d17570338e2" providerId="ADAL" clId="{68F4C844-6B60-5D43-A481-AFA8A940534D}" dt="2023-03-01T16:06:37.302" v="6143" actId="14100"/>
          <ac:spMkLst>
            <pc:docMk/>
            <pc:sldMk cId="2324851592" sldId="270"/>
            <ac:spMk id="3" creationId="{4C9F3FB7-6E57-23C8-4BE9-4C1C71741FD4}"/>
          </ac:spMkLst>
        </pc:spChg>
        <pc:spChg chg="mod">
          <ac:chgData name="Keshav Kumar (keskuma2)" userId="23029040-211d-488c-8059-9d17570338e2" providerId="ADAL" clId="{68F4C844-6B60-5D43-A481-AFA8A940534D}" dt="2023-03-01T16:00:38.191" v="6140" actId="20577"/>
          <ac:spMkLst>
            <pc:docMk/>
            <pc:sldMk cId="2324851592" sldId="270"/>
            <ac:spMk id="6" creationId="{BD49F8ED-3138-B78A-E629-F853925C2F13}"/>
          </ac:spMkLst>
        </pc:spChg>
      </pc:sldChg>
      <pc:sldChg chg="addSp modSp del mod">
        <pc:chgData name="Keshav Kumar (keskuma2)" userId="23029040-211d-488c-8059-9d17570338e2" providerId="ADAL" clId="{68F4C844-6B60-5D43-A481-AFA8A940534D}" dt="2023-03-01T16:00:01.710" v="6130" actId="2696"/>
        <pc:sldMkLst>
          <pc:docMk/>
          <pc:sldMk cId="3206316801" sldId="270"/>
        </pc:sldMkLst>
        <pc:spChg chg="mod">
          <ac:chgData name="Keshav Kumar (keskuma2)" userId="23029040-211d-488c-8059-9d17570338e2" providerId="ADAL" clId="{68F4C844-6B60-5D43-A481-AFA8A940534D}" dt="2023-03-01T13:36:58.052" v="4455" actId="403"/>
          <ac:spMkLst>
            <pc:docMk/>
            <pc:sldMk cId="3206316801" sldId="270"/>
            <ac:spMk id="2" creationId="{25520122-FB85-BCCD-C82C-3A0C298FC867}"/>
          </ac:spMkLst>
        </pc:spChg>
        <pc:spChg chg="mod">
          <ac:chgData name="Keshav Kumar (keskuma2)" userId="23029040-211d-488c-8059-9d17570338e2" providerId="ADAL" clId="{68F4C844-6B60-5D43-A481-AFA8A940534D}" dt="2023-03-01T15:58:11.606" v="6108" actId="113"/>
          <ac:spMkLst>
            <pc:docMk/>
            <pc:sldMk cId="3206316801" sldId="270"/>
            <ac:spMk id="3" creationId="{4C9F3FB7-6E57-23C8-4BE9-4C1C71741FD4}"/>
          </ac:spMkLst>
        </pc:spChg>
        <pc:spChg chg="mod">
          <ac:chgData name="Keshav Kumar (keskuma2)" userId="23029040-211d-488c-8059-9d17570338e2" providerId="ADAL" clId="{68F4C844-6B60-5D43-A481-AFA8A940534D}" dt="2023-03-01T15:55:37.878" v="6083" actId="20577"/>
          <ac:spMkLst>
            <pc:docMk/>
            <pc:sldMk cId="3206316801" sldId="270"/>
            <ac:spMk id="4" creationId="{96D26425-F0BE-8345-05EB-B6BDF19E744A}"/>
          </ac:spMkLst>
        </pc:spChg>
        <pc:spChg chg="mod">
          <ac:chgData name="Keshav Kumar (keskuma2)" userId="23029040-211d-488c-8059-9d17570338e2" providerId="ADAL" clId="{68F4C844-6B60-5D43-A481-AFA8A940534D}" dt="2023-03-01T13:36:49.438" v="4451" actId="20577"/>
          <ac:spMkLst>
            <pc:docMk/>
            <pc:sldMk cId="3206316801" sldId="270"/>
            <ac:spMk id="5" creationId="{91B7B4F7-6EE6-EC6C-F4D1-41F4AA456E31}"/>
          </ac:spMkLst>
        </pc:spChg>
        <pc:spChg chg="add mod">
          <ac:chgData name="Keshav Kumar (keskuma2)" userId="23029040-211d-488c-8059-9d17570338e2" providerId="ADAL" clId="{68F4C844-6B60-5D43-A481-AFA8A940534D}" dt="2023-03-01T15:46:54.271" v="4710" actId="20577"/>
          <ac:spMkLst>
            <pc:docMk/>
            <pc:sldMk cId="3206316801" sldId="270"/>
            <ac:spMk id="6" creationId="{BD49F8ED-3138-B78A-E629-F853925C2F13}"/>
          </ac:spMkLst>
        </pc:spChg>
      </pc:sldChg>
      <pc:sldChg chg="modSp del mod">
        <pc:chgData name="Keshav Kumar (keskuma2)" userId="23029040-211d-488c-8059-9d17570338e2" providerId="ADAL" clId="{68F4C844-6B60-5D43-A481-AFA8A940534D}" dt="2023-03-01T16:14:37.791" v="6146" actId="2696"/>
        <pc:sldMkLst>
          <pc:docMk/>
          <pc:sldMk cId="1215924670" sldId="271"/>
        </pc:sldMkLst>
        <pc:spChg chg="mod">
          <ac:chgData name="Keshav Kumar (keskuma2)" userId="23029040-211d-488c-8059-9d17570338e2" providerId="ADAL" clId="{68F4C844-6B60-5D43-A481-AFA8A940534D}" dt="2023-03-01T09:11:16.884" v="1106" actId="1076"/>
          <ac:spMkLst>
            <pc:docMk/>
            <pc:sldMk cId="1215924670" sldId="271"/>
            <ac:spMk id="5" creationId="{0B038D52-2C22-94CD-B078-DCFE732A2663}"/>
          </ac:spMkLst>
        </pc:spChg>
      </pc:sldChg>
      <pc:sldChg chg="modSp add mod">
        <pc:chgData name="Keshav Kumar (keskuma2)" userId="23029040-211d-488c-8059-9d17570338e2" providerId="ADAL" clId="{68F4C844-6B60-5D43-A481-AFA8A940534D}" dt="2023-03-03T12:37:25.551" v="6166" actId="20577"/>
        <pc:sldMkLst>
          <pc:docMk/>
          <pc:sldMk cId="3027114493" sldId="271"/>
        </pc:sldMkLst>
        <pc:spChg chg="mod">
          <ac:chgData name="Keshav Kumar (keskuma2)" userId="23029040-211d-488c-8059-9d17570338e2" providerId="ADAL" clId="{68F4C844-6B60-5D43-A481-AFA8A940534D}" dt="2023-03-03T12:37:25.551" v="6166" actId="20577"/>
          <ac:spMkLst>
            <pc:docMk/>
            <pc:sldMk cId="3027114493" sldId="271"/>
            <ac:spMk id="5" creationId="{0B038D52-2C22-94CD-B078-DCFE732A2663}"/>
          </ac:spMkLst>
        </pc:spChg>
      </pc:sldChg>
      <pc:sldChg chg="addSp delSp modSp new mod">
        <pc:chgData name="Keshav Kumar (keskuma2)" userId="23029040-211d-488c-8059-9d17570338e2" providerId="ADAL" clId="{68F4C844-6B60-5D43-A481-AFA8A940534D}" dt="2023-03-01T11:49:56.732" v="2561" actId="20577"/>
        <pc:sldMkLst>
          <pc:docMk/>
          <pc:sldMk cId="3359797573" sldId="272"/>
        </pc:sldMkLst>
        <pc:spChg chg="mod">
          <ac:chgData name="Keshav Kumar (keskuma2)" userId="23029040-211d-488c-8059-9d17570338e2" providerId="ADAL" clId="{68F4C844-6B60-5D43-A481-AFA8A940534D}" dt="2023-03-01T11:49:56.732" v="2561" actId="20577"/>
          <ac:spMkLst>
            <pc:docMk/>
            <pc:sldMk cId="3359797573" sldId="272"/>
            <ac:spMk id="2" creationId="{B9F2D5EB-41C7-B1EE-A261-D5FC95A1C535}"/>
          </ac:spMkLst>
        </pc:spChg>
        <pc:spChg chg="mod">
          <ac:chgData name="Keshav Kumar (keskuma2)" userId="23029040-211d-488c-8059-9d17570338e2" providerId="ADAL" clId="{68F4C844-6B60-5D43-A481-AFA8A940534D}" dt="2023-03-01T11:38:03.549" v="2510" actId="404"/>
          <ac:spMkLst>
            <pc:docMk/>
            <pc:sldMk cId="3359797573" sldId="272"/>
            <ac:spMk id="3" creationId="{9F9DBDEE-6879-ACC4-6455-00705F919710}"/>
          </ac:spMkLst>
        </pc:spChg>
        <pc:spChg chg="mod">
          <ac:chgData name="Keshav Kumar (keskuma2)" userId="23029040-211d-488c-8059-9d17570338e2" providerId="ADAL" clId="{68F4C844-6B60-5D43-A481-AFA8A940534D}" dt="2023-03-01T11:38:09.741" v="2511" actId="403"/>
          <ac:spMkLst>
            <pc:docMk/>
            <pc:sldMk cId="3359797573" sldId="272"/>
            <ac:spMk id="4" creationId="{69A7AEE7-8343-E77E-4A92-5E1F1B1182CD}"/>
          </ac:spMkLst>
        </pc:spChg>
        <pc:spChg chg="mod">
          <ac:chgData name="Keshav Kumar (keskuma2)" userId="23029040-211d-488c-8059-9d17570338e2" providerId="ADAL" clId="{68F4C844-6B60-5D43-A481-AFA8A940534D}" dt="2023-03-01T09:11:51.157" v="1108" actId="1076"/>
          <ac:spMkLst>
            <pc:docMk/>
            <pc:sldMk cId="3359797573" sldId="272"/>
            <ac:spMk id="5" creationId="{ABE24689-BB8C-5038-A0DB-4E9E436D806D}"/>
          </ac:spMkLst>
        </pc:spChg>
        <pc:spChg chg="add del mod">
          <ac:chgData name="Keshav Kumar (keskuma2)" userId="23029040-211d-488c-8059-9d17570338e2" providerId="ADAL" clId="{68F4C844-6B60-5D43-A481-AFA8A940534D}" dt="2023-03-01T09:45:28.067" v="1118"/>
          <ac:spMkLst>
            <pc:docMk/>
            <pc:sldMk cId="3359797573" sldId="272"/>
            <ac:spMk id="6" creationId="{24A0ADFF-526E-5F75-E634-780B1CB61DA3}"/>
          </ac:spMkLst>
        </pc:spChg>
        <pc:spChg chg="add del mod">
          <ac:chgData name="Keshav Kumar (keskuma2)" userId="23029040-211d-488c-8059-9d17570338e2" providerId="ADAL" clId="{68F4C844-6B60-5D43-A481-AFA8A940534D}" dt="2023-03-01T09:45:26.304" v="1116"/>
          <ac:spMkLst>
            <pc:docMk/>
            <pc:sldMk cId="3359797573" sldId="272"/>
            <ac:spMk id="7" creationId="{82EFEBC6-DF3E-BD24-3694-EDA5DB7A3128}"/>
          </ac:spMkLst>
        </pc:spChg>
        <pc:spChg chg="add del mod">
          <ac:chgData name="Keshav Kumar (keskuma2)" userId="23029040-211d-488c-8059-9d17570338e2" providerId="ADAL" clId="{68F4C844-6B60-5D43-A481-AFA8A940534D}" dt="2023-03-01T09:45:31.400" v="1121"/>
          <ac:spMkLst>
            <pc:docMk/>
            <pc:sldMk cId="3359797573" sldId="272"/>
            <ac:spMk id="8" creationId="{2FF60C57-44F7-31C6-16A8-172E105BABA4}"/>
          </ac:spMkLst>
        </pc:spChg>
        <pc:spChg chg="add mod">
          <ac:chgData name="Keshav Kumar (keskuma2)" userId="23029040-211d-488c-8059-9d17570338e2" providerId="ADAL" clId="{68F4C844-6B60-5D43-A481-AFA8A940534D}" dt="2023-03-01T10:10:17.508" v="2499" actId="14100"/>
          <ac:spMkLst>
            <pc:docMk/>
            <pc:sldMk cId="3359797573" sldId="272"/>
            <ac:spMk id="9" creationId="{4CE72E25-EF55-A8B6-5342-AFA4D98444BF}"/>
          </ac:spMkLst>
        </pc:spChg>
        <pc:spChg chg="add del mod">
          <ac:chgData name="Keshav Kumar (keskuma2)" userId="23029040-211d-488c-8059-9d17570338e2" providerId="ADAL" clId="{68F4C844-6B60-5D43-A481-AFA8A940534D}" dt="2023-03-01T10:10:23.621" v="2502"/>
          <ac:spMkLst>
            <pc:docMk/>
            <pc:sldMk cId="3359797573" sldId="272"/>
            <ac:spMk id="10" creationId="{8889800F-4114-DA7E-38E1-50F3E4683BA5}"/>
          </ac:spMkLst>
        </pc:spChg>
      </pc:sldChg>
      <pc:sldChg chg="addSp delSp modSp new mod">
        <pc:chgData name="Keshav Kumar (keskuma2)" userId="23029040-211d-488c-8059-9d17570338e2" providerId="ADAL" clId="{68F4C844-6B60-5D43-A481-AFA8A940534D}" dt="2023-03-01T11:47:08.303" v="2557" actId="20577"/>
        <pc:sldMkLst>
          <pc:docMk/>
          <pc:sldMk cId="576360455" sldId="273"/>
        </pc:sldMkLst>
        <pc:spChg chg="mod">
          <ac:chgData name="Keshav Kumar (keskuma2)" userId="23029040-211d-488c-8059-9d17570338e2" providerId="ADAL" clId="{68F4C844-6B60-5D43-A481-AFA8A940534D}" dt="2023-03-01T08:02:31.441" v="707" actId="27636"/>
          <ac:spMkLst>
            <pc:docMk/>
            <pc:sldMk cId="576360455" sldId="273"/>
            <ac:spMk id="2" creationId="{2BAE704B-D6D3-2AB9-72B1-32943C6C61CA}"/>
          </ac:spMkLst>
        </pc:spChg>
        <pc:spChg chg="add del mod">
          <ac:chgData name="Keshav Kumar (keskuma2)" userId="23029040-211d-488c-8059-9d17570338e2" providerId="ADAL" clId="{68F4C844-6B60-5D43-A481-AFA8A940534D}" dt="2023-03-01T07:28:28.226" v="540"/>
          <ac:spMkLst>
            <pc:docMk/>
            <pc:sldMk cId="576360455" sldId="273"/>
            <ac:spMk id="3" creationId="{7DC09859-22F8-E41D-0442-4161DACC7419}"/>
          </ac:spMkLst>
        </pc:spChg>
        <pc:spChg chg="add del mod">
          <ac:chgData name="Keshav Kumar (keskuma2)" userId="23029040-211d-488c-8059-9d17570338e2" providerId="ADAL" clId="{68F4C844-6B60-5D43-A481-AFA8A940534D}" dt="2023-03-01T08:32:15.955" v="1015" actId="478"/>
          <ac:spMkLst>
            <pc:docMk/>
            <pc:sldMk cId="576360455" sldId="273"/>
            <ac:spMk id="5" creationId="{432947D4-187B-8607-E7DC-2132537382C6}"/>
          </ac:spMkLst>
        </pc:spChg>
        <pc:spChg chg="add mod">
          <ac:chgData name="Keshav Kumar (keskuma2)" userId="23029040-211d-488c-8059-9d17570338e2" providerId="ADAL" clId="{68F4C844-6B60-5D43-A481-AFA8A940534D}" dt="2023-03-01T11:46:48.214" v="2552" actId="20577"/>
          <ac:spMkLst>
            <pc:docMk/>
            <pc:sldMk cId="576360455" sldId="273"/>
            <ac:spMk id="13" creationId="{6CDB65C6-A35D-CC61-F1B9-9EAAE676F217}"/>
          </ac:spMkLst>
        </pc:spChg>
        <pc:spChg chg="add del mod">
          <ac:chgData name="Keshav Kumar (keskuma2)" userId="23029040-211d-488c-8059-9d17570338e2" providerId="ADAL" clId="{68F4C844-6B60-5D43-A481-AFA8A940534D}" dt="2023-03-01T08:08:53.230" v="727" actId="21"/>
          <ac:spMkLst>
            <pc:docMk/>
            <pc:sldMk cId="576360455" sldId="273"/>
            <ac:spMk id="20" creationId="{988D8DE3-840C-CC6A-43DD-A5E9AF5F744A}"/>
          </ac:spMkLst>
        </pc:spChg>
        <pc:spChg chg="add mod">
          <ac:chgData name="Keshav Kumar (keskuma2)" userId="23029040-211d-488c-8059-9d17570338e2" providerId="ADAL" clId="{68F4C844-6B60-5D43-A481-AFA8A940534D}" dt="2023-03-01T11:47:08.303" v="2557" actId="20577"/>
          <ac:spMkLst>
            <pc:docMk/>
            <pc:sldMk cId="576360455" sldId="273"/>
            <ac:spMk id="21" creationId="{CB5BE919-9035-944A-436F-69AD9E9F8732}"/>
          </ac:spMkLst>
        </pc:spChg>
        <pc:spChg chg="add mod">
          <ac:chgData name="Keshav Kumar (keskuma2)" userId="23029040-211d-488c-8059-9d17570338e2" providerId="ADAL" clId="{68F4C844-6B60-5D43-A481-AFA8A940534D}" dt="2023-03-01T11:45:38.076" v="2522" actId="20577"/>
          <ac:spMkLst>
            <pc:docMk/>
            <pc:sldMk cId="576360455" sldId="273"/>
            <ac:spMk id="22" creationId="{5212ED44-4A54-7816-7509-1E91DA61916C}"/>
          </ac:spMkLst>
        </pc:spChg>
      </pc:sldChg>
      <pc:sldChg chg="addSp delSp modSp new del mod">
        <pc:chgData name="Keshav Kumar (keskuma2)" userId="23029040-211d-488c-8059-9d17570338e2" providerId="ADAL" clId="{68F4C844-6B60-5D43-A481-AFA8A940534D}" dt="2023-03-06T07:58:18.067" v="6169" actId="2696"/>
        <pc:sldMkLst>
          <pc:docMk/>
          <pc:sldMk cId="1977934641" sldId="274"/>
        </pc:sldMkLst>
        <pc:spChg chg="mod">
          <ac:chgData name="Keshav Kumar (keskuma2)" userId="23029040-211d-488c-8059-9d17570338e2" providerId="ADAL" clId="{68F4C844-6B60-5D43-A481-AFA8A940534D}" dt="2023-03-01T09:10:05.680" v="1103" actId="20577"/>
          <ac:spMkLst>
            <pc:docMk/>
            <pc:sldMk cId="1977934641" sldId="274"/>
            <ac:spMk id="2" creationId="{867F8953-8FB3-6995-047B-5A4FE25CD20F}"/>
          </ac:spMkLst>
        </pc:spChg>
        <pc:spChg chg="del">
          <ac:chgData name="Keshav Kumar (keskuma2)" userId="23029040-211d-488c-8059-9d17570338e2" providerId="ADAL" clId="{68F4C844-6B60-5D43-A481-AFA8A940534D}" dt="2023-03-01T07:13:48.893" v="260" actId="478"/>
          <ac:spMkLst>
            <pc:docMk/>
            <pc:sldMk cId="1977934641" sldId="274"/>
            <ac:spMk id="2" creationId="{C4852CCE-F13B-B312-B573-85788701BEB0}"/>
          </ac:spMkLst>
        </pc:spChg>
        <pc:spChg chg="add mod">
          <ac:chgData name="Keshav Kumar (keskuma2)" userId="23029040-211d-488c-8059-9d17570338e2" providerId="ADAL" clId="{68F4C844-6B60-5D43-A481-AFA8A940534D}" dt="2023-03-01T07:15:35.041" v="323" actId="20577"/>
          <ac:spMkLst>
            <pc:docMk/>
            <pc:sldMk cId="1977934641" sldId="274"/>
            <ac:spMk id="3" creationId="{D394EC2B-96F2-82AD-DDFA-992E1C1FADAA}"/>
          </ac:spMkLst>
        </pc:spChg>
        <pc:spChg chg="add mod">
          <ac:chgData name="Keshav Kumar (keskuma2)" userId="23029040-211d-488c-8059-9d17570338e2" providerId="ADAL" clId="{68F4C844-6B60-5D43-A481-AFA8A940534D}" dt="2023-03-01T07:14:56.391" v="311" actId="20577"/>
          <ac:spMkLst>
            <pc:docMk/>
            <pc:sldMk cId="1977934641" sldId="274"/>
            <ac:spMk id="4" creationId="{DFDB6698-9E2D-F717-06F5-8C515656D830}"/>
          </ac:spMkLst>
        </pc:spChg>
        <pc:spChg chg="add mod">
          <ac:chgData name="Keshav Kumar (keskuma2)" userId="23029040-211d-488c-8059-9d17570338e2" providerId="ADAL" clId="{68F4C844-6B60-5D43-A481-AFA8A940534D}" dt="2023-03-01T07:14:47.020" v="295" actId="20577"/>
          <ac:spMkLst>
            <pc:docMk/>
            <pc:sldMk cId="1977934641" sldId="274"/>
            <ac:spMk id="6" creationId="{B57908AD-9A89-9B3D-8D56-3C51655346D3}"/>
          </ac:spMkLst>
        </pc:spChg>
        <pc:spChg chg="mod">
          <ac:chgData name="Keshav Kumar (keskuma2)" userId="23029040-211d-488c-8059-9d17570338e2" providerId="ADAL" clId="{68F4C844-6B60-5D43-A481-AFA8A940534D}" dt="2023-03-01T11:19:09.936" v="2505" actId="1076"/>
          <ac:spMkLst>
            <pc:docMk/>
            <pc:sldMk cId="1977934641" sldId="274"/>
            <ac:spMk id="7" creationId="{7C270395-19DB-48B3-5FFB-4F70B8820C6C}"/>
          </ac:spMkLst>
        </pc:spChg>
        <pc:spChg chg="add del mod">
          <ac:chgData name="Keshav Kumar (keskuma2)" userId="23029040-211d-488c-8059-9d17570338e2" providerId="ADAL" clId="{68F4C844-6B60-5D43-A481-AFA8A940534D}" dt="2023-03-01T07:15:36.842" v="325"/>
          <ac:spMkLst>
            <pc:docMk/>
            <pc:sldMk cId="1977934641" sldId="274"/>
            <ac:spMk id="7" creationId="{D3F75E99-6869-432B-FDD8-85C66594F373}"/>
          </ac:spMkLst>
        </pc:spChg>
        <pc:picChg chg="add del mod">
          <ac:chgData name="Keshav Kumar (keskuma2)" userId="23029040-211d-488c-8059-9d17570338e2" providerId="ADAL" clId="{68F4C844-6B60-5D43-A481-AFA8A940534D}" dt="2023-03-01T07:17:49.931" v="329" actId="478"/>
          <ac:picMkLst>
            <pc:docMk/>
            <pc:sldMk cId="1977934641" sldId="274"/>
            <ac:picMk id="5" creationId="{FD34A262-1BC3-15E0-FF7C-5C5D7A854EEB}"/>
          </ac:picMkLst>
        </pc:picChg>
      </pc:sldChg>
      <pc:sldChg chg="add">
        <pc:chgData name="Keshav Kumar (keskuma2)" userId="23029040-211d-488c-8059-9d17570338e2" providerId="ADAL" clId="{68F4C844-6B60-5D43-A481-AFA8A940534D}" dt="2023-03-06T07:58:24.229" v="6170"/>
        <pc:sldMkLst>
          <pc:docMk/>
          <pc:sldMk cId="4090772737" sldId="274"/>
        </pc:sldMkLst>
      </pc:sldChg>
      <pc:sldChg chg="new">
        <pc:chgData name="Keshav Kumar (keskuma2)" userId="23029040-211d-488c-8059-9d17570338e2" providerId="ADAL" clId="{68F4C844-6B60-5D43-A481-AFA8A940534D}" dt="2023-03-01T07:19:27.308" v="330" actId="680"/>
        <pc:sldMkLst>
          <pc:docMk/>
          <pc:sldMk cId="811292336" sldId="275"/>
        </pc:sldMkLst>
      </pc:sldChg>
      <pc:sldChg chg="addSp delSp modSp new mod">
        <pc:chgData name="Keshav Kumar (keskuma2)" userId="23029040-211d-488c-8059-9d17570338e2" providerId="ADAL" clId="{68F4C844-6B60-5D43-A481-AFA8A940534D}" dt="2023-03-01T11:46:31.361" v="2550" actId="20577"/>
        <pc:sldMkLst>
          <pc:docMk/>
          <pc:sldMk cId="1846913016" sldId="277"/>
        </pc:sldMkLst>
        <pc:spChg chg="del mod">
          <ac:chgData name="Keshav Kumar (keskuma2)" userId="23029040-211d-488c-8059-9d17570338e2" providerId="ADAL" clId="{68F4C844-6B60-5D43-A481-AFA8A940534D}" dt="2023-03-01T08:17:59.527" v="741" actId="478"/>
          <ac:spMkLst>
            <pc:docMk/>
            <pc:sldMk cId="1846913016" sldId="277"/>
            <ac:spMk id="2" creationId="{8BFBB012-C6E0-720A-5883-A8D359267E03}"/>
          </ac:spMkLst>
        </pc:spChg>
        <pc:spChg chg="add del mod">
          <ac:chgData name="Keshav Kumar (keskuma2)" userId="23029040-211d-488c-8059-9d17570338e2" providerId="ADAL" clId="{68F4C844-6B60-5D43-A481-AFA8A940534D}" dt="2023-03-01T08:08:36.429" v="724" actId="21"/>
          <ac:spMkLst>
            <pc:docMk/>
            <pc:sldMk cId="1846913016" sldId="277"/>
            <ac:spMk id="4" creationId="{F537B2D0-F887-8CF6-222D-BDAF1AC29E9F}"/>
          </ac:spMkLst>
        </pc:spChg>
        <pc:spChg chg="add mod">
          <ac:chgData name="Keshav Kumar (keskuma2)" userId="23029040-211d-488c-8059-9d17570338e2" providerId="ADAL" clId="{68F4C844-6B60-5D43-A481-AFA8A940534D}" dt="2023-03-01T11:46:31.361" v="2550" actId="20577"/>
          <ac:spMkLst>
            <pc:docMk/>
            <pc:sldMk cId="1846913016" sldId="277"/>
            <ac:spMk id="6" creationId="{0029E9A6-C1D8-3043-5C1F-E753758CA0A2}"/>
          </ac:spMkLst>
        </pc:spChg>
        <pc:spChg chg="add mod">
          <ac:chgData name="Keshav Kumar (keskuma2)" userId="23029040-211d-488c-8059-9d17570338e2" providerId="ADAL" clId="{68F4C844-6B60-5D43-A481-AFA8A940534D}" dt="2023-03-01T08:37:39.990" v="1083" actId="313"/>
          <ac:spMkLst>
            <pc:docMk/>
            <pc:sldMk cId="1846913016" sldId="277"/>
            <ac:spMk id="8" creationId="{E366D629-8926-794E-825D-C0AD250CB9B4}"/>
          </ac:spMkLst>
        </pc:spChg>
        <pc:spChg chg="add mod">
          <ac:chgData name="Keshav Kumar (keskuma2)" userId="23029040-211d-488c-8059-9d17570338e2" providerId="ADAL" clId="{68F4C844-6B60-5D43-A481-AFA8A940534D}" dt="2023-03-01T08:32:59.252" v="1035" actId="113"/>
          <ac:spMkLst>
            <pc:docMk/>
            <pc:sldMk cId="1846913016" sldId="277"/>
            <ac:spMk id="9" creationId="{ACC088A9-6285-CF7A-9644-85C14178BD93}"/>
          </ac:spMkLst>
        </pc:spChg>
      </pc:sldChg>
    </pc:docChg>
  </pc:docChgLst>
  <pc:docChgLst>
    <pc:chgData name="Leandro Schwab Dias Carneiro (lschwabd)" userId="S::lschwabd@cisco.com::48eb32f2-dc41-4e52-8e12-daf7048d8f57" providerId="AD" clId="Web-{F0F1D957-4A87-34C2-9B0C-7C6BBD239468}"/>
    <pc:docChg chg="modSld">
      <pc:chgData name="Leandro Schwab Dias Carneiro (lschwabd)" userId="S::lschwabd@cisco.com::48eb32f2-dc41-4e52-8e12-daf7048d8f57" providerId="AD" clId="Web-{F0F1D957-4A87-34C2-9B0C-7C6BBD239468}" dt="2023-03-23T17:37:30.049" v="335" actId="20577"/>
      <pc:docMkLst>
        <pc:docMk/>
      </pc:docMkLst>
      <pc:sldChg chg="addSp delSp modSp">
        <pc:chgData name="Leandro Schwab Dias Carneiro (lschwabd)" userId="S::lschwabd@cisco.com::48eb32f2-dc41-4e52-8e12-daf7048d8f57" providerId="AD" clId="Web-{F0F1D957-4A87-34C2-9B0C-7C6BBD239468}" dt="2023-03-23T17:37:30.049" v="335" actId="20577"/>
        <pc:sldMkLst>
          <pc:docMk/>
          <pc:sldMk cId="2803415989" sldId="269"/>
        </pc:sldMkLst>
        <pc:spChg chg="add mod">
          <ac:chgData name="Leandro Schwab Dias Carneiro (lschwabd)" userId="S::lschwabd@cisco.com::48eb32f2-dc41-4e52-8e12-daf7048d8f57" providerId="AD" clId="Web-{F0F1D957-4A87-34C2-9B0C-7C6BBD239468}" dt="2023-03-23T17:26:59.199" v="118" actId="20577"/>
          <ac:spMkLst>
            <pc:docMk/>
            <pc:sldMk cId="2803415989" sldId="269"/>
            <ac:spMk id="6" creationId="{C091DC7F-7318-58FD-4716-654464381070}"/>
          </ac:spMkLst>
        </pc:spChg>
        <pc:spChg chg="add mod">
          <ac:chgData name="Leandro Schwab Dias Carneiro (lschwabd)" userId="S::lschwabd@cisco.com::48eb32f2-dc41-4e52-8e12-daf7048d8f57" providerId="AD" clId="Web-{F0F1D957-4A87-34C2-9B0C-7C6BBD239468}" dt="2023-03-23T17:31:58.319" v="195" actId="20577"/>
          <ac:spMkLst>
            <pc:docMk/>
            <pc:sldMk cId="2803415989" sldId="269"/>
            <ac:spMk id="8" creationId="{AB94E3BF-A9FB-3B26-A805-3E74131226F0}"/>
          </ac:spMkLst>
        </pc:spChg>
        <pc:spChg chg="add mod">
          <ac:chgData name="Leandro Schwab Dias Carneiro (lschwabd)" userId="S::lschwabd@cisco.com::48eb32f2-dc41-4e52-8e12-daf7048d8f57" providerId="AD" clId="Web-{F0F1D957-4A87-34C2-9B0C-7C6BBD239468}" dt="2023-03-23T17:34:29.996" v="244" actId="20577"/>
          <ac:spMkLst>
            <pc:docMk/>
            <pc:sldMk cId="2803415989" sldId="269"/>
            <ac:spMk id="10" creationId="{5543B5D8-AD51-7A08-5AE9-0E8247EA0451}"/>
          </ac:spMkLst>
        </pc:spChg>
        <pc:spChg chg="add del">
          <ac:chgData name="Leandro Schwab Dias Carneiro (lschwabd)" userId="S::lschwabd@cisco.com::48eb32f2-dc41-4e52-8e12-daf7048d8f57" providerId="AD" clId="Web-{F0F1D957-4A87-34C2-9B0C-7C6BBD239468}" dt="2023-03-23T17:34:40.715" v="246"/>
          <ac:spMkLst>
            <pc:docMk/>
            <pc:sldMk cId="2803415989" sldId="269"/>
            <ac:spMk id="11" creationId="{1D1DDC98-A624-D042-5705-82A97338E801}"/>
          </ac:spMkLst>
        </pc:spChg>
        <pc:spChg chg="add mod">
          <ac:chgData name="Leandro Schwab Dias Carneiro (lschwabd)" userId="S::lschwabd@cisco.com::48eb32f2-dc41-4e52-8e12-daf7048d8f57" providerId="AD" clId="Web-{F0F1D957-4A87-34C2-9B0C-7C6BBD239468}" dt="2023-03-23T17:37:30.049" v="335" actId="20577"/>
          <ac:spMkLst>
            <pc:docMk/>
            <pc:sldMk cId="2803415989" sldId="269"/>
            <ac:spMk id="12" creationId="{4CF85C8B-F1ED-1751-6D39-C25913E3A8CE}"/>
          </ac:spMkLst>
        </pc:spChg>
      </pc:sldChg>
      <pc:sldChg chg="modSp">
        <pc:chgData name="Leandro Schwab Dias Carneiro (lschwabd)" userId="S::lschwabd@cisco.com::48eb32f2-dc41-4e52-8e12-daf7048d8f57" providerId="AD" clId="Web-{F0F1D957-4A87-34C2-9B0C-7C6BBD239468}" dt="2023-03-23T17:22:03.923" v="0" actId="1076"/>
        <pc:sldMkLst>
          <pc:docMk/>
          <pc:sldMk cId="2324851592" sldId="270"/>
        </pc:sldMkLst>
        <pc:spChg chg="mod">
          <ac:chgData name="Leandro Schwab Dias Carneiro (lschwabd)" userId="S::lschwabd@cisco.com::48eb32f2-dc41-4e52-8e12-daf7048d8f57" providerId="AD" clId="Web-{F0F1D957-4A87-34C2-9B0C-7C6BBD239468}" dt="2023-03-23T17:22:03.923" v="0" actId="1076"/>
          <ac:spMkLst>
            <pc:docMk/>
            <pc:sldMk cId="2324851592" sldId="270"/>
            <ac:spMk id="5" creationId="{91B7B4F7-6EE6-EC6C-F4D1-41F4AA456E31}"/>
          </ac:spMkLst>
        </pc:spChg>
      </pc:sldChg>
    </pc:docChg>
  </pc:docChgLst>
  <pc:docChgLst>
    <pc:chgData name="Leandro Schwab Dias Carneiro (lschwabd)" userId="S::lschwabd@cisco.com::48eb32f2-dc41-4e52-8e12-daf7048d8f57" providerId="AD" clId="Web-{6E81700F-F7E2-6B24-BD23-C8716263973A}"/>
    <pc:docChg chg="modSld">
      <pc:chgData name="Leandro Schwab Dias Carneiro (lschwabd)" userId="S::lschwabd@cisco.com::48eb32f2-dc41-4e52-8e12-daf7048d8f57" providerId="AD" clId="Web-{6E81700F-F7E2-6B24-BD23-C8716263973A}" dt="2023-03-10T18:36:13.993" v="0" actId="1076"/>
      <pc:docMkLst>
        <pc:docMk/>
      </pc:docMkLst>
      <pc:sldChg chg="modSp">
        <pc:chgData name="Leandro Schwab Dias Carneiro (lschwabd)" userId="S::lschwabd@cisco.com::48eb32f2-dc41-4e52-8e12-daf7048d8f57" providerId="AD" clId="Web-{6E81700F-F7E2-6B24-BD23-C8716263973A}" dt="2023-03-10T18:36:13.993" v="0" actId="1076"/>
        <pc:sldMkLst>
          <pc:docMk/>
          <pc:sldMk cId="3027114493" sldId="271"/>
        </pc:sldMkLst>
        <pc:spChg chg="mod">
          <ac:chgData name="Leandro Schwab Dias Carneiro (lschwabd)" userId="S::lschwabd@cisco.com::48eb32f2-dc41-4e52-8e12-daf7048d8f57" providerId="AD" clId="Web-{6E81700F-F7E2-6B24-BD23-C8716263973A}" dt="2023-03-10T18:36:13.993" v="0" actId="1076"/>
          <ac:spMkLst>
            <pc:docMk/>
            <pc:sldMk cId="3027114493" sldId="271"/>
            <ac:spMk id="6" creationId="{0689D892-E87A-8883-F648-BE04FD7879CB}"/>
          </ac:spMkLst>
        </pc:spChg>
      </pc:sldChg>
    </pc:docChg>
  </pc:docChgLst>
  <pc:docChgLst>
    <pc:chgData name="Toshihiro Imai (timai)" userId="S::timai@cisco.com::bb4fda63-289f-4442-946d-feec063d17a4" providerId="AD" clId="Web-{289BFAD2-520F-4654-A046-A6519C4CE29F}"/>
    <pc:docChg chg="modSld">
      <pc:chgData name="Toshihiro Imai (timai)" userId="S::timai@cisco.com::bb4fda63-289f-4442-946d-feec063d17a4" providerId="AD" clId="Web-{289BFAD2-520F-4654-A046-A6519C4CE29F}" dt="2023-03-02T07:45:05.255" v="74" actId="20577"/>
      <pc:docMkLst>
        <pc:docMk/>
      </pc:docMkLst>
      <pc:sldChg chg="modSp">
        <pc:chgData name="Toshihiro Imai (timai)" userId="S::timai@cisco.com::bb4fda63-289f-4442-946d-feec063d17a4" providerId="AD" clId="Web-{289BFAD2-520F-4654-A046-A6519C4CE29F}" dt="2023-03-02T07:42:14.423" v="16" actId="20577"/>
        <pc:sldMkLst>
          <pc:docMk/>
          <pc:sldMk cId="2060639039" sldId="262"/>
        </pc:sldMkLst>
        <pc:spChg chg="mod">
          <ac:chgData name="Toshihiro Imai (timai)" userId="S::timai@cisco.com::bb4fda63-289f-4442-946d-feec063d17a4" providerId="AD" clId="Web-{289BFAD2-520F-4654-A046-A6519C4CE29F}" dt="2023-03-02T07:42:14.423" v="16" actId="20577"/>
          <ac:spMkLst>
            <pc:docMk/>
            <pc:sldMk cId="2060639039" sldId="262"/>
            <ac:spMk id="4" creationId="{EB30643E-6CAA-0309-118D-081E93463953}"/>
          </ac:spMkLst>
        </pc:spChg>
      </pc:sldChg>
      <pc:sldChg chg="modSp">
        <pc:chgData name="Toshihiro Imai (timai)" userId="S::timai@cisco.com::bb4fda63-289f-4442-946d-feec063d17a4" providerId="AD" clId="Web-{289BFAD2-520F-4654-A046-A6519C4CE29F}" dt="2023-03-02T07:45:05.255" v="74" actId="20577"/>
        <pc:sldMkLst>
          <pc:docMk/>
          <pc:sldMk cId="627090061" sldId="263"/>
        </pc:sldMkLst>
        <pc:spChg chg="mod">
          <ac:chgData name="Toshihiro Imai (timai)" userId="S::timai@cisco.com::bb4fda63-289f-4442-946d-feec063d17a4" providerId="AD" clId="Web-{289BFAD2-520F-4654-A046-A6519C4CE29F}" dt="2023-03-02T07:45:05.255" v="74" actId="20577"/>
          <ac:spMkLst>
            <pc:docMk/>
            <pc:sldMk cId="627090061" sldId="263"/>
            <ac:spMk id="4" creationId="{BC6308CF-95E1-6E50-7303-37C5A243D4A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01C86D-A259-E448-9A6A-5F04CAD1BE6A}" type="datetimeFigureOut">
              <a:rPr lang="en-US" smtClean="0"/>
              <a:t>3/24/2023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D13403-332A-8E4A-A11A-0F5FDC41E40B}" type="slidenum">
              <a:rPr lang="en-US" smtClean="0"/>
              <a:t>‹#›</a:t>
            </a:fld>
            <a:endParaRPr lang="en-US"/>
          </a:p>
        </p:txBody>
      </p:sp>
    </p:spTree>
    <p:extLst>
      <p:ext uri="{BB962C8B-B14F-4D97-AF65-F5344CB8AC3E}">
        <p14:creationId xmlns:p14="http://schemas.microsoft.com/office/powerpoint/2010/main" val="24552727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ED13403-332A-8E4A-A11A-0F5FDC41E40B}" type="slidenum">
              <a:rPr lang="en-US" smtClean="0"/>
              <a:t>9</a:t>
            </a:fld>
            <a:endParaRPr lang="en-US"/>
          </a:p>
        </p:txBody>
      </p:sp>
    </p:spTree>
    <p:extLst>
      <p:ext uri="{BB962C8B-B14F-4D97-AF65-F5344CB8AC3E}">
        <p14:creationId xmlns:p14="http://schemas.microsoft.com/office/powerpoint/2010/main" val="22628846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ED13403-332A-8E4A-A11A-0F5FDC41E40B}" type="slidenum">
              <a:rPr lang="en-US" smtClean="0"/>
              <a:t>11</a:t>
            </a:fld>
            <a:endParaRPr lang="en-US"/>
          </a:p>
        </p:txBody>
      </p:sp>
    </p:spTree>
    <p:extLst>
      <p:ext uri="{BB962C8B-B14F-4D97-AF65-F5344CB8AC3E}">
        <p14:creationId xmlns:p14="http://schemas.microsoft.com/office/powerpoint/2010/main" val="31441046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AutoNum type="arabicPeriod"/>
            </a:pPr>
            <a:r>
              <a:rPr lang="en-GB">
                <a:ea typeface="+mn-lt"/>
                <a:cs typeface="+mn-lt"/>
              </a:rPr>
              <a:t>At any point of time IT Auditor or Country Head want to see Where data is stored</a:t>
            </a:r>
          </a:p>
          <a:p>
            <a:pPr marL="342900" indent="-342900">
              <a:buAutoNum type="arabicPeriod"/>
            </a:pPr>
            <a:r>
              <a:rPr lang="en-GB">
                <a:ea typeface="+mn-lt"/>
                <a:cs typeface="+mn-lt"/>
              </a:rPr>
              <a:t>IT Auditor login to TE to see data storage network call and they can verify actual </a:t>
            </a:r>
            <a:r>
              <a:rPr lang="en-GB" err="1">
                <a:ea typeface="+mn-lt"/>
                <a:cs typeface="+mn-lt"/>
              </a:rPr>
              <a:t>ip</a:t>
            </a:r>
            <a:r>
              <a:rPr lang="en-GB">
                <a:ea typeface="+mn-lt"/>
                <a:cs typeface="+mn-lt"/>
              </a:rPr>
              <a:t> address of server and location where data is stored</a:t>
            </a:r>
          </a:p>
          <a:p>
            <a:pPr marL="342900" indent="-342900">
              <a:buAutoNum type="arabicPeriod"/>
            </a:pPr>
            <a:r>
              <a:rPr lang="en-GB">
                <a:ea typeface="+mn-lt"/>
                <a:cs typeface="+mn-lt"/>
              </a:rPr>
              <a:t>People can extract a report and submit it to compliance purpose</a:t>
            </a:r>
          </a:p>
          <a:p>
            <a:endParaRPr lang="en-US"/>
          </a:p>
        </p:txBody>
      </p:sp>
      <p:sp>
        <p:nvSpPr>
          <p:cNvPr id="4" name="Slide Number Placeholder 3"/>
          <p:cNvSpPr>
            <a:spLocks noGrp="1"/>
          </p:cNvSpPr>
          <p:nvPr>
            <p:ph type="sldNum" sz="quarter" idx="5"/>
          </p:nvPr>
        </p:nvSpPr>
        <p:spPr/>
        <p:txBody>
          <a:bodyPr/>
          <a:lstStyle/>
          <a:p>
            <a:fld id="{6ED13403-332A-8E4A-A11A-0F5FDC41E40B}" type="slidenum">
              <a:rPr lang="en-US" smtClean="0"/>
              <a:t>13</a:t>
            </a:fld>
            <a:endParaRPr lang="en-US"/>
          </a:p>
        </p:txBody>
      </p:sp>
    </p:spTree>
    <p:extLst>
      <p:ext uri="{BB962C8B-B14F-4D97-AF65-F5344CB8AC3E}">
        <p14:creationId xmlns:p14="http://schemas.microsoft.com/office/powerpoint/2010/main" val="21385709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AutoNum type="arabicPeriod"/>
            </a:pPr>
            <a:r>
              <a:rPr lang="en-GB" sz="1200">
                <a:ea typeface="+mn-lt"/>
                <a:cs typeface="+mn-lt"/>
              </a:rPr>
              <a:t>Leadership want to see a summary of list of Open source library and tools used to build application/ platform</a:t>
            </a:r>
          </a:p>
          <a:p>
            <a:pPr marL="342900" indent="-342900">
              <a:buAutoNum type="arabicPeriod"/>
            </a:pPr>
            <a:r>
              <a:rPr lang="en-GB" sz="1200">
                <a:ea typeface="+mn-lt"/>
                <a:cs typeface="+mn-lt"/>
              </a:rPr>
              <a:t>Using </a:t>
            </a:r>
            <a:r>
              <a:rPr lang="en-GB" sz="1200" err="1">
                <a:ea typeface="+mn-lt"/>
                <a:cs typeface="+mn-lt"/>
              </a:rPr>
              <a:t>Panoptica</a:t>
            </a:r>
            <a:r>
              <a:rPr lang="en-GB" sz="1200">
                <a:ea typeface="+mn-lt"/>
                <a:cs typeface="+mn-lt"/>
              </a:rPr>
              <a:t> we can share dependency graph, SBOM, Vulnerabilities  present in application.</a:t>
            </a:r>
          </a:p>
          <a:p>
            <a:pPr marL="342900" indent="-342900">
              <a:buAutoNum type="arabicPeriod"/>
            </a:pPr>
            <a:r>
              <a:rPr lang="en-GB" sz="1200" err="1">
                <a:ea typeface="+mn-lt"/>
                <a:cs typeface="+mn-lt"/>
              </a:rPr>
              <a:t>Panapotica</a:t>
            </a:r>
            <a:r>
              <a:rPr lang="en-GB" sz="1200">
                <a:ea typeface="+mn-lt"/>
                <a:cs typeface="+mn-lt"/>
              </a:rPr>
              <a:t> can share report and current state of remediation for </a:t>
            </a:r>
            <a:r>
              <a:rPr lang="en-GB" sz="1200" err="1">
                <a:ea typeface="+mn-lt"/>
                <a:cs typeface="+mn-lt"/>
              </a:rPr>
              <a:t>vurnabilities</a:t>
            </a:r>
            <a:r>
              <a:rPr lang="en-GB" sz="1200">
                <a:ea typeface="+mn-lt"/>
                <a:cs typeface="+mn-lt"/>
              </a:rPr>
              <a:t>, In Future it will be utilizing </a:t>
            </a:r>
            <a:r>
              <a:rPr lang="en-GB" sz="1200" err="1">
                <a:ea typeface="+mn-lt"/>
                <a:cs typeface="+mn-lt"/>
              </a:rPr>
              <a:t>Talo's</a:t>
            </a:r>
            <a:r>
              <a:rPr lang="en-GB" sz="1200">
                <a:ea typeface="+mn-lt"/>
                <a:cs typeface="+mn-lt"/>
              </a:rPr>
              <a:t> Intelligence</a:t>
            </a:r>
            <a:endParaRPr lang="en-GB" sz="1200"/>
          </a:p>
          <a:p>
            <a:endParaRPr lang="en-US"/>
          </a:p>
        </p:txBody>
      </p:sp>
      <p:sp>
        <p:nvSpPr>
          <p:cNvPr id="4" name="Slide Number Placeholder 3"/>
          <p:cNvSpPr>
            <a:spLocks noGrp="1"/>
          </p:cNvSpPr>
          <p:nvPr>
            <p:ph type="sldNum" sz="quarter" idx="5"/>
          </p:nvPr>
        </p:nvSpPr>
        <p:spPr/>
        <p:txBody>
          <a:bodyPr/>
          <a:lstStyle/>
          <a:p>
            <a:fld id="{6ED13403-332A-8E4A-A11A-0F5FDC41E40B}" type="slidenum">
              <a:rPr lang="en-US" smtClean="0"/>
              <a:t>14</a:t>
            </a:fld>
            <a:endParaRPr lang="en-US"/>
          </a:p>
        </p:txBody>
      </p:sp>
    </p:spTree>
    <p:extLst>
      <p:ext uri="{BB962C8B-B14F-4D97-AF65-F5344CB8AC3E}">
        <p14:creationId xmlns:p14="http://schemas.microsoft.com/office/powerpoint/2010/main" val="222163623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9.png"/><Relationship Id="rId1" Type="http://schemas.openxmlformats.org/officeDocument/2006/relationships/slideMaster" Target="../slideMasters/slideMaster2.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Left White">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4C42D79D-196D-79B2-C9D9-9E420F6F7382}"/>
              </a:ext>
            </a:extLst>
          </p:cNvPr>
          <p:cNvSpPr>
            <a:spLocks noGrp="1"/>
          </p:cNvSpPr>
          <p:nvPr>
            <p:ph type="ctrTitle" hasCustomPrompt="1"/>
          </p:nvPr>
        </p:nvSpPr>
        <p:spPr>
          <a:xfrm>
            <a:off x="612014" y="2941508"/>
            <a:ext cx="10972800" cy="1504200"/>
          </a:xfrm>
          <a:prstGeom prst="rect">
            <a:avLst/>
          </a:prstGeom>
          <a:noFill/>
        </p:spPr>
        <p:txBody>
          <a:bodyPr lIns="45720" tIns="45720" rIns="45720" bIns="45720" anchor="b" anchorCtr="0"/>
          <a:lstStyle>
            <a:lvl1pPr marL="0" indent="0" algn="l">
              <a:lnSpc>
                <a:spcPct val="90000"/>
              </a:lnSpc>
              <a:buFont typeface="Arial" panose="020B0604020202020204" pitchFamily="34" charset="0"/>
              <a:buNone/>
              <a:defRPr sz="5400" b="0" i="0" spc="0" baseline="0">
                <a:solidFill>
                  <a:schemeClr val="bg1"/>
                </a:solidFill>
                <a:latin typeface="+mj-lt"/>
                <a:cs typeface="CiscoSansTT ExtraLight"/>
              </a:defRPr>
            </a:lvl1pPr>
          </a:lstStyle>
          <a:p>
            <a:r>
              <a:rPr lang="en-GB"/>
              <a:t>Presentation title</a:t>
            </a:r>
            <a:endParaRPr lang="en-US"/>
          </a:p>
        </p:txBody>
      </p:sp>
      <p:sp>
        <p:nvSpPr>
          <p:cNvPr id="8" name="Subtitle">
            <a:extLst>
              <a:ext uri="{FF2B5EF4-FFF2-40B4-BE49-F238E27FC236}">
                <a16:creationId xmlns:a16="http://schemas.microsoft.com/office/drawing/2014/main" id="{8D946DB3-26D2-2EE1-728C-7D32C4930F2E}"/>
              </a:ext>
            </a:extLst>
          </p:cNvPr>
          <p:cNvSpPr>
            <a:spLocks noGrp="1"/>
          </p:cNvSpPr>
          <p:nvPr>
            <p:ph type="body" sz="quarter" idx="13" hasCustomPrompt="1"/>
          </p:nvPr>
        </p:nvSpPr>
        <p:spPr>
          <a:xfrm>
            <a:off x="612014" y="4533637"/>
            <a:ext cx="10972800" cy="398668"/>
          </a:xfrm>
          <a:prstGeom prst="rect">
            <a:avLst/>
          </a:prstGeom>
          <a:noFill/>
        </p:spPr>
        <p:txBody>
          <a:bodyPr lIns="45720" tIns="45720" rIns="45720" bIns="45720">
            <a:noAutofit/>
          </a:bodyPr>
          <a:lstStyle>
            <a:lvl1pPr marL="0" indent="0" algn="l">
              <a:buFont typeface="Arial" panose="020B0604020202020204" pitchFamily="34" charset="0"/>
              <a:buNone/>
              <a:defRPr sz="2400" b="0" i="0" baseline="0">
                <a:solidFill>
                  <a:schemeClr val="tx1"/>
                </a:solidFill>
                <a:latin typeface="+mn-lt"/>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Subtitle</a:t>
            </a:r>
          </a:p>
        </p:txBody>
      </p:sp>
      <p:sp>
        <p:nvSpPr>
          <p:cNvPr id="12" name="Subtitle 2">
            <a:extLst>
              <a:ext uri="{FF2B5EF4-FFF2-40B4-BE49-F238E27FC236}">
                <a16:creationId xmlns:a16="http://schemas.microsoft.com/office/drawing/2014/main" id="{E07CA8F8-C47B-50F4-9C65-C46111F86B86}"/>
              </a:ext>
            </a:extLst>
          </p:cNvPr>
          <p:cNvSpPr>
            <a:spLocks noGrp="1"/>
          </p:cNvSpPr>
          <p:nvPr>
            <p:ph type="subTitle" idx="1" hasCustomPrompt="1"/>
          </p:nvPr>
        </p:nvSpPr>
        <p:spPr>
          <a:xfrm>
            <a:off x="612014" y="5150448"/>
            <a:ext cx="10972800" cy="548640"/>
          </a:xfrm>
          <a:prstGeom prst="rect">
            <a:avLst/>
          </a:prstGeom>
          <a:noFill/>
        </p:spPr>
        <p:txBody>
          <a:bodyPr lIns="45720" tIns="45720" rIns="45720" bIns="45720" anchor="t" anchorCtr="0">
            <a:noAutofit/>
          </a:bodyPr>
          <a:lstStyle>
            <a:lvl1pPr marL="0" indent="0" algn="l">
              <a:lnSpc>
                <a:spcPct val="100000"/>
              </a:lnSpc>
              <a:spcBef>
                <a:spcPts val="0"/>
              </a:spcBef>
              <a:spcAft>
                <a:spcPts val="0"/>
              </a:spcAft>
              <a:buNone/>
              <a:defRPr sz="1600" b="0" i="0">
                <a:solidFill>
                  <a:schemeClr val="tx1"/>
                </a:solidFill>
                <a:latin typeface="+mn-lt"/>
                <a:cs typeface="CiscoSansTT Light" panose="020B0503020201020303" pitchFamily="34" charset="0"/>
              </a:defRPr>
            </a:lvl1pPr>
            <a:lvl2pPr marL="457138" indent="0" algn="ctr">
              <a:buNone/>
              <a:defRPr>
                <a:solidFill>
                  <a:schemeClr val="tx1">
                    <a:tint val="75000"/>
                  </a:schemeClr>
                </a:solidFill>
              </a:defRPr>
            </a:lvl2pPr>
            <a:lvl3pPr marL="914286" indent="0" algn="ctr">
              <a:buNone/>
              <a:defRPr>
                <a:solidFill>
                  <a:schemeClr val="tx1">
                    <a:tint val="75000"/>
                  </a:schemeClr>
                </a:solidFill>
              </a:defRPr>
            </a:lvl3pPr>
            <a:lvl4pPr marL="1371427" indent="0" algn="ctr">
              <a:buNone/>
              <a:defRPr>
                <a:solidFill>
                  <a:schemeClr val="tx1">
                    <a:tint val="75000"/>
                  </a:schemeClr>
                </a:solidFill>
              </a:defRPr>
            </a:lvl4pPr>
            <a:lvl5pPr marL="1828573" indent="0" algn="ctr">
              <a:buNone/>
              <a:defRPr>
                <a:solidFill>
                  <a:schemeClr val="tx1">
                    <a:tint val="75000"/>
                  </a:schemeClr>
                </a:solidFill>
              </a:defRPr>
            </a:lvl5pPr>
            <a:lvl6pPr marL="2285711" indent="0" algn="ctr">
              <a:buNone/>
              <a:defRPr>
                <a:solidFill>
                  <a:schemeClr val="tx1">
                    <a:tint val="75000"/>
                  </a:schemeClr>
                </a:solidFill>
              </a:defRPr>
            </a:lvl6pPr>
            <a:lvl7pPr marL="2742858" indent="0" algn="ctr">
              <a:buNone/>
              <a:defRPr>
                <a:solidFill>
                  <a:schemeClr val="tx1">
                    <a:tint val="75000"/>
                  </a:schemeClr>
                </a:solidFill>
              </a:defRPr>
            </a:lvl7pPr>
            <a:lvl8pPr marL="3200000" indent="0" algn="ctr">
              <a:buNone/>
              <a:defRPr>
                <a:solidFill>
                  <a:schemeClr val="tx1">
                    <a:tint val="75000"/>
                  </a:schemeClr>
                </a:solidFill>
              </a:defRPr>
            </a:lvl8pPr>
            <a:lvl9pPr marL="3657146" indent="0" algn="ctr">
              <a:buNone/>
              <a:defRPr>
                <a:solidFill>
                  <a:schemeClr val="tx1">
                    <a:tint val="75000"/>
                  </a:schemeClr>
                </a:solidFill>
              </a:defRPr>
            </a:lvl9pPr>
          </a:lstStyle>
          <a:p>
            <a:r>
              <a:rPr lang="en-GB"/>
              <a:t>Speaker name, Speaker title </a:t>
            </a:r>
            <a:br>
              <a:rPr lang="en-GB"/>
            </a:br>
            <a:r>
              <a:rPr lang="en-GB"/>
              <a:t>Department</a:t>
            </a:r>
          </a:p>
        </p:txBody>
      </p:sp>
      <p:pic>
        <p:nvPicPr>
          <p:cNvPr id="25" name="Picture 7">
            <a:extLst>
              <a:ext uri="{FF2B5EF4-FFF2-40B4-BE49-F238E27FC236}">
                <a16:creationId xmlns:a16="http://schemas.microsoft.com/office/drawing/2014/main" id="{C5A29C15-48D7-6644-9164-6F819B3D7D84}"/>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609602" y="431800"/>
            <a:ext cx="714359" cy="375341"/>
          </a:xfrm>
          <a:prstGeom prst="rect">
            <a:avLst/>
          </a:prstGeom>
        </p:spPr>
      </p:pic>
      <p:sp>
        <p:nvSpPr>
          <p:cNvPr id="5" name="Content Placeholder 3">
            <a:extLst>
              <a:ext uri="{FF2B5EF4-FFF2-40B4-BE49-F238E27FC236}">
                <a16:creationId xmlns:a16="http://schemas.microsoft.com/office/drawing/2014/main" id="{5B2559ED-95F1-F66B-5A2F-A212CE3F2F86}"/>
              </a:ext>
            </a:extLst>
          </p:cNvPr>
          <p:cNvSpPr>
            <a:spLocks noGrp="1"/>
          </p:cNvSpPr>
          <p:nvPr>
            <p:ph sz="quarter" idx="14" hasCustomPrompt="1"/>
          </p:nvPr>
        </p:nvSpPr>
        <p:spPr>
          <a:xfrm>
            <a:off x="612014" y="5824731"/>
            <a:ext cx="10972800" cy="287338"/>
          </a:xfrm>
          <a:prstGeom prst="rect">
            <a:avLst/>
          </a:prstGeom>
        </p:spPr>
        <p:txBody>
          <a:bodyPr lIns="45720" rIns="45720"/>
          <a:lstStyle>
            <a:lvl1pPr marL="0" indent="0">
              <a:spcBef>
                <a:spcPts val="0"/>
              </a:spcBef>
              <a:buNone/>
              <a:defRPr sz="1400">
                <a:latin typeface="+mn-lt"/>
              </a:defRPr>
            </a:lvl1pPr>
          </a:lstStyle>
          <a:p>
            <a:r>
              <a:rPr lang="en-GB"/>
              <a:t>Date</a:t>
            </a:r>
          </a:p>
        </p:txBody>
      </p:sp>
    </p:spTree>
    <p:extLst>
      <p:ext uri="{BB962C8B-B14F-4D97-AF65-F5344CB8AC3E}">
        <p14:creationId xmlns:p14="http://schemas.microsoft.com/office/powerpoint/2010/main" val="208197091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egue Midnight">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83FBD5B-070A-7471-FA02-D8ABC325D191}"/>
              </a:ext>
            </a:extLst>
          </p:cNvPr>
          <p:cNvSpPr>
            <a:spLocks noChangeArrowheads="1"/>
          </p:cNvSpPr>
          <p:nvPr/>
        </p:nvSpPr>
        <p:spPr bwMode="ltGray">
          <a:xfrm>
            <a:off x="1142755" y="6373473"/>
            <a:ext cx="4534733" cy="175247"/>
          </a:xfrm>
          <a:prstGeom prst="rect">
            <a:avLst/>
          </a:prstGeom>
          <a:noFill/>
          <a:ln w="9525">
            <a:noFill/>
            <a:miter lim="800000"/>
            <a:headEnd/>
            <a:tailEnd/>
          </a:ln>
          <a:effectLst/>
        </p:spPr>
        <p:txBody>
          <a:bodyPr wrap="square" lIns="82115" tIns="41056" rIns="82115" bIns="41056" anchor="b">
            <a:spAutoFit/>
          </a:bodyPr>
          <a:lstStyle/>
          <a:p>
            <a:pPr defTabSz="814318" fontAlgn="auto">
              <a:spcBef>
                <a:spcPts val="0"/>
              </a:spcBef>
              <a:spcAft>
                <a:spcPts val="0"/>
              </a:spcAft>
              <a:defRPr/>
            </a:pPr>
            <a:r>
              <a:rPr lang="en-US" sz="600" b="0" i="0" spc="27" baseline="0">
                <a:solidFill>
                  <a:schemeClr val="bg2"/>
                </a:solidFill>
                <a:latin typeface="+mn-lt"/>
                <a:ea typeface="+mn-ea"/>
                <a:cs typeface="CiscoSansTT Light" panose="020B0503020201020303" pitchFamily="34" charset="0"/>
              </a:rPr>
              <a:t>© 2023  Cisco and/or its affiliates. All rights reserved.   Cisco Confidential</a:t>
            </a:r>
          </a:p>
        </p:txBody>
      </p:sp>
      <p:pic>
        <p:nvPicPr>
          <p:cNvPr id="3" name="Picture 7">
            <a:extLst>
              <a:ext uri="{FF2B5EF4-FFF2-40B4-BE49-F238E27FC236}">
                <a16:creationId xmlns:a16="http://schemas.microsoft.com/office/drawing/2014/main" id="{74964416-F71E-D7CA-E3FB-1B38FEC4ED69}"/>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609602" y="6342698"/>
            <a:ext cx="396305" cy="208228"/>
          </a:xfrm>
          <a:prstGeom prst="rect">
            <a:avLst/>
          </a:prstGeom>
        </p:spPr>
      </p:pic>
      <p:sp>
        <p:nvSpPr>
          <p:cNvPr id="4" name="Title 1">
            <a:extLst>
              <a:ext uri="{FF2B5EF4-FFF2-40B4-BE49-F238E27FC236}">
                <a16:creationId xmlns:a16="http://schemas.microsoft.com/office/drawing/2014/main" id="{30E683ED-333E-71AE-8D5B-04FB014DEDA7}"/>
              </a:ext>
            </a:extLst>
          </p:cNvPr>
          <p:cNvSpPr>
            <a:spLocks noGrp="1"/>
          </p:cNvSpPr>
          <p:nvPr>
            <p:ph type="ctrTitle" hasCustomPrompt="1"/>
          </p:nvPr>
        </p:nvSpPr>
        <p:spPr>
          <a:xfrm>
            <a:off x="625930" y="2789671"/>
            <a:ext cx="10232136" cy="637377"/>
          </a:xfrm>
          <a:prstGeom prst="rect">
            <a:avLst/>
          </a:prstGeom>
        </p:spPr>
        <p:txBody>
          <a:bodyPr lIns="45720" tIns="45720" rIns="45720" bIns="45720" anchor="b"/>
          <a:lstStyle>
            <a:lvl1pPr marL="0" indent="0" algn="l">
              <a:lnSpc>
                <a:spcPts val="4800"/>
              </a:lnSpc>
              <a:buFont typeface="Arial" panose="020B0604020202020204" pitchFamily="34" charset="0"/>
              <a:buNone/>
              <a:defRPr sz="4400" b="0" i="0" spc="0" baseline="0">
                <a:solidFill>
                  <a:schemeClr val="accent1"/>
                </a:solidFill>
                <a:latin typeface="+mj-lt"/>
                <a:cs typeface="CiscoSansTT ExtraLight" panose="020B0303020201020303" pitchFamily="34" charset="0"/>
              </a:defRPr>
            </a:lvl1pPr>
          </a:lstStyle>
          <a:p>
            <a:r>
              <a:rPr lang="en-GB"/>
              <a:t>Segue slide</a:t>
            </a:r>
            <a:endParaRPr lang="en-US"/>
          </a:p>
        </p:txBody>
      </p:sp>
    </p:spTree>
    <p:extLst>
      <p:ext uri="{BB962C8B-B14F-4D97-AF65-F5344CB8AC3E}">
        <p14:creationId xmlns:p14="http://schemas.microsoft.com/office/powerpoint/2010/main" val="228898161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ransition Whit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C4A31272-7678-5F4F-BF05-F087FA2FC8E9}"/>
              </a:ext>
            </a:extLst>
          </p:cNvPr>
          <p:cNvSpPr>
            <a:spLocks noGrp="1"/>
          </p:cNvSpPr>
          <p:nvPr>
            <p:ph type="ctrTitle" hasCustomPrompt="1"/>
          </p:nvPr>
        </p:nvSpPr>
        <p:spPr>
          <a:xfrm>
            <a:off x="1341120" y="2772055"/>
            <a:ext cx="10241280" cy="640080"/>
          </a:xfrm>
          <a:prstGeom prst="rect">
            <a:avLst/>
          </a:prstGeom>
        </p:spPr>
        <p:txBody>
          <a:bodyPr lIns="45720" rIns="45720" anchor="ctr"/>
          <a:lstStyle>
            <a:lvl1pPr marL="0" indent="0" algn="r">
              <a:lnSpc>
                <a:spcPts val="4800"/>
              </a:lnSpc>
              <a:buFont typeface="Arial" panose="020B0604020202020204" pitchFamily="34" charset="0"/>
              <a:buNone/>
              <a:defRPr sz="4400" b="0" i="0" spc="0" baseline="0">
                <a:solidFill>
                  <a:schemeClr val="bg1"/>
                </a:solidFill>
                <a:latin typeface="+mj-lt"/>
                <a:cs typeface="CiscoSansTT ExtraLight" panose="020B0303020201020303" pitchFamily="34" charset="0"/>
              </a:defRPr>
            </a:lvl1pPr>
          </a:lstStyle>
          <a:p>
            <a:r>
              <a:rPr lang="en-GB"/>
              <a:t>Transition slide</a:t>
            </a:r>
            <a:endParaRPr lang="en-US"/>
          </a:p>
        </p:txBody>
      </p:sp>
    </p:spTree>
    <p:extLst>
      <p:ext uri="{BB962C8B-B14F-4D97-AF65-F5344CB8AC3E}">
        <p14:creationId xmlns:p14="http://schemas.microsoft.com/office/powerpoint/2010/main" val="382421513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ransition Sky">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487BA-D190-36C9-FC38-746943551A15}"/>
              </a:ext>
            </a:extLst>
          </p:cNvPr>
          <p:cNvSpPr>
            <a:spLocks noGrp="1"/>
          </p:cNvSpPr>
          <p:nvPr>
            <p:ph type="ctrTitle" hasCustomPrompt="1"/>
          </p:nvPr>
        </p:nvSpPr>
        <p:spPr>
          <a:xfrm>
            <a:off x="1341120" y="2772055"/>
            <a:ext cx="10241280" cy="640080"/>
          </a:xfrm>
          <a:prstGeom prst="rect">
            <a:avLst/>
          </a:prstGeom>
        </p:spPr>
        <p:txBody>
          <a:bodyPr lIns="45720" rIns="45720" anchor="ctr"/>
          <a:lstStyle>
            <a:lvl1pPr marL="0" indent="0" algn="r">
              <a:lnSpc>
                <a:spcPts val="4800"/>
              </a:lnSpc>
              <a:buFont typeface="Arial" panose="020B0604020202020204" pitchFamily="34" charset="0"/>
              <a:buNone/>
              <a:defRPr sz="4400" b="0" i="0" spc="0" baseline="0">
                <a:solidFill>
                  <a:schemeClr val="bg1"/>
                </a:solidFill>
                <a:latin typeface="+mj-lt"/>
                <a:cs typeface="CiscoSansTT ExtraLight" panose="020B0303020201020303" pitchFamily="34" charset="0"/>
              </a:defRPr>
            </a:lvl1pPr>
          </a:lstStyle>
          <a:p>
            <a:r>
              <a:rPr lang="en-GB"/>
              <a:t>Transition slide</a:t>
            </a:r>
            <a:endParaRPr lang="en-US"/>
          </a:p>
        </p:txBody>
      </p:sp>
    </p:spTree>
    <p:extLst>
      <p:ext uri="{BB962C8B-B14F-4D97-AF65-F5344CB8AC3E}">
        <p14:creationId xmlns:p14="http://schemas.microsoft.com/office/powerpoint/2010/main" val="249710191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ransition Midnight">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16646CD-FB63-F3C0-1A8A-8157E8BB059B}"/>
              </a:ext>
            </a:extLst>
          </p:cNvPr>
          <p:cNvSpPr>
            <a:spLocks noChangeArrowheads="1"/>
          </p:cNvSpPr>
          <p:nvPr/>
        </p:nvSpPr>
        <p:spPr bwMode="ltGray">
          <a:xfrm>
            <a:off x="1142755" y="6373473"/>
            <a:ext cx="4534733" cy="175247"/>
          </a:xfrm>
          <a:prstGeom prst="rect">
            <a:avLst/>
          </a:prstGeom>
          <a:noFill/>
          <a:ln w="9525">
            <a:noFill/>
            <a:miter lim="800000"/>
            <a:headEnd/>
            <a:tailEnd/>
          </a:ln>
          <a:effectLst/>
        </p:spPr>
        <p:txBody>
          <a:bodyPr wrap="square" lIns="82115" tIns="41056" rIns="82115" bIns="41056" anchor="b">
            <a:spAutoFit/>
          </a:bodyPr>
          <a:lstStyle/>
          <a:p>
            <a:pPr defTabSz="814318" fontAlgn="auto">
              <a:spcBef>
                <a:spcPts val="0"/>
              </a:spcBef>
              <a:spcAft>
                <a:spcPts val="0"/>
              </a:spcAft>
              <a:defRPr/>
            </a:pPr>
            <a:r>
              <a:rPr lang="en-US" sz="600" b="0" i="0" spc="27" baseline="0">
                <a:solidFill>
                  <a:schemeClr val="bg2"/>
                </a:solidFill>
                <a:latin typeface="+mn-lt"/>
                <a:ea typeface="+mn-ea"/>
                <a:cs typeface="CiscoSansTT Light" panose="020B0503020201020303" pitchFamily="34" charset="0"/>
              </a:rPr>
              <a:t>© 2023  Cisco and/or its affiliates. All rights reserved.   Cisco Confidential</a:t>
            </a:r>
          </a:p>
        </p:txBody>
      </p:sp>
      <p:pic>
        <p:nvPicPr>
          <p:cNvPr id="5" name="Picture 7">
            <a:extLst>
              <a:ext uri="{FF2B5EF4-FFF2-40B4-BE49-F238E27FC236}">
                <a16:creationId xmlns:a16="http://schemas.microsoft.com/office/drawing/2014/main" id="{5B019962-90BF-9C68-7A80-7C374B3C8666}"/>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609602" y="6342698"/>
            <a:ext cx="396305" cy="208228"/>
          </a:xfrm>
          <a:prstGeom prst="rect">
            <a:avLst/>
          </a:prstGeom>
        </p:spPr>
      </p:pic>
      <p:sp>
        <p:nvSpPr>
          <p:cNvPr id="2" name="Title 1">
            <a:extLst>
              <a:ext uri="{FF2B5EF4-FFF2-40B4-BE49-F238E27FC236}">
                <a16:creationId xmlns:a16="http://schemas.microsoft.com/office/drawing/2014/main" id="{3362D482-EDEF-0534-A336-804F44744A73}"/>
              </a:ext>
            </a:extLst>
          </p:cNvPr>
          <p:cNvSpPr>
            <a:spLocks noGrp="1"/>
          </p:cNvSpPr>
          <p:nvPr>
            <p:ph type="ctrTitle" hasCustomPrompt="1"/>
          </p:nvPr>
        </p:nvSpPr>
        <p:spPr>
          <a:xfrm>
            <a:off x="1341120" y="2772055"/>
            <a:ext cx="10241280" cy="640080"/>
          </a:xfrm>
          <a:prstGeom prst="rect">
            <a:avLst/>
          </a:prstGeom>
        </p:spPr>
        <p:txBody>
          <a:bodyPr lIns="45720" rIns="45720" anchor="ctr"/>
          <a:lstStyle>
            <a:lvl1pPr marL="0" indent="0" algn="r">
              <a:lnSpc>
                <a:spcPts val="4800"/>
              </a:lnSpc>
              <a:buFont typeface="Arial" panose="020B0604020202020204" pitchFamily="34" charset="0"/>
              <a:buNone/>
              <a:defRPr sz="4400" b="0" i="0" spc="0" baseline="0">
                <a:solidFill>
                  <a:schemeClr val="accent1"/>
                </a:solidFill>
                <a:latin typeface="+mj-lt"/>
                <a:cs typeface="CiscoSansTT ExtraLight" panose="020B0303020201020303" pitchFamily="34" charset="0"/>
              </a:defRPr>
            </a:lvl1pPr>
          </a:lstStyle>
          <a:p>
            <a:r>
              <a:rPr lang="en-GB"/>
              <a:t>Transition slide</a:t>
            </a:r>
            <a:endParaRPr lang="en-US"/>
          </a:p>
        </p:txBody>
      </p:sp>
    </p:spTree>
    <p:extLst>
      <p:ext uri="{BB962C8B-B14F-4D97-AF65-F5344CB8AC3E}">
        <p14:creationId xmlns:p14="http://schemas.microsoft.com/office/powerpoint/2010/main" val="408339099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White">
    <p:spTree>
      <p:nvGrpSpPr>
        <p:cNvPr id="1" name=""/>
        <p:cNvGrpSpPr/>
        <p:nvPr/>
      </p:nvGrpSpPr>
      <p:grpSpPr>
        <a:xfrm>
          <a:off x="0" y="0"/>
          <a:ext cx="0" cy="0"/>
          <a:chOff x="0" y="0"/>
          <a:chExt cx="0" cy="0"/>
        </a:xfrm>
      </p:grpSpPr>
      <p:sp>
        <p:nvSpPr>
          <p:cNvPr id="14" name="Subtitle 2">
            <a:extLst>
              <a:ext uri="{FF2B5EF4-FFF2-40B4-BE49-F238E27FC236}">
                <a16:creationId xmlns:a16="http://schemas.microsoft.com/office/drawing/2014/main" id="{055E4C37-FAD6-B449-9189-A035C0C9E88B}"/>
              </a:ext>
            </a:extLst>
          </p:cNvPr>
          <p:cNvSpPr>
            <a:spLocks noGrp="1"/>
          </p:cNvSpPr>
          <p:nvPr>
            <p:ph type="subTitle" idx="1" hasCustomPrompt="1"/>
          </p:nvPr>
        </p:nvSpPr>
        <p:spPr>
          <a:xfrm>
            <a:off x="609601" y="5658220"/>
            <a:ext cx="10972800" cy="465891"/>
          </a:xfrm>
          <a:prstGeom prst="rect">
            <a:avLst/>
          </a:prstGeom>
        </p:spPr>
        <p:txBody>
          <a:bodyPr lIns="45720" tIns="45710" rIns="45720" bIns="45710" anchor="t" anchorCtr="0">
            <a:noAutofit/>
          </a:bodyPr>
          <a:lstStyle>
            <a:lvl1pPr marL="0" indent="0" algn="ctr">
              <a:lnSpc>
                <a:spcPct val="150000"/>
              </a:lnSpc>
              <a:spcBef>
                <a:spcPts val="0"/>
              </a:spcBef>
              <a:spcAft>
                <a:spcPts val="0"/>
              </a:spcAft>
              <a:buNone/>
              <a:defRPr sz="1400" b="0" i="0">
                <a:solidFill>
                  <a:schemeClr val="tx1"/>
                </a:solidFill>
                <a:latin typeface="+mn-lt"/>
                <a:cs typeface="CiscoSansTT" panose="020B0503020201020303" pitchFamily="34" charset="0"/>
              </a:defRPr>
            </a:lvl1pPr>
            <a:lvl2pPr marL="457138" indent="0" algn="ctr">
              <a:buNone/>
              <a:defRPr>
                <a:solidFill>
                  <a:schemeClr val="tx1">
                    <a:tint val="75000"/>
                  </a:schemeClr>
                </a:solidFill>
              </a:defRPr>
            </a:lvl2pPr>
            <a:lvl3pPr marL="914286" indent="0" algn="ctr">
              <a:buNone/>
              <a:defRPr>
                <a:solidFill>
                  <a:schemeClr val="tx1">
                    <a:tint val="75000"/>
                  </a:schemeClr>
                </a:solidFill>
              </a:defRPr>
            </a:lvl3pPr>
            <a:lvl4pPr marL="1371427" indent="0" algn="ctr">
              <a:buNone/>
              <a:defRPr>
                <a:solidFill>
                  <a:schemeClr val="tx1">
                    <a:tint val="75000"/>
                  </a:schemeClr>
                </a:solidFill>
              </a:defRPr>
            </a:lvl4pPr>
            <a:lvl5pPr marL="1828573" indent="0" algn="ctr">
              <a:buNone/>
              <a:defRPr>
                <a:solidFill>
                  <a:schemeClr val="tx1">
                    <a:tint val="75000"/>
                  </a:schemeClr>
                </a:solidFill>
              </a:defRPr>
            </a:lvl5pPr>
            <a:lvl6pPr marL="2285711" indent="0" algn="ctr">
              <a:buNone/>
              <a:defRPr>
                <a:solidFill>
                  <a:schemeClr val="tx1">
                    <a:tint val="75000"/>
                  </a:schemeClr>
                </a:solidFill>
              </a:defRPr>
            </a:lvl6pPr>
            <a:lvl7pPr marL="2742858" indent="0" algn="ctr">
              <a:buNone/>
              <a:defRPr>
                <a:solidFill>
                  <a:schemeClr val="tx1">
                    <a:tint val="75000"/>
                  </a:schemeClr>
                </a:solidFill>
              </a:defRPr>
            </a:lvl7pPr>
            <a:lvl8pPr marL="3200000" indent="0" algn="ctr">
              <a:buNone/>
              <a:defRPr>
                <a:solidFill>
                  <a:schemeClr val="tx1">
                    <a:tint val="75000"/>
                  </a:schemeClr>
                </a:solidFill>
              </a:defRPr>
            </a:lvl8pPr>
            <a:lvl9pPr marL="3657146" indent="0" algn="ctr">
              <a:buNone/>
              <a:defRPr>
                <a:solidFill>
                  <a:schemeClr val="tx1">
                    <a:tint val="75000"/>
                  </a:schemeClr>
                </a:solidFill>
              </a:defRPr>
            </a:lvl9pPr>
          </a:lstStyle>
          <a:p>
            <a:r>
              <a:rPr lang="en-GB"/>
              <a:t>Speaker role</a:t>
            </a:r>
            <a:endParaRPr lang="en-US"/>
          </a:p>
        </p:txBody>
      </p:sp>
      <p:sp>
        <p:nvSpPr>
          <p:cNvPr id="15" name="Text Placeholder 2">
            <a:extLst>
              <a:ext uri="{FF2B5EF4-FFF2-40B4-BE49-F238E27FC236}">
                <a16:creationId xmlns:a16="http://schemas.microsoft.com/office/drawing/2014/main" id="{FEADEB85-EFB9-A048-BE6B-F1473C49995D}"/>
              </a:ext>
            </a:extLst>
          </p:cNvPr>
          <p:cNvSpPr>
            <a:spLocks noGrp="1"/>
          </p:cNvSpPr>
          <p:nvPr>
            <p:ph type="body" sz="quarter" idx="13" hasCustomPrompt="1"/>
          </p:nvPr>
        </p:nvSpPr>
        <p:spPr>
          <a:xfrm>
            <a:off x="609600" y="5233078"/>
            <a:ext cx="10972800" cy="398668"/>
          </a:xfrm>
          <a:prstGeom prst="rect">
            <a:avLst/>
          </a:prstGeom>
        </p:spPr>
        <p:txBody>
          <a:bodyPr lIns="45720" tIns="45710" rIns="45720" bIns="45710">
            <a:noAutofit/>
          </a:bodyPr>
          <a:lstStyle>
            <a:lvl1pPr marL="0" indent="0" algn="ctr">
              <a:buFont typeface="Arial" panose="020B0604020202020204" pitchFamily="34" charset="0"/>
              <a:buNone/>
              <a:defRPr sz="2400" b="0" i="0" baseline="0">
                <a:solidFill>
                  <a:schemeClr val="tx1"/>
                </a:solidFill>
                <a:latin typeface="+mn-lt"/>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Speaker name</a:t>
            </a:r>
          </a:p>
        </p:txBody>
      </p:sp>
      <p:sp>
        <p:nvSpPr>
          <p:cNvPr id="17" name="Title 1">
            <a:extLst>
              <a:ext uri="{FF2B5EF4-FFF2-40B4-BE49-F238E27FC236}">
                <a16:creationId xmlns:a16="http://schemas.microsoft.com/office/drawing/2014/main" id="{86E3EA5B-6C70-8F4D-9385-EC53B25066C1}"/>
              </a:ext>
            </a:extLst>
          </p:cNvPr>
          <p:cNvSpPr>
            <a:spLocks noGrp="1"/>
          </p:cNvSpPr>
          <p:nvPr>
            <p:ph type="ctrTitle" hasCustomPrompt="1"/>
          </p:nvPr>
        </p:nvSpPr>
        <p:spPr>
          <a:xfrm>
            <a:off x="899521" y="1398874"/>
            <a:ext cx="10376024" cy="3311089"/>
          </a:xfrm>
          <a:prstGeom prst="rect">
            <a:avLst/>
          </a:prstGeom>
        </p:spPr>
        <p:txBody>
          <a:bodyPr anchor="ctr"/>
          <a:lstStyle>
            <a:lvl1pPr marL="0" indent="0" algn="ctr">
              <a:lnSpc>
                <a:spcPts val="4800"/>
              </a:lnSpc>
              <a:buFont typeface="Arial" panose="020B0604020202020204" pitchFamily="34" charset="0"/>
              <a:buNone/>
              <a:defRPr sz="4000" b="0" i="0" spc="0" baseline="0">
                <a:solidFill>
                  <a:schemeClr val="bg1"/>
                </a:solidFill>
                <a:latin typeface="+mj-lt"/>
                <a:cs typeface="CiscoSansTT ExtraLight" panose="020B0303020201020303" pitchFamily="34" charset="0"/>
              </a:defRPr>
            </a:lvl1pPr>
          </a:lstStyle>
          <a:p>
            <a:r>
              <a:rPr lang="en-GB"/>
              <a:t>As the adoption of multi-cloud strategy grows, Ulla </a:t>
            </a:r>
            <a:r>
              <a:rPr lang="en-GB" err="1"/>
              <a:t>sitiora</a:t>
            </a:r>
            <a:r>
              <a:rPr lang="en-GB"/>
              <a:t> </a:t>
            </a:r>
            <a:r>
              <a:rPr lang="en-GB" err="1"/>
              <a:t>turest</a:t>
            </a:r>
            <a:r>
              <a:rPr lang="en-GB"/>
              <a:t> </a:t>
            </a:r>
            <a:r>
              <a:rPr lang="en-GB" err="1"/>
              <a:t>experibus</a:t>
            </a:r>
            <a:r>
              <a:rPr lang="en-GB"/>
              <a:t> </a:t>
            </a:r>
            <a:r>
              <a:rPr lang="en-GB" err="1"/>
              <a:t>ut</a:t>
            </a:r>
            <a:r>
              <a:rPr lang="en-GB"/>
              <a:t> pa </a:t>
            </a:r>
            <a:r>
              <a:rPr lang="en-GB" err="1"/>
              <a:t>dolor</a:t>
            </a:r>
            <a:r>
              <a:rPr lang="en-GB"/>
              <a:t> a </a:t>
            </a:r>
            <a:r>
              <a:rPr lang="en-GB" err="1"/>
              <a:t>conestia</a:t>
            </a:r>
            <a:r>
              <a:rPr lang="en-GB"/>
              <a:t> vent </a:t>
            </a:r>
            <a:r>
              <a:rPr lang="en-GB" err="1"/>
              <a:t>eosse</a:t>
            </a:r>
            <a:r>
              <a:rPr lang="en-GB"/>
              <a:t> non </a:t>
            </a:r>
            <a:r>
              <a:rPr lang="en-GB" err="1"/>
              <a:t>consequ</a:t>
            </a:r>
            <a:r>
              <a:rPr lang="en-GB"/>
              <a:t> </a:t>
            </a:r>
            <a:r>
              <a:rPr lang="en-GB" err="1"/>
              <a:t>aturit</a:t>
            </a:r>
            <a:r>
              <a:rPr lang="en-GB"/>
              <a:t> </a:t>
            </a:r>
            <a:r>
              <a:rPr lang="en-GB" err="1"/>
              <a:t>faccum</a:t>
            </a:r>
            <a:r>
              <a:rPr lang="en-GB"/>
              <a:t> qui </a:t>
            </a:r>
            <a:r>
              <a:rPr lang="en-GB" err="1"/>
              <a:t>dolor</a:t>
            </a:r>
            <a:r>
              <a:rPr lang="en-GB"/>
              <a:t> a </a:t>
            </a:r>
            <a:r>
              <a:rPr lang="en-GB" err="1"/>
              <a:t>num</a:t>
            </a:r>
            <a:endParaRPr lang="en-GB"/>
          </a:p>
        </p:txBody>
      </p:sp>
      <p:pic>
        <p:nvPicPr>
          <p:cNvPr id="8" name="Graphic 7">
            <a:extLst>
              <a:ext uri="{FF2B5EF4-FFF2-40B4-BE49-F238E27FC236}">
                <a16:creationId xmlns:a16="http://schemas.microsoft.com/office/drawing/2014/main" id="{8E18B2BC-5B8F-6442-A3B3-AB5D063112D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341976" y="733891"/>
            <a:ext cx="1508048" cy="836396"/>
          </a:xfrm>
          <a:prstGeom prst="rect">
            <a:avLst/>
          </a:prstGeom>
        </p:spPr>
      </p:pic>
      <p:cxnSp>
        <p:nvCxnSpPr>
          <p:cNvPr id="3" name="Straight Connector 2">
            <a:extLst>
              <a:ext uri="{FF2B5EF4-FFF2-40B4-BE49-F238E27FC236}">
                <a16:creationId xmlns:a16="http://schemas.microsoft.com/office/drawing/2014/main" id="{7191B82D-853E-F074-193C-5B7F13F89D29}"/>
              </a:ext>
            </a:extLst>
          </p:cNvPr>
          <p:cNvCxnSpPr>
            <a:cxnSpLocks/>
          </p:cNvCxnSpPr>
          <p:nvPr/>
        </p:nvCxnSpPr>
        <p:spPr>
          <a:xfrm>
            <a:off x="4545877" y="4934857"/>
            <a:ext cx="3100252"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461313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Quote Sky">
    <p:bg>
      <p:bgPr>
        <a:solidFill>
          <a:schemeClr val="accent1"/>
        </a:solidFill>
        <a:effectLst/>
      </p:bgPr>
    </p:bg>
    <p:spTree>
      <p:nvGrpSpPr>
        <p:cNvPr id="1" name=""/>
        <p:cNvGrpSpPr/>
        <p:nvPr/>
      </p:nvGrpSpPr>
      <p:grpSpPr>
        <a:xfrm>
          <a:off x="0" y="0"/>
          <a:ext cx="0" cy="0"/>
          <a:chOff x="0" y="0"/>
          <a:chExt cx="0" cy="0"/>
        </a:xfrm>
      </p:grpSpPr>
      <p:sp>
        <p:nvSpPr>
          <p:cNvPr id="14" name="Subtitle 2">
            <a:extLst>
              <a:ext uri="{FF2B5EF4-FFF2-40B4-BE49-F238E27FC236}">
                <a16:creationId xmlns:a16="http://schemas.microsoft.com/office/drawing/2014/main" id="{055E4C37-FAD6-B449-9189-A035C0C9E88B}"/>
              </a:ext>
            </a:extLst>
          </p:cNvPr>
          <p:cNvSpPr>
            <a:spLocks noGrp="1"/>
          </p:cNvSpPr>
          <p:nvPr>
            <p:ph type="subTitle" idx="1" hasCustomPrompt="1"/>
          </p:nvPr>
        </p:nvSpPr>
        <p:spPr>
          <a:xfrm>
            <a:off x="609601" y="5658220"/>
            <a:ext cx="10972800" cy="465891"/>
          </a:xfrm>
          <a:prstGeom prst="rect">
            <a:avLst/>
          </a:prstGeom>
        </p:spPr>
        <p:txBody>
          <a:bodyPr lIns="45720" tIns="45710" rIns="45720" bIns="45710" anchor="t" anchorCtr="0">
            <a:noAutofit/>
          </a:bodyPr>
          <a:lstStyle>
            <a:lvl1pPr marL="0" indent="0" algn="ctr">
              <a:lnSpc>
                <a:spcPct val="150000"/>
              </a:lnSpc>
              <a:spcBef>
                <a:spcPts val="0"/>
              </a:spcBef>
              <a:spcAft>
                <a:spcPts val="0"/>
              </a:spcAft>
              <a:buNone/>
              <a:defRPr sz="1400" b="0" i="0">
                <a:solidFill>
                  <a:schemeClr val="bg1"/>
                </a:solidFill>
                <a:latin typeface="+mn-lt"/>
                <a:cs typeface="CiscoSansTT" panose="020B0503020201020303" pitchFamily="34" charset="0"/>
              </a:defRPr>
            </a:lvl1pPr>
            <a:lvl2pPr marL="457138" indent="0" algn="ctr">
              <a:buNone/>
              <a:defRPr>
                <a:solidFill>
                  <a:schemeClr val="tx1">
                    <a:tint val="75000"/>
                  </a:schemeClr>
                </a:solidFill>
              </a:defRPr>
            </a:lvl2pPr>
            <a:lvl3pPr marL="914286" indent="0" algn="ctr">
              <a:buNone/>
              <a:defRPr>
                <a:solidFill>
                  <a:schemeClr val="tx1">
                    <a:tint val="75000"/>
                  </a:schemeClr>
                </a:solidFill>
              </a:defRPr>
            </a:lvl3pPr>
            <a:lvl4pPr marL="1371427" indent="0" algn="ctr">
              <a:buNone/>
              <a:defRPr>
                <a:solidFill>
                  <a:schemeClr val="tx1">
                    <a:tint val="75000"/>
                  </a:schemeClr>
                </a:solidFill>
              </a:defRPr>
            </a:lvl4pPr>
            <a:lvl5pPr marL="1828573" indent="0" algn="ctr">
              <a:buNone/>
              <a:defRPr>
                <a:solidFill>
                  <a:schemeClr val="tx1">
                    <a:tint val="75000"/>
                  </a:schemeClr>
                </a:solidFill>
              </a:defRPr>
            </a:lvl5pPr>
            <a:lvl6pPr marL="2285711" indent="0" algn="ctr">
              <a:buNone/>
              <a:defRPr>
                <a:solidFill>
                  <a:schemeClr val="tx1">
                    <a:tint val="75000"/>
                  </a:schemeClr>
                </a:solidFill>
              </a:defRPr>
            </a:lvl6pPr>
            <a:lvl7pPr marL="2742858" indent="0" algn="ctr">
              <a:buNone/>
              <a:defRPr>
                <a:solidFill>
                  <a:schemeClr val="tx1">
                    <a:tint val="75000"/>
                  </a:schemeClr>
                </a:solidFill>
              </a:defRPr>
            </a:lvl7pPr>
            <a:lvl8pPr marL="3200000" indent="0" algn="ctr">
              <a:buNone/>
              <a:defRPr>
                <a:solidFill>
                  <a:schemeClr val="tx1">
                    <a:tint val="75000"/>
                  </a:schemeClr>
                </a:solidFill>
              </a:defRPr>
            </a:lvl8pPr>
            <a:lvl9pPr marL="3657146" indent="0" algn="ctr">
              <a:buNone/>
              <a:defRPr>
                <a:solidFill>
                  <a:schemeClr val="tx1">
                    <a:tint val="75000"/>
                  </a:schemeClr>
                </a:solidFill>
              </a:defRPr>
            </a:lvl9pPr>
          </a:lstStyle>
          <a:p>
            <a:r>
              <a:rPr lang="en-GB"/>
              <a:t>Speaker role</a:t>
            </a:r>
            <a:endParaRPr lang="en-US"/>
          </a:p>
        </p:txBody>
      </p:sp>
      <p:sp>
        <p:nvSpPr>
          <p:cNvPr id="15" name="Text Placeholder 2">
            <a:extLst>
              <a:ext uri="{FF2B5EF4-FFF2-40B4-BE49-F238E27FC236}">
                <a16:creationId xmlns:a16="http://schemas.microsoft.com/office/drawing/2014/main" id="{FEADEB85-EFB9-A048-BE6B-F1473C49995D}"/>
              </a:ext>
            </a:extLst>
          </p:cNvPr>
          <p:cNvSpPr>
            <a:spLocks noGrp="1"/>
          </p:cNvSpPr>
          <p:nvPr>
            <p:ph type="body" sz="quarter" idx="13" hasCustomPrompt="1"/>
          </p:nvPr>
        </p:nvSpPr>
        <p:spPr>
          <a:xfrm>
            <a:off x="609600" y="5233078"/>
            <a:ext cx="10972800" cy="398668"/>
          </a:xfrm>
          <a:prstGeom prst="rect">
            <a:avLst/>
          </a:prstGeom>
        </p:spPr>
        <p:txBody>
          <a:bodyPr lIns="45720" tIns="45710" rIns="45720" bIns="45710">
            <a:noAutofit/>
          </a:bodyPr>
          <a:lstStyle>
            <a:lvl1pPr marL="0" indent="0" algn="ctr">
              <a:buFont typeface="Arial" panose="020B0604020202020204" pitchFamily="34" charset="0"/>
              <a:buNone/>
              <a:defRPr sz="2400" b="0" i="0" baseline="0">
                <a:solidFill>
                  <a:schemeClr val="bg1"/>
                </a:solidFill>
                <a:latin typeface="+mn-lt"/>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Speaker name</a:t>
            </a:r>
          </a:p>
        </p:txBody>
      </p:sp>
      <p:sp>
        <p:nvSpPr>
          <p:cNvPr id="17" name="Title 1">
            <a:extLst>
              <a:ext uri="{FF2B5EF4-FFF2-40B4-BE49-F238E27FC236}">
                <a16:creationId xmlns:a16="http://schemas.microsoft.com/office/drawing/2014/main" id="{86E3EA5B-6C70-8F4D-9385-EC53B25066C1}"/>
              </a:ext>
            </a:extLst>
          </p:cNvPr>
          <p:cNvSpPr>
            <a:spLocks noGrp="1"/>
          </p:cNvSpPr>
          <p:nvPr>
            <p:ph type="ctrTitle" hasCustomPrompt="1"/>
          </p:nvPr>
        </p:nvSpPr>
        <p:spPr>
          <a:xfrm>
            <a:off x="899521" y="1398874"/>
            <a:ext cx="10376024" cy="3311089"/>
          </a:xfrm>
          <a:prstGeom prst="rect">
            <a:avLst/>
          </a:prstGeom>
        </p:spPr>
        <p:txBody>
          <a:bodyPr anchor="ctr"/>
          <a:lstStyle>
            <a:lvl1pPr marL="0" indent="0" algn="ctr">
              <a:lnSpc>
                <a:spcPts val="4800"/>
              </a:lnSpc>
              <a:buFont typeface="Arial" panose="020B0604020202020204" pitchFamily="34" charset="0"/>
              <a:buNone/>
              <a:defRPr sz="4000" b="0" i="0" spc="0" baseline="0">
                <a:solidFill>
                  <a:schemeClr val="bg1"/>
                </a:solidFill>
                <a:latin typeface="+mj-lt"/>
                <a:cs typeface="CiscoSansTT ExtraLight" panose="020B0303020201020303" pitchFamily="34" charset="0"/>
              </a:defRPr>
            </a:lvl1pPr>
          </a:lstStyle>
          <a:p>
            <a:r>
              <a:rPr lang="en-GB"/>
              <a:t>As the adoption of multi-cloud strategy grows, Ulla </a:t>
            </a:r>
            <a:r>
              <a:rPr lang="en-GB" err="1"/>
              <a:t>sitiora</a:t>
            </a:r>
            <a:r>
              <a:rPr lang="en-GB"/>
              <a:t> </a:t>
            </a:r>
            <a:r>
              <a:rPr lang="en-GB" err="1"/>
              <a:t>turest</a:t>
            </a:r>
            <a:r>
              <a:rPr lang="en-GB"/>
              <a:t> </a:t>
            </a:r>
            <a:r>
              <a:rPr lang="en-GB" err="1"/>
              <a:t>experibus</a:t>
            </a:r>
            <a:r>
              <a:rPr lang="en-GB"/>
              <a:t> </a:t>
            </a:r>
            <a:r>
              <a:rPr lang="en-GB" err="1"/>
              <a:t>ut</a:t>
            </a:r>
            <a:r>
              <a:rPr lang="en-GB"/>
              <a:t> pa </a:t>
            </a:r>
            <a:r>
              <a:rPr lang="en-GB" err="1"/>
              <a:t>dolor</a:t>
            </a:r>
            <a:r>
              <a:rPr lang="en-GB"/>
              <a:t> a </a:t>
            </a:r>
            <a:r>
              <a:rPr lang="en-GB" err="1"/>
              <a:t>conestia</a:t>
            </a:r>
            <a:r>
              <a:rPr lang="en-GB"/>
              <a:t> vent </a:t>
            </a:r>
            <a:r>
              <a:rPr lang="en-GB" err="1"/>
              <a:t>eosse</a:t>
            </a:r>
            <a:r>
              <a:rPr lang="en-GB"/>
              <a:t> non </a:t>
            </a:r>
            <a:r>
              <a:rPr lang="en-GB" err="1"/>
              <a:t>consequ</a:t>
            </a:r>
            <a:r>
              <a:rPr lang="en-GB"/>
              <a:t> </a:t>
            </a:r>
            <a:r>
              <a:rPr lang="en-GB" err="1"/>
              <a:t>aturit</a:t>
            </a:r>
            <a:r>
              <a:rPr lang="en-GB"/>
              <a:t> </a:t>
            </a:r>
            <a:r>
              <a:rPr lang="en-GB" err="1"/>
              <a:t>faccum</a:t>
            </a:r>
            <a:r>
              <a:rPr lang="en-GB"/>
              <a:t> qui </a:t>
            </a:r>
            <a:r>
              <a:rPr lang="en-GB" err="1"/>
              <a:t>dolor</a:t>
            </a:r>
            <a:r>
              <a:rPr lang="en-GB"/>
              <a:t> a </a:t>
            </a:r>
            <a:r>
              <a:rPr lang="en-GB" err="1"/>
              <a:t>num</a:t>
            </a:r>
            <a:endParaRPr lang="en-GB"/>
          </a:p>
        </p:txBody>
      </p:sp>
      <p:pic>
        <p:nvPicPr>
          <p:cNvPr id="8" name="Graphic 7">
            <a:extLst>
              <a:ext uri="{FF2B5EF4-FFF2-40B4-BE49-F238E27FC236}">
                <a16:creationId xmlns:a16="http://schemas.microsoft.com/office/drawing/2014/main" id="{8E18B2BC-5B8F-6442-A3B3-AB5D063112D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341976" y="733891"/>
            <a:ext cx="1508048" cy="836396"/>
          </a:xfrm>
          <a:prstGeom prst="rect">
            <a:avLst/>
          </a:prstGeom>
        </p:spPr>
      </p:pic>
      <p:cxnSp>
        <p:nvCxnSpPr>
          <p:cNvPr id="3" name="Straight Connector 2">
            <a:extLst>
              <a:ext uri="{FF2B5EF4-FFF2-40B4-BE49-F238E27FC236}">
                <a16:creationId xmlns:a16="http://schemas.microsoft.com/office/drawing/2014/main" id="{7191B82D-853E-F074-193C-5B7F13F89D29}"/>
              </a:ext>
            </a:extLst>
          </p:cNvPr>
          <p:cNvCxnSpPr>
            <a:cxnSpLocks/>
          </p:cNvCxnSpPr>
          <p:nvPr/>
        </p:nvCxnSpPr>
        <p:spPr>
          <a:xfrm>
            <a:off x="4545877" y="4934857"/>
            <a:ext cx="3100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567200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Quote Midnight">
    <p:bg>
      <p:bgPr>
        <a:solidFill>
          <a:schemeClr val="bg1"/>
        </a:solidFill>
        <a:effectLst/>
      </p:bgPr>
    </p:bg>
    <p:spTree>
      <p:nvGrpSpPr>
        <p:cNvPr id="1" name=""/>
        <p:cNvGrpSpPr/>
        <p:nvPr/>
      </p:nvGrpSpPr>
      <p:grpSpPr>
        <a:xfrm>
          <a:off x="0" y="0"/>
          <a:ext cx="0" cy="0"/>
          <a:chOff x="0" y="0"/>
          <a:chExt cx="0" cy="0"/>
        </a:xfrm>
      </p:grpSpPr>
      <p:sp>
        <p:nvSpPr>
          <p:cNvPr id="14" name="Subtitle 2">
            <a:extLst>
              <a:ext uri="{FF2B5EF4-FFF2-40B4-BE49-F238E27FC236}">
                <a16:creationId xmlns:a16="http://schemas.microsoft.com/office/drawing/2014/main" id="{055E4C37-FAD6-B449-9189-A035C0C9E88B}"/>
              </a:ext>
            </a:extLst>
          </p:cNvPr>
          <p:cNvSpPr>
            <a:spLocks noGrp="1"/>
          </p:cNvSpPr>
          <p:nvPr>
            <p:ph type="subTitle" idx="1" hasCustomPrompt="1"/>
          </p:nvPr>
        </p:nvSpPr>
        <p:spPr>
          <a:xfrm>
            <a:off x="609601" y="5658220"/>
            <a:ext cx="10972800" cy="465891"/>
          </a:xfrm>
          <a:prstGeom prst="rect">
            <a:avLst/>
          </a:prstGeom>
        </p:spPr>
        <p:txBody>
          <a:bodyPr lIns="45720" tIns="45710" rIns="45720" bIns="45710" anchor="t" anchorCtr="0">
            <a:noAutofit/>
          </a:bodyPr>
          <a:lstStyle>
            <a:lvl1pPr marL="0" indent="0" algn="ctr">
              <a:lnSpc>
                <a:spcPct val="150000"/>
              </a:lnSpc>
              <a:spcBef>
                <a:spcPts val="0"/>
              </a:spcBef>
              <a:spcAft>
                <a:spcPts val="0"/>
              </a:spcAft>
              <a:buNone/>
              <a:defRPr sz="1400" b="0" i="0">
                <a:solidFill>
                  <a:schemeClr val="bg2"/>
                </a:solidFill>
                <a:latin typeface="+mn-lt"/>
                <a:cs typeface="CiscoSansTT" panose="020B0503020201020303" pitchFamily="34" charset="0"/>
              </a:defRPr>
            </a:lvl1pPr>
            <a:lvl2pPr marL="457138" indent="0" algn="ctr">
              <a:buNone/>
              <a:defRPr>
                <a:solidFill>
                  <a:schemeClr val="tx1">
                    <a:tint val="75000"/>
                  </a:schemeClr>
                </a:solidFill>
              </a:defRPr>
            </a:lvl2pPr>
            <a:lvl3pPr marL="914286" indent="0" algn="ctr">
              <a:buNone/>
              <a:defRPr>
                <a:solidFill>
                  <a:schemeClr val="tx1">
                    <a:tint val="75000"/>
                  </a:schemeClr>
                </a:solidFill>
              </a:defRPr>
            </a:lvl3pPr>
            <a:lvl4pPr marL="1371427" indent="0" algn="ctr">
              <a:buNone/>
              <a:defRPr>
                <a:solidFill>
                  <a:schemeClr val="tx1">
                    <a:tint val="75000"/>
                  </a:schemeClr>
                </a:solidFill>
              </a:defRPr>
            </a:lvl4pPr>
            <a:lvl5pPr marL="1828573" indent="0" algn="ctr">
              <a:buNone/>
              <a:defRPr>
                <a:solidFill>
                  <a:schemeClr val="tx1">
                    <a:tint val="75000"/>
                  </a:schemeClr>
                </a:solidFill>
              </a:defRPr>
            </a:lvl5pPr>
            <a:lvl6pPr marL="2285711" indent="0" algn="ctr">
              <a:buNone/>
              <a:defRPr>
                <a:solidFill>
                  <a:schemeClr val="tx1">
                    <a:tint val="75000"/>
                  </a:schemeClr>
                </a:solidFill>
              </a:defRPr>
            </a:lvl6pPr>
            <a:lvl7pPr marL="2742858" indent="0" algn="ctr">
              <a:buNone/>
              <a:defRPr>
                <a:solidFill>
                  <a:schemeClr val="tx1">
                    <a:tint val="75000"/>
                  </a:schemeClr>
                </a:solidFill>
              </a:defRPr>
            </a:lvl7pPr>
            <a:lvl8pPr marL="3200000" indent="0" algn="ctr">
              <a:buNone/>
              <a:defRPr>
                <a:solidFill>
                  <a:schemeClr val="tx1">
                    <a:tint val="75000"/>
                  </a:schemeClr>
                </a:solidFill>
              </a:defRPr>
            </a:lvl8pPr>
            <a:lvl9pPr marL="3657146" indent="0" algn="ctr">
              <a:buNone/>
              <a:defRPr>
                <a:solidFill>
                  <a:schemeClr val="tx1">
                    <a:tint val="75000"/>
                  </a:schemeClr>
                </a:solidFill>
              </a:defRPr>
            </a:lvl9pPr>
          </a:lstStyle>
          <a:p>
            <a:r>
              <a:rPr lang="en-GB"/>
              <a:t>Speaker role</a:t>
            </a:r>
            <a:endParaRPr lang="en-US"/>
          </a:p>
        </p:txBody>
      </p:sp>
      <p:sp>
        <p:nvSpPr>
          <p:cNvPr id="15" name="Text Placeholder 2">
            <a:extLst>
              <a:ext uri="{FF2B5EF4-FFF2-40B4-BE49-F238E27FC236}">
                <a16:creationId xmlns:a16="http://schemas.microsoft.com/office/drawing/2014/main" id="{FEADEB85-EFB9-A048-BE6B-F1473C49995D}"/>
              </a:ext>
            </a:extLst>
          </p:cNvPr>
          <p:cNvSpPr>
            <a:spLocks noGrp="1"/>
          </p:cNvSpPr>
          <p:nvPr>
            <p:ph type="body" sz="quarter" idx="13" hasCustomPrompt="1"/>
          </p:nvPr>
        </p:nvSpPr>
        <p:spPr>
          <a:xfrm>
            <a:off x="609600" y="5233078"/>
            <a:ext cx="10972800" cy="398668"/>
          </a:xfrm>
          <a:prstGeom prst="rect">
            <a:avLst/>
          </a:prstGeom>
        </p:spPr>
        <p:txBody>
          <a:bodyPr lIns="45720" tIns="45710" rIns="45720" bIns="45710">
            <a:noAutofit/>
          </a:bodyPr>
          <a:lstStyle>
            <a:lvl1pPr marL="0" indent="0" algn="ctr">
              <a:buFont typeface="Arial" panose="020B0604020202020204" pitchFamily="34" charset="0"/>
              <a:buNone/>
              <a:defRPr sz="2400" b="0" i="0" baseline="0">
                <a:solidFill>
                  <a:schemeClr val="bg2"/>
                </a:solidFill>
                <a:latin typeface="+mn-lt"/>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Speaker name</a:t>
            </a:r>
          </a:p>
        </p:txBody>
      </p:sp>
      <p:sp>
        <p:nvSpPr>
          <p:cNvPr id="17" name="Title 1">
            <a:extLst>
              <a:ext uri="{FF2B5EF4-FFF2-40B4-BE49-F238E27FC236}">
                <a16:creationId xmlns:a16="http://schemas.microsoft.com/office/drawing/2014/main" id="{86E3EA5B-6C70-8F4D-9385-EC53B25066C1}"/>
              </a:ext>
            </a:extLst>
          </p:cNvPr>
          <p:cNvSpPr>
            <a:spLocks noGrp="1"/>
          </p:cNvSpPr>
          <p:nvPr>
            <p:ph type="ctrTitle" hasCustomPrompt="1"/>
          </p:nvPr>
        </p:nvSpPr>
        <p:spPr>
          <a:xfrm>
            <a:off x="899521" y="1398874"/>
            <a:ext cx="10376024" cy="3311089"/>
          </a:xfrm>
          <a:prstGeom prst="rect">
            <a:avLst/>
          </a:prstGeom>
        </p:spPr>
        <p:txBody>
          <a:bodyPr anchor="ctr"/>
          <a:lstStyle>
            <a:lvl1pPr marL="0" indent="0" algn="ctr">
              <a:lnSpc>
                <a:spcPts val="4800"/>
              </a:lnSpc>
              <a:buFont typeface="Arial" panose="020B0604020202020204" pitchFamily="34" charset="0"/>
              <a:buNone/>
              <a:defRPr sz="4000" b="0" i="0" spc="0" baseline="0">
                <a:solidFill>
                  <a:schemeClr val="bg2"/>
                </a:solidFill>
                <a:latin typeface="+mj-lt"/>
                <a:cs typeface="CiscoSansTT ExtraLight" panose="020B0303020201020303" pitchFamily="34" charset="0"/>
              </a:defRPr>
            </a:lvl1pPr>
          </a:lstStyle>
          <a:p>
            <a:r>
              <a:rPr lang="en-GB"/>
              <a:t>As the adoption of multi-cloud strategy grows, Ulla </a:t>
            </a:r>
            <a:r>
              <a:rPr lang="en-GB" err="1"/>
              <a:t>sitiora</a:t>
            </a:r>
            <a:r>
              <a:rPr lang="en-GB"/>
              <a:t> </a:t>
            </a:r>
            <a:r>
              <a:rPr lang="en-GB" err="1"/>
              <a:t>turest</a:t>
            </a:r>
            <a:r>
              <a:rPr lang="en-GB"/>
              <a:t> </a:t>
            </a:r>
            <a:r>
              <a:rPr lang="en-GB" err="1"/>
              <a:t>experibus</a:t>
            </a:r>
            <a:r>
              <a:rPr lang="en-GB"/>
              <a:t> </a:t>
            </a:r>
            <a:r>
              <a:rPr lang="en-GB" err="1"/>
              <a:t>ut</a:t>
            </a:r>
            <a:r>
              <a:rPr lang="en-GB"/>
              <a:t> pa </a:t>
            </a:r>
            <a:r>
              <a:rPr lang="en-GB" err="1"/>
              <a:t>dolor</a:t>
            </a:r>
            <a:r>
              <a:rPr lang="en-GB"/>
              <a:t> a </a:t>
            </a:r>
            <a:r>
              <a:rPr lang="en-GB" err="1"/>
              <a:t>conestia</a:t>
            </a:r>
            <a:r>
              <a:rPr lang="en-GB"/>
              <a:t> vent </a:t>
            </a:r>
            <a:r>
              <a:rPr lang="en-GB" err="1"/>
              <a:t>eosse</a:t>
            </a:r>
            <a:r>
              <a:rPr lang="en-GB"/>
              <a:t> non </a:t>
            </a:r>
            <a:r>
              <a:rPr lang="en-GB" err="1"/>
              <a:t>consequ</a:t>
            </a:r>
            <a:r>
              <a:rPr lang="en-GB"/>
              <a:t> </a:t>
            </a:r>
            <a:r>
              <a:rPr lang="en-GB" err="1"/>
              <a:t>aturit</a:t>
            </a:r>
            <a:r>
              <a:rPr lang="en-GB"/>
              <a:t> </a:t>
            </a:r>
            <a:r>
              <a:rPr lang="en-GB" err="1"/>
              <a:t>faccum</a:t>
            </a:r>
            <a:r>
              <a:rPr lang="en-GB"/>
              <a:t> qui </a:t>
            </a:r>
            <a:r>
              <a:rPr lang="en-GB" err="1"/>
              <a:t>dolor</a:t>
            </a:r>
            <a:r>
              <a:rPr lang="en-GB"/>
              <a:t> a </a:t>
            </a:r>
            <a:r>
              <a:rPr lang="en-GB" err="1"/>
              <a:t>num</a:t>
            </a:r>
            <a:endParaRPr lang="en-GB"/>
          </a:p>
        </p:txBody>
      </p:sp>
      <p:pic>
        <p:nvPicPr>
          <p:cNvPr id="8" name="Graphic 7">
            <a:extLst>
              <a:ext uri="{FF2B5EF4-FFF2-40B4-BE49-F238E27FC236}">
                <a16:creationId xmlns:a16="http://schemas.microsoft.com/office/drawing/2014/main" id="{8E18B2BC-5B8F-6442-A3B3-AB5D063112D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341976" y="733891"/>
            <a:ext cx="1508048" cy="836396"/>
          </a:xfrm>
          <a:prstGeom prst="rect">
            <a:avLst/>
          </a:prstGeom>
        </p:spPr>
      </p:pic>
      <p:cxnSp>
        <p:nvCxnSpPr>
          <p:cNvPr id="3" name="Straight Connector 2">
            <a:extLst>
              <a:ext uri="{FF2B5EF4-FFF2-40B4-BE49-F238E27FC236}">
                <a16:creationId xmlns:a16="http://schemas.microsoft.com/office/drawing/2014/main" id="{7191B82D-853E-F074-193C-5B7F13F89D29}"/>
              </a:ext>
            </a:extLst>
          </p:cNvPr>
          <p:cNvCxnSpPr>
            <a:cxnSpLocks/>
          </p:cNvCxnSpPr>
          <p:nvPr/>
        </p:nvCxnSpPr>
        <p:spPr>
          <a:xfrm>
            <a:off x="4545877" y="4934857"/>
            <a:ext cx="3100252"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A29ECC5C-23D8-044B-A13F-1C7CFA30043D}"/>
              </a:ext>
            </a:extLst>
          </p:cNvPr>
          <p:cNvSpPr>
            <a:spLocks noChangeArrowheads="1"/>
          </p:cNvSpPr>
          <p:nvPr/>
        </p:nvSpPr>
        <p:spPr bwMode="ltGray">
          <a:xfrm>
            <a:off x="1142755" y="6373473"/>
            <a:ext cx="4534733" cy="175247"/>
          </a:xfrm>
          <a:prstGeom prst="rect">
            <a:avLst/>
          </a:prstGeom>
          <a:noFill/>
          <a:ln w="9525">
            <a:noFill/>
            <a:miter lim="800000"/>
            <a:headEnd/>
            <a:tailEnd/>
          </a:ln>
          <a:effectLst/>
        </p:spPr>
        <p:txBody>
          <a:bodyPr wrap="square" lIns="82115" tIns="41056" rIns="82115" bIns="41056" anchor="b">
            <a:spAutoFit/>
          </a:bodyPr>
          <a:lstStyle/>
          <a:p>
            <a:pPr defTabSz="814318" fontAlgn="auto">
              <a:spcBef>
                <a:spcPts val="0"/>
              </a:spcBef>
              <a:spcAft>
                <a:spcPts val="0"/>
              </a:spcAft>
              <a:defRPr/>
            </a:pPr>
            <a:r>
              <a:rPr lang="en-US" sz="600" b="0" i="0" spc="27" baseline="0">
                <a:solidFill>
                  <a:schemeClr val="bg2"/>
                </a:solidFill>
                <a:latin typeface="+mn-lt"/>
                <a:ea typeface="+mn-ea"/>
                <a:cs typeface="CiscoSansTT Light" panose="020B0503020201020303" pitchFamily="34" charset="0"/>
              </a:rPr>
              <a:t>© 2023  Cisco and/or its affiliates. All rights reserved.   Cisco Confidential</a:t>
            </a:r>
          </a:p>
        </p:txBody>
      </p:sp>
      <p:pic>
        <p:nvPicPr>
          <p:cNvPr id="6" name="Picture 7">
            <a:extLst>
              <a:ext uri="{FF2B5EF4-FFF2-40B4-BE49-F238E27FC236}">
                <a16:creationId xmlns:a16="http://schemas.microsoft.com/office/drawing/2014/main" id="{92C7939B-219A-BC07-DCE7-4B36AF2A4EA4}"/>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609602" y="6342698"/>
            <a:ext cx="396305" cy="208228"/>
          </a:xfrm>
          <a:prstGeom prst="rect">
            <a:avLst/>
          </a:prstGeom>
        </p:spPr>
      </p:pic>
    </p:spTree>
    <p:extLst>
      <p:ext uri="{BB962C8B-B14F-4D97-AF65-F5344CB8AC3E}">
        <p14:creationId xmlns:p14="http://schemas.microsoft.com/office/powerpoint/2010/main" val="70127097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One Column">
    <p:spTree>
      <p:nvGrpSpPr>
        <p:cNvPr id="1" name=""/>
        <p:cNvGrpSpPr/>
        <p:nvPr/>
      </p:nvGrpSpPr>
      <p:grpSpPr>
        <a:xfrm>
          <a:off x="0" y="0"/>
          <a:ext cx="0" cy="0"/>
          <a:chOff x="0" y="0"/>
          <a:chExt cx="0" cy="0"/>
        </a:xfrm>
      </p:grpSpPr>
      <p:sp>
        <p:nvSpPr>
          <p:cNvPr id="7" name="Text Placeholder 2">
            <a:extLst>
              <a:ext uri="{FF2B5EF4-FFF2-40B4-BE49-F238E27FC236}">
                <a16:creationId xmlns:a16="http://schemas.microsoft.com/office/drawing/2014/main" id="{288E9818-CDB2-294C-86DC-E17877CD33A8}"/>
              </a:ext>
            </a:extLst>
          </p:cNvPr>
          <p:cNvSpPr>
            <a:spLocks noGrp="1"/>
          </p:cNvSpPr>
          <p:nvPr>
            <p:ph type="body" sz="quarter" idx="15" hasCustomPrompt="1"/>
          </p:nvPr>
        </p:nvSpPr>
        <p:spPr>
          <a:xfrm>
            <a:off x="621964" y="2565400"/>
            <a:ext cx="5166360" cy="2743200"/>
          </a:xfrm>
          <a:prstGeom prst="rect">
            <a:avLst/>
          </a:prstGeom>
        </p:spPr>
        <p:txBody>
          <a:bodyPr lIns="45720" tIns="45720" rIns="45720" bIns="45720">
            <a:noAutofit/>
          </a:bodyPr>
          <a:lstStyle>
            <a:lvl1pPr marL="0" marR="0" indent="0" algn="l" defTabSz="912276" rtl="0" eaLnBrk="1" fontAlgn="base" latinLnBrk="0" hangingPunct="1">
              <a:lnSpc>
                <a:spcPct val="100000"/>
              </a:lnSpc>
              <a:spcBef>
                <a:spcPts val="0"/>
              </a:spcBef>
              <a:spcAft>
                <a:spcPts val="600"/>
              </a:spcAft>
              <a:buClr>
                <a:schemeClr val="tx2"/>
              </a:buClr>
              <a:buSzPct val="90000"/>
              <a:buFont typeface="Arial" panose="020B0604020202020204" pitchFamily="34" charset="0"/>
              <a:buNone/>
              <a:tabLst/>
              <a:defRPr sz="1400" b="0" i="0" baseline="0">
                <a:solidFill>
                  <a:schemeClr val="tx1"/>
                </a:solidFill>
                <a:latin typeface="+mn-lt"/>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a:t>
            </a:r>
            <a:r>
              <a:rPr lang="en-GB" err="1"/>
              <a:t>labore</a:t>
            </a:r>
            <a:r>
              <a:rPr lang="en-GB"/>
              <a:t> et dolore. 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et dolore.</a:t>
            </a:r>
          </a:p>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labore et dolore. 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et dolore.</a:t>
            </a:r>
            <a:endParaRPr lang="en-GB"/>
          </a:p>
          <a:p>
            <a:pPr lvl="0"/>
            <a:endParaRPr lang="en-GB"/>
          </a:p>
        </p:txBody>
      </p:sp>
      <p:sp>
        <p:nvSpPr>
          <p:cNvPr id="8" name="Title 1">
            <a:extLst>
              <a:ext uri="{FF2B5EF4-FFF2-40B4-BE49-F238E27FC236}">
                <a16:creationId xmlns:a16="http://schemas.microsoft.com/office/drawing/2014/main" id="{5FB0ED95-38E7-2A5D-7BFA-218DE01901E4}"/>
              </a:ext>
            </a:extLst>
          </p:cNvPr>
          <p:cNvSpPr>
            <a:spLocks noGrp="1"/>
          </p:cNvSpPr>
          <p:nvPr>
            <p:ph type="ctrTitle" hasCustomPrompt="1"/>
          </p:nvPr>
        </p:nvSpPr>
        <p:spPr>
          <a:xfrm>
            <a:off x="621966" y="1549400"/>
            <a:ext cx="5166360" cy="660401"/>
          </a:xfrm>
          <a:prstGeom prst="rect">
            <a:avLst/>
          </a:prstGeom>
        </p:spPr>
        <p:txBody>
          <a:bodyPr lIns="45720" tIns="45720" rIns="45720" bIns="45720" anchor="b">
            <a:noAutofit/>
          </a:bodyPr>
          <a:lstStyle>
            <a:lvl1pPr marL="0" indent="0" algn="l">
              <a:lnSpc>
                <a:spcPct val="100000"/>
              </a:lnSpc>
              <a:spcBef>
                <a:spcPts val="0"/>
              </a:spcBef>
              <a:spcAft>
                <a:spcPts val="0"/>
              </a:spcAft>
              <a:buFont typeface="Arial" panose="020B0604020202020204" pitchFamily="34" charset="0"/>
              <a:buNone/>
              <a:defRPr sz="3200" b="0" i="0" spc="0" baseline="0">
                <a:solidFill>
                  <a:schemeClr val="bg1"/>
                </a:solidFill>
                <a:latin typeface="+mj-lt"/>
                <a:cs typeface="CiscoSansTT ExtraLight" panose="020B0303020201020303" pitchFamily="34" charset="0"/>
              </a:defRPr>
            </a:lvl1pPr>
          </a:lstStyle>
          <a:p>
            <a:r>
              <a:rPr lang="en-GB"/>
              <a:t>Heading</a:t>
            </a:r>
            <a:endParaRPr lang="en-US"/>
          </a:p>
        </p:txBody>
      </p:sp>
    </p:spTree>
    <p:extLst>
      <p:ext uri="{BB962C8B-B14F-4D97-AF65-F5344CB8AC3E}">
        <p14:creationId xmlns:p14="http://schemas.microsoft.com/office/powerpoint/2010/main" val="165123690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wo Column">
    <p:spTree>
      <p:nvGrpSpPr>
        <p:cNvPr id="1" name=""/>
        <p:cNvGrpSpPr/>
        <p:nvPr/>
      </p:nvGrpSpPr>
      <p:grpSpPr>
        <a:xfrm>
          <a:off x="0" y="0"/>
          <a:ext cx="0" cy="0"/>
          <a:chOff x="0" y="0"/>
          <a:chExt cx="0" cy="0"/>
        </a:xfrm>
      </p:grpSpPr>
      <p:sp>
        <p:nvSpPr>
          <p:cNvPr id="26" name="Text Placeholder 2">
            <a:extLst>
              <a:ext uri="{FF2B5EF4-FFF2-40B4-BE49-F238E27FC236}">
                <a16:creationId xmlns:a16="http://schemas.microsoft.com/office/drawing/2014/main" id="{35059BF6-2F19-7F49-9CBE-82197BDDFC8C}"/>
              </a:ext>
            </a:extLst>
          </p:cNvPr>
          <p:cNvSpPr>
            <a:spLocks noGrp="1"/>
          </p:cNvSpPr>
          <p:nvPr>
            <p:ph type="body" sz="quarter" idx="24" hasCustomPrompt="1"/>
          </p:nvPr>
        </p:nvSpPr>
        <p:spPr>
          <a:xfrm>
            <a:off x="6410937" y="2382519"/>
            <a:ext cx="5169260" cy="365760"/>
          </a:xfrm>
          <a:prstGeom prst="rect">
            <a:avLst/>
          </a:prstGeom>
        </p:spPr>
        <p:txBody>
          <a:bodyPr lIns="45720" tIns="45720" rIns="45720" bIns="45720">
            <a:noAutofit/>
          </a:bodyPr>
          <a:lstStyle>
            <a:lvl1pPr marL="0" indent="0">
              <a:lnSpc>
                <a:spcPct val="100000"/>
              </a:lnSpc>
              <a:spcBef>
                <a:spcPts val="0"/>
              </a:spcBef>
              <a:buFont typeface="Arial" panose="020B0604020202020204" pitchFamily="34" charset="0"/>
              <a:buNone/>
              <a:defRPr sz="1600" b="0" i="0" baseline="0">
                <a:solidFill>
                  <a:schemeClr val="tx1"/>
                </a:solidFill>
                <a:latin typeface="+mn-lt"/>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Subtitle</a:t>
            </a:r>
          </a:p>
        </p:txBody>
      </p:sp>
      <p:sp>
        <p:nvSpPr>
          <p:cNvPr id="13" name="Text Placeholder 2">
            <a:extLst>
              <a:ext uri="{FF2B5EF4-FFF2-40B4-BE49-F238E27FC236}">
                <a16:creationId xmlns:a16="http://schemas.microsoft.com/office/drawing/2014/main" id="{A8B70A03-DFE5-BAFE-E792-E9F9971D5DDA}"/>
              </a:ext>
            </a:extLst>
          </p:cNvPr>
          <p:cNvSpPr>
            <a:spLocks noGrp="1"/>
          </p:cNvSpPr>
          <p:nvPr>
            <p:ph type="body" sz="quarter" idx="28" hasCustomPrompt="1"/>
          </p:nvPr>
        </p:nvSpPr>
        <p:spPr>
          <a:xfrm>
            <a:off x="621965" y="2382520"/>
            <a:ext cx="5169260" cy="365760"/>
          </a:xfrm>
          <a:prstGeom prst="rect">
            <a:avLst/>
          </a:prstGeom>
        </p:spPr>
        <p:txBody>
          <a:bodyPr lIns="45720" tIns="45720" rIns="45720" bIns="45720">
            <a:noAutofit/>
          </a:bodyPr>
          <a:lstStyle>
            <a:lvl1pPr marL="0" indent="0">
              <a:lnSpc>
                <a:spcPct val="100000"/>
              </a:lnSpc>
              <a:spcBef>
                <a:spcPts val="0"/>
              </a:spcBef>
              <a:buFont typeface="Arial" panose="020B0604020202020204" pitchFamily="34" charset="0"/>
              <a:buNone/>
              <a:defRPr sz="1600" b="0" i="0" baseline="0">
                <a:solidFill>
                  <a:schemeClr val="tx1"/>
                </a:solidFill>
                <a:latin typeface="+mn-lt"/>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Subtitle</a:t>
            </a:r>
          </a:p>
        </p:txBody>
      </p:sp>
      <p:sp>
        <p:nvSpPr>
          <p:cNvPr id="3" name="Text Placeholder 2">
            <a:extLst>
              <a:ext uri="{FF2B5EF4-FFF2-40B4-BE49-F238E27FC236}">
                <a16:creationId xmlns:a16="http://schemas.microsoft.com/office/drawing/2014/main" id="{F2F8DA8E-89D4-2754-2F23-8BC1A882CC64}"/>
              </a:ext>
            </a:extLst>
          </p:cNvPr>
          <p:cNvSpPr>
            <a:spLocks noGrp="1"/>
          </p:cNvSpPr>
          <p:nvPr>
            <p:ph type="body" sz="quarter" idx="30" hasCustomPrompt="1"/>
          </p:nvPr>
        </p:nvSpPr>
        <p:spPr>
          <a:xfrm>
            <a:off x="623679" y="2932588"/>
            <a:ext cx="5166360" cy="1463040"/>
          </a:xfrm>
          <a:prstGeom prst="rect">
            <a:avLst/>
          </a:prstGeom>
        </p:spPr>
        <p:txBody>
          <a:bodyPr lIns="45720" tIns="45720" rIns="45720" bIns="45720">
            <a:noAutofit/>
          </a:bodyPr>
          <a:lstStyle>
            <a:lvl1pPr marL="0" marR="0" indent="0" algn="l" defTabSz="912276" rtl="0" eaLnBrk="1" fontAlgn="base" latinLnBrk="0" hangingPunct="1">
              <a:lnSpc>
                <a:spcPct val="95000"/>
              </a:lnSpc>
              <a:spcBef>
                <a:spcPts val="0"/>
              </a:spcBef>
              <a:spcAft>
                <a:spcPts val="600"/>
              </a:spcAft>
              <a:buClr>
                <a:schemeClr val="tx2"/>
              </a:buClr>
              <a:buSzPct val="90000"/>
              <a:buFont typeface="Arial" panose="020B0604020202020204" pitchFamily="34" charset="0"/>
              <a:buNone/>
              <a:tabLst/>
              <a:defRPr sz="1400" b="0" i="0" baseline="0">
                <a:solidFill>
                  <a:schemeClr val="tx1"/>
                </a:solidFill>
                <a:latin typeface="+mn-lt"/>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 et dolore. </a:t>
            </a:r>
          </a:p>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a:t>
            </a:r>
          </a:p>
          <a:p>
            <a:pPr lvl="0"/>
            <a:endParaRPr lang="en-GB"/>
          </a:p>
        </p:txBody>
      </p:sp>
      <p:sp>
        <p:nvSpPr>
          <p:cNvPr id="4" name="Text Placeholder 2">
            <a:extLst>
              <a:ext uri="{FF2B5EF4-FFF2-40B4-BE49-F238E27FC236}">
                <a16:creationId xmlns:a16="http://schemas.microsoft.com/office/drawing/2014/main" id="{0AC6832F-2D70-B8EC-0B06-A53E0213069D}"/>
              </a:ext>
            </a:extLst>
          </p:cNvPr>
          <p:cNvSpPr>
            <a:spLocks noGrp="1"/>
          </p:cNvSpPr>
          <p:nvPr>
            <p:ph type="body" sz="quarter" idx="27" hasCustomPrompt="1"/>
          </p:nvPr>
        </p:nvSpPr>
        <p:spPr>
          <a:xfrm>
            <a:off x="6399977" y="2932588"/>
            <a:ext cx="5166360" cy="1463040"/>
          </a:xfrm>
          <a:prstGeom prst="rect">
            <a:avLst/>
          </a:prstGeom>
        </p:spPr>
        <p:txBody>
          <a:bodyPr lIns="45720" tIns="45720" rIns="45720" bIns="45720">
            <a:noAutofit/>
          </a:bodyPr>
          <a:lstStyle>
            <a:lvl1pPr marL="0" marR="0" indent="0" algn="l" defTabSz="912276" rtl="0" eaLnBrk="1" fontAlgn="base" latinLnBrk="0" hangingPunct="1">
              <a:lnSpc>
                <a:spcPct val="95000"/>
              </a:lnSpc>
              <a:spcBef>
                <a:spcPts val="0"/>
              </a:spcBef>
              <a:spcAft>
                <a:spcPts val="600"/>
              </a:spcAft>
              <a:buClr>
                <a:schemeClr val="tx2"/>
              </a:buClr>
              <a:buSzPct val="90000"/>
              <a:buFont typeface="Arial" panose="020B0604020202020204" pitchFamily="34" charset="0"/>
              <a:buNone/>
              <a:tabLst/>
              <a:defRPr sz="1400" b="0" i="0" baseline="0">
                <a:solidFill>
                  <a:schemeClr val="tx1"/>
                </a:solidFill>
                <a:latin typeface="+mn-lt"/>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 et dolore. </a:t>
            </a:r>
          </a:p>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a:t>
            </a:r>
          </a:p>
          <a:p>
            <a:pPr lvl="0"/>
            <a:endParaRPr lang="en-GB"/>
          </a:p>
        </p:txBody>
      </p:sp>
      <p:sp>
        <p:nvSpPr>
          <p:cNvPr id="6" name="Title 1">
            <a:extLst>
              <a:ext uri="{FF2B5EF4-FFF2-40B4-BE49-F238E27FC236}">
                <a16:creationId xmlns:a16="http://schemas.microsoft.com/office/drawing/2014/main" id="{AEA1A354-0871-A2E1-F013-7080A6D3E534}"/>
              </a:ext>
            </a:extLst>
          </p:cNvPr>
          <p:cNvSpPr>
            <a:spLocks noGrp="1"/>
          </p:cNvSpPr>
          <p:nvPr>
            <p:ph type="ctrTitle" hasCustomPrompt="1"/>
          </p:nvPr>
        </p:nvSpPr>
        <p:spPr>
          <a:xfrm>
            <a:off x="621966" y="1549400"/>
            <a:ext cx="5166360" cy="660401"/>
          </a:xfrm>
          <a:prstGeom prst="rect">
            <a:avLst/>
          </a:prstGeom>
        </p:spPr>
        <p:txBody>
          <a:bodyPr lIns="45720" tIns="45720" rIns="45720" bIns="45720" anchor="b">
            <a:noAutofit/>
          </a:bodyPr>
          <a:lstStyle>
            <a:lvl1pPr marL="0" indent="0" algn="l">
              <a:lnSpc>
                <a:spcPct val="100000"/>
              </a:lnSpc>
              <a:spcBef>
                <a:spcPts val="0"/>
              </a:spcBef>
              <a:spcAft>
                <a:spcPts val="0"/>
              </a:spcAft>
              <a:buFont typeface="Arial" panose="020B0604020202020204" pitchFamily="34" charset="0"/>
              <a:buNone/>
              <a:defRPr sz="3200" b="0" i="0" spc="0" baseline="0">
                <a:solidFill>
                  <a:schemeClr val="bg1"/>
                </a:solidFill>
                <a:latin typeface="+mj-lt"/>
                <a:cs typeface="CiscoSansTT ExtraLight" panose="020B0303020201020303" pitchFamily="34" charset="0"/>
              </a:defRPr>
            </a:lvl1pPr>
          </a:lstStyle>
          <a:p>
            <a:r>
              <a:rPr lang="en-GB"/>
              <a:t>Heading</a:t>
            </a:r>
            <a:endParaRPr lang="en-US"/>
          </a:p>
        </p:txBody>
      </p:sp>
      <p:sp>
        <p:nvSpPr>
          <p:cNvPr id="9" name="Text Placeholder 6">
            <a:extLst>
              <a:ext uri="{FF2B5EF4-FFF2-40B4-BE49-F238E27FC236}">
                <a16:creationId xmlns:a16="http://schemas.microsoft.com/office/drawing/2014/main" id="{6C8EA024-D9FE-B723-2F3F-890E3F4517DB}"/>
              </a:ext>
            </a:extLst>
          </p:cNvPr>
          <p:cNvSpPr>
            <a:spLocks noGrp="1"/>
          </p:cNvSpPr>
          <p:nvPr>
            <p:ph type="body" sz="quarter" idx="19" hasCustomPrompt="1"/>
          </p:nvPr>
        </p:nvSpPr>
        <p:spPr>
          <a:xfrm>
            <a:off x="6407661" y="1551433"/>
            <a:ext cx="5165819" cy="658368"/>
          </a:xfrm>
          <a:prstGeom prst="rect">
            <a:avLst/>
          </a:prstGeom>
        </p:spPr>
        <p:txBody>
          <a:bodyPr lIns="45720" tIns="45720" rIns="45720" bIns="45720" anchor="b" anchorCtr="0">
            <a:noAutofit/>
          </a:bodyPr>
          <a:lstStyle>
            <a:lvl1pPr marL="0" indent="0">
              <a:lnSpc>
                <a:spcPct val="100000"/>
              </a:lnSpc>
              <a:spcBef>
                <a:spcPts val="0"/>
              </a:spcBef>
              <a:buNone/>
              <a:defRPr sz="3200" b="0" i="0">
                <a:solidFill>
                  <a:schemeClr val="bg1"/>
                </a:solidFill>
                <a:latin typeface="+mj-lt"/>
                <a:cs typeface="CiscoSansTT ExtraLight" panose="020B0303020201020303" pitchFamily="34" charset="0"/>
              </a:defRPr>
            </a:lvl1pPr>
          </a:lstStyle>
          <a:p>
            <a:r>
              <a:rPr lang="en-GB"/>
              <a:t>Heading</a:t>
            </a:r>
          </a:p>
        </p:txBody>
      </p:sp>
    </p:spTree>
    <p:extLst>
      <p:ext uri="{BB962C8B-B14F-4D97-AF65-F5344CB8AC3E}">
        <p14:creationId xmlns:p14="http://schemas.microsoft.com/office/powerpoint/2010/main" val="376918431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hree Column">
    <p:spTree>
      <p:nvGrpSpPr>
        <p:cNvPr id="1" name=""/>
        <p:cNvGrpSpPr/>
        <p:nvPr/>
      </p:nvGrpSpPr>
      <p:grpSpPr>
        <a:xfrm>
          <a:off x="0" y="0"/>
          <a:ext cx="0" cy="0"/>
          <a:chOff x="0" y="0"/>
          <a:chExt cx="0" cy="0"/>
        </a:xfrm>
      </p:grpSpPr>
      <p:sp>
        <p:nvSpPr>
          <p:cNvPr id="17" name="Text Placeholder 2">
            <a:extLst>
              <a:ext uri="{FF2B5EF4-FFF2-40B4-BE49-F238E27FC236}">
                <a16:creationId xmlns:a16="http://schemas.microsoft.com/office/drawing/2014/main" id="{B27A1D91-B0C5-82DE-7D46-53E481769CC7}"/>
              </a:ext>
            </a:extLst>
          </p:cNvPr>
          <p:cNvSpPr>
            <a:spLocks noGrp="1"/>
          </p:cNvSpPr>
          <p:nvPr>
            <p:ph type="body" sz="quarter" idx="16" hasCustomPrompt="1"/>
          </p:nvPr>
        </p:nvSpPr>
        <p:spPr>
          <a:xfrm>
            <a:off x="621966" y="2382520"/>
            <a:ext cx="3489235" cy="365760"/>
          </a:xfrm>
          <a:prstGeom prst="rect">
            <a:avLst/>
          </a:prstGeom>
        </p:spPr>
        <p:txBody>
          <a:bodyPr lIns="45720" tIns="45720" rIns="45720" bIns="45720">
            <a:noAutofit/>
          </a:bodyPr>
          <a:lstStyle>
            <a:lvl1pPr marL="0" indent="0">
              <a:lnSpc>
                <a:spcPct val="100000"/>
              </a:lnSpc>
              <a:spcBef>
                <a:spcPts val="0"/>
              </a:spcBef>
              <a:spcAft>
                <a:spcPts val="0"/>
              </a:spcAft>
              <a:buFont typeface="Arial" panose="020B0604020202020204" pitchFamily="34" charset="0"/>
              <a:buNone/>
              <a:defRPr sz="1600" b="0" i="0" baseline="0">
                <a:solidFill>
                  <a:schemeClr val="tx1"/>
                </a:solidFill>
                <a:latin typeface="+mn-lt"/>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Subtitle</a:t>
            </a:r>
          </a:p>
        </p:txBody>
      </p:sp>
      <p:sp>
        <p:nvSpPr>
          <p:cNvPr id="21" name="Text Placeholder 2">
            <a:extLst>
              <a:ext uri="{FF2B5EF4-FFF2-40B4-BE49-F238E27FC236}">
                <a16:creationId xmlns:a16="http://schemas.microsoft.com/office/drawing/2014/main" id="{45F39481-2908-3822-701D-5FF87E1F03A5}"/>
              </a:ext>
            </a:extLst>
          </p:cNvPr>
          <p:cNvSpPr>
            <a:spLocks noGrp="1"/>
          </p:cNvSpPr>
          <p:nvPr>
            <p:ph type="body" sz="quarter" idx="17" hasCustomPrompt="1"/>
          </p:nvPr>
        </p:nvSpPr>
        <p:spPr>
          <a:xfrm>
            <a:off x="8093165" y="2382520"/>
            <a:ext cx="3489235" cy="365760"/>
          </a:xfrm>
          <a:prstGeom prst="rect">
            <a:avLst/>
          </a:prstGeom>
        </p:spPr>
        <p:txBody>
          <a:bodyPr lIns="45720" tIns="45720" rIns="45720" bIns="45720">
            <a:noAutofit/>
          </a:bodyPr>
          <a:lstStyle>
            <a:lvl1pPr marL="0" indent="0">
              <a:lnSpc>
                <a:spcPct val="100000"/>
              </a:lnSpc>
              <a:spcBef>
                <a:spcPts val="0"/>
              </a:spcBef>
              <a:spcAft>
                <a:spcPts val="0"/>
              </a:spcAft>
              <a:buFont typeface="Arial" panose="020B0604020202020204" pitchFamily="34" charset="0"/>
              <a:buNone/>
              <a:defRPr sz="1600" b="0" i="0" baseline="0">
                <a:solidFill>
                  <a:schemeClr val="tx1"/>
                </a:solidFill>
                <a:latin typeface="+mn-lt"/>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Subtitle</a:t>
            </a:r>
          </a:p>
        </p:txBody>
      </p:sp>
      <p:sp>
        <p:nvSpPr>
          <p:cNvPr id="27" name="Text Placeholder 2">
            <a:extLst>
              <a:ext uri="{FF2B5EF4-FFF2-40B4-BE49-F238E27FC236}">
                <a16:creationId xmlns:a16="http://schemas.microsoft.com/office/drawing/2014/main" id="{3BD0ABDF-0D5E-A765-9F69-3BC9541847C2}"/>
              </a:ext>
            </a:extLst>
          </p:cNvPr>
          <p:cNvSpPr>
            <a:spLocks noGrp="1"/>
          </p:cNvSpPr>
          <p:nvPr>
            <p:ph type="body" sz="quarter" idx="19" hasCustomPrompt="1"/>
          </p:nvPr>
        </p:nvSpPr>
        <p:spPr>
          <a:xfrm>
            <a:off x="4362644" y="2382520"/>
            <a:ext cx="3489235" cy="365760"/>
          </a:xfrm>
          <a:prstGeom prst="rect">
            <a:avLst/>
          </a:prstGeom>
        </p:spPr>
        <p:txBody>
          <a:bodyPr lIns="45720" tIns="45720" rIns="45720" bIns="45720">
            <a:noAutofit/>
          </a:bodyPr>
          <a:lstStyle>
            <a:lvl1pPr marL="0" indent="0">
              <a:lnSpc>
                <a:spcPct val="100000"/>
              </a:lnSpc>
              <a:spcBef>
                <a:spcPts val="0"/>
              </a:spcBef>
              <a:spcAft>
                <a:spcPts val="0"/>
              </a:spcAft>
              <a:buFont typeface="Arial" panose="020B0604020202020204" pitchFamily="34" charset="0"/>
              <a:buNone/>
              <a:defRPr sz="1600" b="0" i="0" baseline="0">
                <a:solidFill>
                  <a:schemeClr val="tx1"/>
                </a:solidFill>
                <a:latin typeface="+mn-lt"/>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Subtitle</a:t>
            </a:r>
          </a:p>
        </p:txBody>
      </p:sp>
      <p:sp>
        <p:nvSpPr>
          <p:cNvPr id="30" name="Text Placeholder 6">
            <a:extLst>
              <a:ext uri="{FF2B5EF4-FFF2-40B4-BE49-F238E27FC236}">
                <a16:creationId xmlns:a16="http://schemas.microsoft.com/office/drawing/2014/main" id="{3EB9F6D8-47DF-1F5B-55DF-071309C37FDE}"/>
              </a:ext>
            </a:extLst>
          </p:cNvPr>
          <p:cNvSpPr>
            <a:spLocks noGrp="1"/>
          </p:cNvSpPr>
          <p:nvPr>
            <p:ph type="body" sz="quarter" idx="21" hasCustomPrompt="1"/>
          </p:nvPr>
        </p:nvSpPr>
        <p:spPr>
          <a:xfrm>
            <a:off x="4362644" y="1549400"/>
            <a:ext cx="3489236" cy="660402"/>
          </a:xfrm>
          <a:prstGeom prst="rect">
            <a:avLst/>
          </a:prstGeom>
        </p:spPr>
        <p:txBody>
          <a:bodyPr lIns="45720" tIns="45720" rIns="45720" bIns="45720" anchor="b" anchorCtr="0">
            <a:noAutofit/>
          </a:bodyPr>
          <a:lstStyle>
            <a:lvl1pPr marL="0" indent="0">
              <a:lnSpc>
                <a:spcPct val="100000"/>
              </a:lnSpc>
              <a:spcBef>
                <a:spcPts val="0"/>
              </a:spcBef>
              <a:spcAft>
                <a:spcPts val="0"/>
              </a:spcAft>
              <a:buNone/>
              <a:defRPr sz="3200" b="0" i="0">
                <a:solidFill>
                  <a:schemeClr val="bg1"/>
                </a:solidFill>
                <a:latin typeface="+mj-lt"/>
                <a:cs typeface="CiscoSansTT ExtraLight" panose="020B0303020201020303" pitchFamily="34" charset="0"/>
              </a:defRPr>
            </a:lvl1pPr>
          </a:lstStyle>
          <a:p>
            <a:r>
              <a:rPr lang="en-GB"/>
              <a:t>Heading</a:t>
            </a:r>
          </a:p>
        </p:txBody>
      </p:sp>
      <p:sp>
        <p:nvSpPr>
          <p:cNvPr id="31" name="Text Placeholder 6">
            <a:extLst>
              <a:ext uri="{FF2B5EF4-FFF2-40B4-BE49-F238E27FC236}">
                <a16:creationId xmlns:a16="http://schemas.microsoft.com/office/drawing/2014/main" id="{1B9F0F59-8C07-4391-070A-F127239E51B0}"/>
              </a:ext>
            </a:extLst>
          </p:cNvPr>
          <p:cNvSpPr>
            <a:spLocks noGrp="1"/>
          </p:cNvSpPr>
          <p:nvPr>
            <p:ph type="body" sz="quarter" idx="22" hasCustomPrompt="1"/>
          </p:nvPr>
        </p:nvSpPr>
        <p:spPr>
          <a:xfrm>
            <a:off x="8093165" y="1549400"/>
            <a:ext cx="3489762" cy="660402"/>
          </a:xfrm>
          <a:prstGeom prst="rect">
            <a:avLst/>
          </a:prstGeom>
        </p:spPr>
        <p:txBody>
          <a:bodyPr lIns="45720" tIns="45720" rIns="45720" bIns="45720" anchor="b" anchorCtr="0">
            <a:noAutofit/>
          </a:bodyPr>
          <a:lstStyle>
            <a:lvl1pPr marL="0" indent="0">
              <a:lnSpc>
                <a:spcPct val="100000"/>
              </a:lnSpc>
              <a:spcBef>
                <a:spcPts val="0"/>
              </a:spcBef>
              <a:spcAft>
                <a:spcPts val="0"/>
              </a:spcAft>
              <a:buNone/>
              <a:defRPr sz="3200" b="0" i="0">
                <a:solidFill>
                  <a:schemeClr val="bg1"/>
                </a:solidFill>
                <a:latin typeface="+mj-lt"/>
                <a:cs typeface="CiscoSansTT ExtraLight" panose="020B0303020201020303" pitchFamily="34" charset="0"/>
              </a:defRPr>
            </a:lvl1pPr>
          </a:lstStyle>
          <a:p>
            <a:r>
              <a:rPr lang="en-GB"/>
              <a:t>Heading</a:t>
            </a:r>
          </a:p>
        </p:txBody>
      </p:sp>
      <p:sp>
        <p:nvSpPr>
          <p:cNvPr id="2" name="Text Placeholder 2">
            <a:extLst>
              <a:ext uri="{FF2B5EF4-FFF2-40B4-BE49-F238E27FC236}">
                <a16:creationId xmlns:a16="http://schemas.microsoft.com/office/drawing/2014/main" id="{90CFD439-E346-0E67-C9C2-132C9C4EAD4D}"/>
              </a:ext>
            </a:extLst>
          </p:cNvPr>
          <p:cNvSpPr>
            <a:spLocks noGrp="1"/>
          </p:cNvSpPr>
          <p:nvPr>
            <p:ph type="body" sz="quarter" idx="15" hasCustomPrompt="1"/>
          </p:nvPr>
        </p:nvSpPr>
        <p:spPr>
          <a:xfrm>
            <a:off x="621966" y="2932240"/>
            <a:ext cx="3489235" cy="1828800"/>
          </a:xfrm>
          <a:prstGeom prst="rect">
            <a:avLst/>
          </a:prstGeom>
        </p:spPr>
        <p:txBody>
          <a:bodyPr lIns="45720" tIns="45720" rIns="45720" bIns="45720">
            <a:noAutofit/>
          </a:bodyPr>
          <a:lstStyle>
            <a:lvl1pPr marL="0" marR="0" indent="0" algn="l" defTabSz="912276" rtl="0" eaLnBrk="1" fontAlgn="base" latinLnBrk="0" hangingPunct="1">
              <a:lnSpc>
                <a:spcPct val="95000"/>
              </a:lnSpc>
              <a:spcBef>
                <a:spcPts val="0"/>
              </a:spcBef>
              <a:spcAft>
                <a:spcPts val="600"/>
              </a:spcAft>
              <a:buClr>
                <a:schemeClr val="tx2"/>
              </a:buClr>
              <a:buSzPct val="90000"/>
              <a:buFont typeface="Arial" panose="020B0604020202020204" pitchFamily="34" charset="0"/>
              <a:buNone/>
              <a:tabLst/>
              <a:defRPr sz="1400" b="0" i="0" baseline="0">
                <a:solidFill>
                  <a:schemeClr val="tx1"/>
                </a:solidFill>
                <a:latin typeface="+mn-lt"/>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 et dolore. </a:t>
            </a:r>
          </a:p>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et dolore.</a:t>
            </a:r>
          </a:p>
          <a:p>
            <a:pPr lvl="0"/>
            <a:endParaRPr lang="en-GB"/>
          </a:p>
        </p:txBody>
      </p:sp>
      <p:sp>
        <p:nvSpPr>
          <p:cNvPr id="3" name="Text Placeholder 2">
            <a:extLst>
              <a:ext uri="{FF2B5EF4-FFF2-40B4-BE49-F238E27FC236}">
                <a16:creationId xmlns:a16="http://schemas.microsoft.com/office/drawing/2014/main" id="{444CB3C8-42AF-C48C-331D-14C6776D22E0}"/>
              </a:ext>
            </a:extLst>
          </p:cNvPr>
          <p:cNvSpPr>
            <a:spLocks noGrp="1"/>
          </p:cNvSpPr>
          <p:nvPr>
            <p:ph type="body" sz="quarter" idx="18" hasCustomPrompt="1"/>
          </p:nvPr>
        </p:nvSpPr>
        <p:spPr>
          <a:xfrm>
            <a:off x="8093165" y="2932240"/>
            <a:ext cx="3489235" cy="1828800"/>
          </a:xfrm>
          <a:prstGeom prst="rect">
            <a:avLst/>
          </a:prstGeom>
        </p:spPr>
        <p:txBody>
          <a:bodyPr lIns="45720" tIns="45720" rIns="45720" bIns="45720">
            <a:noAutofit/>
          </a:bodyPr>
          <a:lstStyle>
            <a:lvl1pPr marL="0" marR="0" indent="0" algn="l" defTabSz="912276" rtl="0" eaLnBrk="1" fontAlgn="base" latinLnBrk="0" hangingPunct="1">
              <a:lnSpc>
                <a:spcPct val="95000"/>
              </a:lnSpc>
              <a:spcBef>
                <a:spcPts val="0"/>
              </a:spcBef>
              <a:spcAft>
                <a:spcPts val="600"/>
              </a:spcAft>
              <a:buClr>
                <a:schemeClr val="tx2"/>
              </a:buClr>
              <a:buSzPct val="90000"/>
              <a:buFont typeface="Arial" panose="020B0604020202020204" pitchFamily="34" charset="0"/>
              <a:buNone/>
              <a:tabLst/>
              <a:defRPr sz="1400" b="0" i="0" baseline="0">
                <a:solidFill>
                  <a:schemeClr val="tx1"/>
                </a:solidFill>
                <a:latin typeface="+mn-lt"/>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 et dolore. </a:t>
            </a:r>
          </a:p>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et dolore.</a:t>
            </a:r>
          </a:p>
          <a:p>
            <a:pPr lvl="0"/>
            <a:endParaRPr lang="en-GB"/>
          </a:p>
        </p:txBody>
      </p:sp>
      <p:sp>
        <p:nvSpPr>
          <p:cNvPr id="4" name="Text Placeholder 2">
            <a:extLst>
              <a:ext uri="{FF2B5EF4-FFF2-40B4-BE49-F238E27FC236}">
                <a16:creationId xmlns:a16="http://schemas.microsoft.com/office/drawing/2014/main" id="{995EC4FE-BFD0-FE57-EEA5-41CE44541429}"/>
              </a:ext>
            </a:extLst>
          </p:cNvPr>
          <p:cNvSpPr>
            <a:spLocks noGrp="1"/>
          </p:cNvSpPr>
          <p:nvPr>
            <p:ph type="body" sz="quarter" idx="20" hasCustomPrompt="1"/>
          </p:nvPr>
        </p:nvSpPr>
        <p:spPr>
          <a:xfrm>
            <a:off x="4362644" y="2932240"/>
            <a:ext cx="3489235" cy="1828800"/>
          </a:xfrm>
          <a:prstGeom prst="rect">
            <a:avLst/>
          </a:prstGeom>
        </p:spPr>
        <p:txBody>
          <a:bodyPr lIns="45720" tIns="45720" rIns="45720" bIns="45720">
            <a:noAutofit/>
          </a:bodyPr>
          <a:lstStyle>
            <a:lvl1pPr marL="0" marR="0" indent="0" algn="l" defTabSz="912276" rtl="0" eaLnBrk="1" fontAlgn="base" latinLnBrk="0" hangingPunct="1">
              <a:lnSpc>
                <a:spcPct val="95000"/>
              </a:lnSpc>
              <a:spcBef>
                <a:spcPts val="0"/>
              </a:spcBef>
              <a:spcAft>
                <a:spcPts val="600"/>
              </a:spcAft>
              <a:buClr>
                <a:schemeClr val="tx2"/>
              </a:buClr>
              <a:buSzPct val="90000"/>
              <a:buFont typeface="Arial" panose="020B0604020202020204" pitchFamily="34" charset="0"/>
              <a:buNone/>
              <a:tabLst/>
              <a:defRPr sz="1400" b="0" i="0" baseline="0">
                <a:solidFill>
                  <a:schemeClr val="tx1"/>
                </a:solidFill>
                <a:latin typeface="+mn-lt"/>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 et dolore. </a:t>
            </a:r>
          </a:p>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et dolore.</a:t>
            </a:r>
          </a:p>
          <a:p>
            <a:pPr lvl="0"/>
            <a:endParaRPr lang="en-GB"/>
          </a:p>
        </p:txBody>
      </p:sp>
      <p:sp>
        <p:nvSpPr>
          <p:cNvPr id="6" name="Title 1">
            <a:extLst>
              <a:ext uri="{FF2B5EF4-FFF2-40B4-BE49-F238E27FC236}">
                <a16:creationId xmlns:a16="http://schemas.microsoft.com/office/drawing/2014/main" id="{75EF17F4-A551-A381-6DF1-CED9B14FF852}"/>
              </a:ext>
            </a:extLst>
          </p:cNvPr>
          <p:cNvSpPr>
            <a:spLocks noGrp="1"/>
          </p:cNvSpPr>
          <p:nvPr>
            <p:ph type="ctrTitle" hasCustomPrompt="1"/>
          </p:nvPr>
        </p:nvSpPr>
        <p:spPr>
          <a:xfrm>
            <a:off x="621966" y="1549400"/>
            <a:ext cx="3493008" cy="660401"/>
          </a:xfrm>
          <a:prstGeom prst="rect">
            <a:avLst/>
          </a:prstGeom>
        </p:spPr>
        <p:txBody>
          <a:bodyPr lIns="45720" tIns="45720" rIns="45720" bIns="45720" anchor="b">
            <a:noAutofit/>
          </a:bodyPr>
          <a:lstStyle>
            <a:lvl1pPr marL="0" indent="0" algn="l">
              <a:lnSpc>
                <a:spcPct val="100000"/>
              </a:lnSpc>
              <a:spcBef>
                <a:spcPts val="0"/>
              </a:spcBef>
              <a:spcAft>
                <a:spcPts val="0"/>
              </a:spcAft>
              <a:buFont typeface="Arial" panose="020B0604020202020204" pitchFamily="34" charset="0"/>
              <a:buNone/>
              <a:defRPr sz="3200" b="0" i="0" spc="0" baseline="0">
                <a:solidFill>
                  <a:schemeClr val="bg1"/>
                </a:solidFill>
                <a:latin typeface="+mj-lt"/>
                <a:cs typeface="CiscoSansTT ExtraLight" panose="020B0303020201020303" pitchFamily="34" charset="0"/>
              </a:defRPr>
            </a:lvl1pPr>
          </a:lstStyle>
          <a:p>
            <a:r>
              <a:rPr lang="en-GB"/>
              <a:t>Heading</a:t>
            </a:r>
            <a:endParaRPr lang="en-US"/>
          </a:p>
        </p:txBody>
      </p:sp>
    </p:spTree>
    <p:extLst>
      <p:ext uri="{BB962C8B-B14F-4D97-AF65-F5344CB8AC3E}">
        <p14:creationId xmlns:p14="http://schemas.microsoft.com/office/powerpoint/2010/main" val="308803053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Left Sky ">
    <p:bg>
      <p:bgPr>
        <a:solidFill>
          <a:schemeClr val="accent1"/>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4C42D79D-196D-79B2-C9D9-9E420F6F7382}"/>
              </a:ext>
            </a:extLst>
          </p:cNvPr>
          <p:cNvSpPr>
            <a:spLocks noGrp="1"/>
          </p:cNvSpPr>
          <p:nvPr>
            <p:ph type="ctrTitle" hasCustomPrompt="1"/>
          </p:nvPr>
        </p:nvSpPr>
        <p:spPr>
          <a:xfrm>
            <a:off x="612014" y="2941508"/>
            <a:ext cx="10972800" cy="1504200"/>
          </a:xfrm>
          <a:prstGeom prst="rect">
            <a:avLst/>
          </a:prstGeom>
          <a:noFill/>
        </p:spPr>
        <p:txBody>
          <a:bodyPr lIns="45720" tIns="45720" rIns="45720" bIns="45720" anchor="b" anchorCtr="0"/>
          <a:lstStyle>
            <a:lvl1pPr marL="0" indent="0" algn="l">
              <a:lnSpc>
                <a:spcPct val="90000"/>
              </a:lnSpc>
              <a:buFont typeface="Arial" panose="020B0604020202020204" pitchFamily="34" charset="0"/>
              <a:buNone/>
              <a:defRPr sz="5400" b="0" i="0" spc="0" baseline="0">
                <a:solidFill>
                  <a:schemeClr val="bg1"/>
                </a:solidFill>
                <a:latin typeface="+mj-lt"/>
                <a:cs typeface="CiscoSansTT ExtraLight"/>
              </a:defRPr>
            </a:lvl1pPr>
          </a:lstStyle>
          <a:p>
            <a:r>
              <a:rPr lang="en-GB"/>
              <a:t>Presentation title</a:t>
            </a:r>
            <a:endParaRPr lang="en-US"/>
          </a:p>
        </p:txBody>
      </p:sp>
      <p:sp>
        <p:nvSpPr>
          <p:cNvPr id="8" name="Subtitle">
            <a:extLst>
              <a:ext uri="{FF2B5EF4-FFF2-40B4-BE49-F238E27FC236}">
                <a16:creationId xmlns:a16="http://schemas.microsoft.com/office/drawing/2014/main" id="{8D946DB3-26D2-2EE1-728C-7D32C4930F2E}"/>
              </a:ext>
            </a:extLst>
          </p:cNvPr>
          <p:cNvSpPr>
            <a:spLocks noGrp="1"/>
          </p:cNvSpPr>
          <p:nvPr>
            <p:ph type="body" sz="quarter" idx="13" hasCustomPrompt="1"/>
          </p:nvPr>
        </p:nvSpPr>
        <p:spPr>
          <a:xfrm>
            <a:off x="612014" y="4533637"/>
            <a:ext cx="10972800" cy="398668"/>
          </a:xfrm>
          <a:prstGeom prst="rect">
            <a:avLst/>
          </a:prstGeom>
          <a:noFill/>
        </p:spPr>
        <p:txBody>
          <a:bodyPr lIns="45720" tIns="45720" rIns="45720" bIns="45720">
            <a:noAutofit/>
          </a:bodyPr>
          <a:lstStyle>
            <a:lvl1pPr marL="0" indent="0" algn="l">
              <a:buFont typeface="Arial" panose="020B0604020202020204" pitchFamily="34" charset="0"/>
              <a:buNone/>
              <a:defRPr sz="2400" b="0" i="0" baseline="0">
                <a:solidFill>
                  <a:schemeClr val="tx1"/>
                </a:solidFill>
                <a:latin typeface="+mn-lt"/>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Subtitle</a:t>
            </a:r>
          </a:p>
        </p:txBody>
      </p:sp>
      <p:sp>
        <p:nvSpPr>
          <p:cNvPr id="12" name="Subtitle 2">
            <a:extLst>
              <a:ext uri="{FF2B5EF4-FFF2-40B4-BE49-F238E27FC236}">
                <a16:creationId xmlns:a16="http://schemas.microsoft.com/office/drawing/2014/main" id="{E07CA8F8-C47B-50F4-9C65-C46111F86B86}"/>
              </a:ext>
            </a:extLst>
          </p:cNvPr>
          <p:cNvSpPr>
            <a:spLocks noGrp="1"/>
          </p:cNvSpPr>
          <p:nvPr>
            <p:ph type="subTitle" idx="1" hasCustomPrompt="1"/>
          </p:nvPr>
        </p:nvSpPr>
        <p:spPr>
          <a:xfrm>
            <a:off x="612014" y="5150448"/>
            <a:ext cx="10972800" cy="548640"/>
          </a:xfrm>
          <a:prstGeom prst="rect">
            <a:avLst/>
          </a:prstGeom>
          <a:noFill/>
        </p:spPr>
        <p:txBody>
          <a:bodyPr lIns="45720" tIns="45720" rIns="45720" bIns="45720" anchor="t" anchorCtr="0">
            <a:noAutofit/>
          </a:bodyPr>
          <a:lstStyle>
            <a:lvl1pPr marL="0" indent="0" algn="l">
              <a:lnSpc>
                <a:spcPct val="100000"/>
              </a:lnSpc>
              <a:spcBef>
                <a:spcPts val="0"/>
              </a:spcBef>
              <a:spcAft>
                <a:spcPts val="0"/>
              </a:spcAft>
              <a:buNone/>
              <a:defRPr sz="1600" b="0" i="0">
                <a:solidFill>
                  <a:schemeClr val="tx1"/>
                </a:solidFill>
                <a:latin typeface="+mn-lt"/>
                <a:cs typeface="CiscoSansTT Light" panose="020B0503020201020303" pitchFamily="34" charset="0"/>
              </a:defRPr>
            </a:lvl1pPr>
            <a:lvl2pPr marL="457138" indent="0" algn="ctr">
              <a:buNone/>
              <a:defRPr>
                <a:solidFill>
                  <a:schemeClr val="tx1">
                    <a:tint val="75000"/>
                  </a:schemeClr>
                </a:solidFill>
              </a:defRPr>
            </a:lvl2pPr>
            <a:lvl3pPr marL="914286" indent="0" algn="ctr">
              <a:buNone/>
              <a:defRPr>
                <a:solidFill>
                  <a:schemeClr val="tx1">
                    <a:tint val="75000"/>
                  </a:schemeClr>
                </a:solidFill>
              </a:defRPr>
            </a:lvl3pPr>
            <a:lvl4pPr marL="1371427" indent="0" algn="ctr">
              <a:buNone/>
              <a:defRPr>
                <a:solidFill>
                  <a:schemeClr val="tx1">
                    <a:tint val="75000"/>
                  </a:schemeClr>
                </a:solidFill>
              </a:defRPr>
            </a:lvl4pPr>
            <a:lvl5pPr marL="1828573" indent="0" algn="ctr">
              <a:buNone/>
              <a:defRPr>
                <a:solidFill>
                  <a:schemeClr val="tx1">
                    <a:tint val="75000"/>
                  </a:schemeClr>
                </a:solidFill>
              </a:defRPr>
            </a:lvl5pPr>
            <a:lvl6pPr marL="2285711" indent="0" algn="ctr">
              <a:buNone/>
              <a:defRPr>
                <a:solidFill>
                  <a:schemeClr val="tx1">
                    <a:tint val="75000"/>
                  </a:schemeClr>
                </a:solidFill>
              </a:defRPr>
            </a:lvl6pPr>
            <a:lvl7pPr marL="2742858" indent="0" algn="ctr">
              <a:buNone/>
              <a:defRPr>
                <a:solidFill>
                  <a:schemeClr val="tx1">
                    <a:tint val="75000"/>
                  </a:schemeClr>
                </a:solidFill>
              </a:defRPr>
            </a:lvl7pPr>
            <a:lvl8pPr marL="3200000" indent="0" algn="ctr">
              <a:buNone/>
              <a:defRPr>
                <a:solidFill>
                  <a:schemeClr val="tx1">
                    <a:tint val="75000"/>
                  </a:schemeClr>
                </a:solidFill>
              </a:defRPr>
            </a:lvl8pPr>
            <a:lvl9pPr marL="3657146" indent="0" algn="ctr">
              <a:buNone/>
              <a:defRPr>
                <a:solidFill>
                  <a:schemeClr val="tx1">
                    <a:tint val="75000"/>
                  </a:schemeClr>
                </a:solidFill>
              </a:defRPr>
            </a:lvl9pPr>
          </a:lstStyle>
          <a:p>
            <a:r>
              <a:rPr lang="en-GB"/>
              <a:t>Speaker name, Speaker title </a:t>
            </a:r>
            <a:br>
              <a:rPr lang="en-GB"/>
            </a:br>
            <a:r>
              <a:rPr lang="en-GB"/>
              <a:t>Department</a:t>
            </a:r>
          </a:p>
        </p:txBody>
      </p:sp>
      <p:pic>
        <p:nvPicPr>
          <p:cNvPr id="25" name="Picture 7">
            <a:extLst>
              <a:ext uri="{FF2B5EF4-FFF2-40B4-BE49-F238E27FC236}">
                <a16:creationId xmlns:a16="http://schemas.microsoft.com/office/drawing/2014/main" id="{C5A29C15-48D7-6644-9164-6F819B3D7D84}"/>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609602" y="431800"/>
            <a:ext cx="714359" cy="375341"/>
          </a:xfrm>
          <a:prstGeom prst="rect">
            <a:avLst/>
          </a:prstGeom>
        </p:spPr>
      </p:pic>
      <p:sp>
        <p:nvSpPr>
          <p:cNvPr id="5" name="Content Placeholder 3">
            <a:extLst>
              <a:ext uri="{FF2B5EF4-FFF2-40B4-BE49-F238E27FC236}">
                <a16:creationId xmlns:a16="http://schemas.microsoft.com/office/drawing/2014/main" id="{5B2559ED-95F1-F66B-5A2F-A212CE3F2F86}"/>
              </a:ext>
            </a:extLst>
          </p:cNvPr>
          <p:cNvSpPr>
            <a:spLocks noGrp="1"/>
          </p:cNvSpPr>
          <p:nvPr>
            <p:ph sz="quarter" idx="14" hasCustomPrompt="1"/>
          </p:nvPr>
        </p:nvSpPr>
        <p:spPr>
          <a:xfrm>
            <a:off x="612014" y="5824731"/>
            <a:ext cx="10972800" cy="287338"/>
          </a:xfrm>
          <a:prstGeom prst="rect">
            <a:avLst/>
          </a:prstGeom>
        </p:spPr>
        <p:txBody>
          <a:bodyPr lIns="45720" rIns="45720"/>
          <a:lstStyle>
            <a:lvl1pPr marL="0" indent="0">
              <a:spcBef>
                <a:spcPts val="0"/>
              </a:spcBef>
              <a:buNone/>
              <a:defRPr sz="1400">
                <a:latin typeface="+mn-lt"/>
              </a:defRPr>
            </a:lvl1pPr>
          </a:lstStyle>
          <a:p>
            <a:r>
              <a:rPr lang="en-GB"/>
              <a:t>Date</a:t>
            </a:r>
          </a:p>
        </p:txBody>
      </p:sp>
    </p:spTree>
    <p:extLst>
      <p:ext uri="{BB962C8B-B14F-4D97-AF65-F5344CB8AC3E}">
        <p14:creationId xmlns:p14="http://schemas.microsoft.com/office/powerpoint/2010/main" val="334850415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wo Column w Icons">
    <p:spTree>
      <p:nvGrpSpPr>
        <p:cNvPr id="1" name=""/>
        <p:cNvGrpSpPr/>
        <p:nvPr/>
      </p:nvGrpSpPr>
      <p:grpSpPr>
        <a:xfrm>
          <a:off x="0" y="0"/>
          <a:ext cx="0" cy="0"/>
          <a:chOff x="0" y="0"/>
          <a:chExt cx="0" cy="0"/>
        </a:xfrm>
      </p:grpSpPr>
      <p:sp>
        <p:nvSpPr>
          <p:cNvPr id="21" name="Picture Placeholder 2">
            <a:extLst>
              <a:ext uri="{FF2B5EF4-FFF2-40B4-BE49-F238E27FC236}">
                <a16:creationId xmlns:a16="http://schemas.microsoft.com/office/drawing/2014/main" id="{E02DD01B-53E6-C542-A933-2D42DD0D2C62}"/>
              </a:ext>
            </a:extLst>
          </p:cNvPr>
          <p:cNvSpPr>
            <a:spLocks noGrp="1"/>
          </p:cNvSpPr>
          <p:nvPr>
            <p:ph type="pic" sz="quarter" idx="24" hasCustomPrompt="1"/>
          </p:nvPr>
        </p:nvSpPr>
        <p:spPr>
          <a:xfrm>
            <a:off x="632127" y="1252071"/>
            <a:ext cx="1024772" cy="957729"/>
          </a:xfrm>
          <a:prstGeom prst="rect">
            <a:avLst/>
          </a:prstGeom>
          <a:noFill/>
        </p:spPr>
        <p:txBody>
          <a:bodyPr vert="horz" lIns="91420" tIns="45710" rIns="91420" bIns="45710" anchor="ctr"/>
          <a:lstStyle>
            <a:lvl1pPr marL="0" indent="0" algn="ctr">
              <a:buNone/>
              <a:defRPr sz="1200" b="0" i="0" baseline="0">
                <a:solidFill>
                  <a:schemeClr val="tx1"/>
                </a:solidFill>
                <a:latin typeface="+mn-lt"/>
                <a:cs typeface="CiscoSans ExtraLight"/>
              </a:defRPr>
            </a:lvl1pPr>
          </a:lstStyle>
          <a:p>
            <a:pPr lvl="0"/>
            <a:r>
              <a:rPr lang="en-US" noProof="0"/>
              <a:t>Click to add marketing icon</a:t>
            </a:r>
          </a:p>
        </p:txBody>
      </p:sp>
      <p:sp>
        <p:nvSpPr>
          <p:cNvPr id="26" name="Text Placeholder 6">
            <a:extLst>
              <a:ext uri="{FF2B5EF4-FFF2-40B4-BE49-F238E27FC236}">
                <a16:creationId xmlns:a16="http://schemas.microsoft.com/office/drawing/2014/main" id="{3148D23F-4FB0-0283-D700-8A06DCABC281}"/>
              </a:ext>
            </a:extLst>
          </p:cNvPr>
          <p:cNvSpPr>
            <a:spLocks noGrp="1"/>
          </p:cNvSpPr>
          <p:nvPr>
            <p:ph type="body" sz="quarter" idx="25" hasCustomPrompt="1"/>
          </p:nvPr>
        </p:nvSpPr>
        <p:spPr>
          <a:xfrm>
            <a:off x="6390621" y="2763200"/>
            <a:ext cx="5178611" cy="658368"/>
          </a:xfrm>
          <a:prstGeom prst="rect">
            <a:avLst/>
          </a:prstGeom>
        </p:spPr>
        <p:txBody>
          <a:bodyPr lIns="45720" tIns="45720" rIns="45720" bIns="45720" anchor="b" anchorCtr="0">
            <a:noAutofit/>
          </a:bodyPr>
          <a:lstStyle>
            <a:lvl1pPr marL="0" indent="0">
              <a:lnSpc>
                <a:spcPct val="100000"/>
              </a:lnSpc>
              <a:spcBef>
                <a:spcPts val="0"/>
              </a:spcBef>
              <a:spcAft>
                <a:spcPts val="0"/>
              </a:spcAft>
              <a:buNone/>
              <a:defRPr sz="3200" b="0" i="0">
                <a:solidFill>
                  <a:schemeClr val="bg1"/>
                </a:solidFill>
                <a:latin typeface="+mj-lt"/>
                <a:cs typeface="CiscoSansTT ExtraLight" panose="020B0303020201020303" pitchFamily="34" charset="0"/>
              </a:defRPr>
            </a:lvl1pPr>
          </a:lstStyle>
          <a:p>
            <a:r>
              <a:rPr lang="en-GB"/>
              <a:t>Heading</a:t>
            </a:r>
          </a:p>
        </p:txBody>
      </p:sp>
      <p:sp>
        <p:nvSpPr>
          <p:cNvPr id="27" name="Picture Placeholder 2">
            <a:extLst>
              <a:ext uri="{FF2B5EF4-FFF2-40B4-BE49-F238E27FC236}">
                <a16:creationId xmlns:a16="http://schemas.microsoft.com/office/drawing/2014/main" id="{C5C6BDEC-E33F-4C34-5403-6A238AB80D5E}"/>
              </a:ext>
            </a:extLst>
          </p:cNvPr>
          <p:cNvSpPr>
            <a:spLocks noGrp="1"/>
          </p:cNvSpPr>
          <p:nvPr>
            <p:ph type="pic" sz="quarter" idx="26" hasCustomPrompt="1"/>
          </p:nvPr>
        </p:nvSpPr>
        <p:spPr>
          <a:xfrm>
            <a:off x="6399978" y="1252071"/>
            <a:ext cx="1024772" cy="957729"/>
          </a:xfrm>
          <a:prstGeom prst="rect">
            <a:avLst/>
          </a:prstGeom>
          <a:noFill/>
        </p:spPr>
        <p:txBody>
          <a:bodyPr vert="horz" lIns="91420" tIns="45710" rIns="91420" bIns="45710" anchor="ctr"/>
          <a:lstStyle>
            <a:lvl1pPr marL="0" indent="0" algn="ctr">
              <a:buNone/>
              <a:defRPr sz="1200" b="0" i="0" baseline="0">
                <a:solidFill>
                  <a:schemeClr val="tx1"/>
                </a:solidFill>
                <a:latin typeface="+mn-lt"/>
                <a:cs typeface="CiscoSans ExtraLight"/>
              </a:defRPr>
            </a:lvl1pPr>
          </a:lstStyle>
          <a:p>
            <a:pPr lvl="0"/>
            <a:r>
              <a:rPr lang="en-US" noProof="0"/>
              <a:t>Click to add marketing icon</a:t>
            </a:r>
          </a:p>
        </p:txBody>
      </p:sp>
      <p:sp>
        <p:nvSpPr>
          <p:cNvPr id="9" name="Text Placeholder 6">
            <a:extLst>
              <a:ext uri="{FF2B5EF4-FFF2-40B4-BE49-F238E27FC236}">
                <a16:creationId xmlns:a16="http://schemas.microsoft.com/office/drawing/2014/main" id="{ADFE46B3-A8B5-C645-B495-DA6D53180536}"/>
              </a:ext>
            </a:extLst>
          </p:cNvPr>
          <p:cNvSpPr>
            <a:spLocks noGrp="1"/>
          </p:cNvSpPr>
          <p:nvPr>
            <p:ph type="body" sz="quarter" idx="23" hasCustomPrompt="1"/>
          </p:nvPr>
        </p:nvSpPr>
        <p:spPr>
          <a:xfrm>
            <a:off x="621758" y="2763200"/>
            <a:ext cx="5178611" cy="658368"/>
          </a:xfrm>
          <a:prstGeom prst="rect">
            <a:avLst/>
          </a:prstGeom>
        </p:spPr>
        <p:txBody>
          <a:bodyPr lIns="45720" tIns="45720" rIns="45720" bIns="45720" anchor="b" anchorCtr="0">
            <a:noAutofit/>
          </a:bodyPr>
          <a:lstStyle>
            <a:lvl1pPr marL="0" indent="0">
              <a:lnSpc>
                <a:spcPct val="100000"/>
              </a:lnSpc>
              <a:spcBef>
                <a:spcPts val="0"/>
              </a:spcBef>
              <a:spcAft>
                <a:spcPts val="0"/>
              </a:spcAft>
              <a:buNone/>
              <a:defRPr sz="3200" b="0" i="0">
                <a:solidFill>
                  <a:schemeClr val="bg1"/>
                </a:solidFill>
                <a:latin typeface="+mj-lt"/>
                <a:cs typeface="CiscoSansTT ExtraLight" panose="020B0303020201020303" pitchFamily="34" charset="0"/>
              </a:defRPr>
            </a:lvl1pPr>
          </a:lstStyle>
          <a:p>
            <a:r>
              <a:rPr lang="en-GB"/>
              <a:t>Heading</a:t>
            </a:r>
          </a:p>
        </p:txBody>
      </p:sp>
      <p:sp>
        <p:nvSpPr>
          <p:cNvPr id="2" name="Text Placeholder 2">
            <a:extLst>
              <a:ext uri="{FF2B5EF4-FFF2-40B4-BE49-F238E27FC236}">
                <a16:creationId xmlns:a16="http://schemas.microsoft.com/office/drawing/2014/main" id="{AF99BB75-045A-328E-9E50-C137137C8101}"/>
              </a:ext>
            </a:extLst>
          </p:cNvPr>
          <p:cNvSpPr>
            <a:spLocks noGrp="1"/>
          </p:cNvSpPr>
          <p:nvPr>
            <p:ph type="body" sz="quarter" idx="15" hasCustomPrompt="1"/>
          </p:nvPr>
        </p:nvSpPr>
        <p:spPr>
          <a:xfrm>
            <a:off x="623679" y="3668309"/>
            <a:ext cx="5166360" cy="1463040"/>
          </a:xfrm>
          <a:prstGeom prst="rect">
            <a:avLst/>
          </a:prstGeom>
        </p:spPr>
        <p:txBody>
          <a:bodyPr lIns="45720" tIns="45720" rIns="45720" bIns="45720">
            <a:noAutofit/>
          </a:bodyPr>
          <a:lstStyle>
            <a:lvl1pPr marL="0" marR="0" indent="0" algn="l" defTabSz="912276" rtl="0" eaLnBrk="1" fontAlgn="base" latinLnBrk="0" hangingPunct="1">
              <a:lnSpc>
                <a:spcPct val="95000"/>
              </a:lnSpc>
              <a:spcBef>
                <a:spcPts val="0"/>
              </a:spcBef>
              <a:spcAft>
                <a:spcPts val="600"/>
              </a:spcAft>
              <a:buClr>
                <a:schemeClr val="tx2"/>
              </a:buClr>
              <a:buSzPct val="90000"/>
              <a:buFont typeface="Arial" panose="020B0604020202020204" pitchFamily="34" charset="0"/>
              <a:buNone/>
              <a:tabLst/>
              <a:defRPr sz="1400" b="0" i="0" baseline="0">
                <a:solidFill>
                  <a:schemeClr val="tx1"/>
                </a:solidFill>
                <a:latin typeface="+mn-lt"/>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 et dolore. </a:t>
            </a:r>
          </a:p>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a:t>
            </a:r>
          </a:p>
          <a:p>
            <a:pPr lvl="0"/>
            <a:endParaRPr lang="en-GB"/>
          </a:p>
        </p:txBody>
      </p:sp>
      <p:sp>
        <p:nvSpPr>
          <p:cNvPr id="3" name="Text Placeholder 2">
            <a:extLst>
              <a:ext uri="{FF2B5EF4-FFF2-40B4-BE49-F238E27FC236}">
                <a16:creationId xmlns:a16="http://schemas.microsoft.com/office/drawing/2014/main" id="{D02EA339-5A4D-1610-0BDA-90202AD72237}"/>
              </a:ext>
            </a:extLst>
          </p:cNvPr>
          <p:cNvSpPr>
            <a:spLocks noGrp="1"/>
          </p:cNvSpPr>
          <p:nvPr>
            <p:ph type="body" sz="quarter" idx="27" hasCustomPrompt="1"/>
          </p:nvPr>
        </p:nvSpPr>
        <p:spPr>
          <a:xfrm>
            <a:off x="6399977" y="3668309"/>
            <a:ext cx="5166360" cy="1463040"/>
          </a:xfrm>
          <a:prstGeom prst="rect">
            <a:avLst/>
          </a:prstGeom>
        </p:spPr>
        <p:txBody>
          <a:bodyPr lIns="45720" tIns="45720" rIns="45720" bIns="45720">
            <a:noAutofit/>
          </a:bodyPr>
          <a:lstStyle>
            <a:lvl1pPr marL="0" marR="0" indent="0" algn="l" defTabSz="912276" rtl="0" eaLnBrk="1" fontAlgn="base" latinLnBrk="0" hangingPunct="1">
              <a:lnSpc>
                <a:spcPct val="95000"/>
              </a:lnSpc>
              <a:spcBef>
                <a:spcPts val="0"/>
              </a:spcBef>
              <a:spcAft>
                <a:spcPts val="600"/>
              </a:spcAft>
              <a:buClr>
                <a:schemeClr val="tx2"/>
              </a:buClr>
              <a:buSzPct val="90000"/>
              <a:buFont typeface="Arial" panose="020B0604020202020204" pitchFamily="34" charset="0"/>
              <a:buNone/>
              <a:tabLst/>
              <a:defRPr sz="1400" b="0" i="0" baseline="0">
                <a:solidFill>
                  <a:schemeClr val="tx1"/>
                </a:solidFill>
                <a:latin typeface="+mn-lt"/>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 et dolore. </a:t>
            </a:r>
          </a:p>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a:t>
            </a:r>
          </a:p>
          <a:p>
            <a:pPr lvl="0"/>
            <a:endParaRPr lang="en-GB"/>
          </a:p>
        </p:txBody>
      </p:sp>
    </p:spTree>
    <p:extLst>
      <p:ext uri="{BB962C8B-B14F-4D97-AF65-F5344CB8AC3E}">
        <p14:creationId xmlns:p14="http://schemas.microsoft.com/office/powerpoint/2010/main" val="240658406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hree Column w Icons">
    <p:spTree>
      <p:nvGrpSpPr>
        <p:cNvPr id="1" name=""/>
        <p:cNvGrpSpPr/>
        <p:nvPr/>
      </p:nvGrpSpPr>
      <p:grpSpPr>
        <a:xfrm>
          <a:off x="0" y="0"/>
          <a:ext cx="0" cy="0"/>
          <a:chOff x="0" y="0"/>
          <a:chExt cx="0" cy="0"/>
        </a:xfrm>
      </p:grpSpPr>
      <p:sp>
        <p:nvSpPr>
          <p:cNvPr id="17" name="Text Placeholder 6">
            <a:extLst>
              <a:ext uri="{FF2B5EF4-FFF2-40B4-BE49-F238E27FC236}">
                <a16:creationId xmlns:a16="http://schemas.microsoft.com/office/drawing/2014/main" id="{96CA1346-1D62-4F41-BA11-B3EEBA6B5192}"/>
              </a:ext>
            </a:extLst>
          </p:cNvPr>
          <p:cNvSpPr>
            <a:spLocks noGrp="1"/>
          </p:cNvSpPr>
          <p:nvPr>
            <p:ph type="body" sz="quarter" idx="20" hasCustomPrompt="1"/>
          </p:nvPr>
        </p:nvSpPr>
        <p:spPr>
          <a:xfrm>
            <a:off x="4340226" y="2763200"/>
            <a:ext cx="3511549" cy="665802"/>
          </a:xfrm>
          <a:prstGeom prst="rect">
            <a:avLst/>
          </a:prstGeom>
        </p:spPr>
        <p:txBody>
          <a:bodyPr lIns="45720" tIns="45720" rIns="45720" bIns="45720" anchor="b" anchorCtr="0">
            <a:noAutofit/>
          </a:bodyPr>
          <a:lstStyle>
            <a:lvl1pPr marL="0" indent="0">
              <a:lnSpc>
                <a:spcPct val="100000"/>
              </a:lnSpc>
              <a:spcBef>
                <a:spcPts val="0"/>
              </a:spcBef>
              <a:spcAft>
                <a:spcPts val="0"/>
              </a:spcAft>
              <a:buNone/>
              <a:defRPr sz="3200" b="0" i="0">
                <a:solidFill>
                  <a:schemeClr val="bg1"/>
                </a:solidFill>
                <a:latin typeface="+mj-lt"/>
                <a:cs typeface="CiscoSansTT ExtraLight" panose="020B0303020201020303" pitchFamily="34" charset="0"/>
              </a:defRPr>
            </a:lvl1pPr>
          </a:lstStyle>
          <a:p>
            <a:r>
              <a:rPr lang="en-GB"/>
              <a:t>Heading</a:t>
            </a:r>
          </a:p>
        </p:txBody>
      </p:sp>
      <p:sp>
        <p:nvSpPr>
          <p:cNvPr id="18" name="Text Placeholder 6">
            <a:extLst>
              <a:ext uri="{FF2B5EF4-FFF2-40B4-BE49-F238E27FC236}">
                <a16:creationId xmlns:a16="http://schemas.microsoft.com/office/drawing/2014/main" id="{53E5B521-5917-164E-BF18-105160A01CA5}"/>
              </a:ext>
            </a:extLst>
          </p:cNvPr>
          <p:cNvSpPr>
            <a:spLocks noGrp="1"/>
          </p:cNvSpPr>
          <p:nvPr>
            <p:ph type="body" sz="quarter" idx="22" hasCustomPrompt="1"/>
          </p:nvPr>
        </p:nvSpPr>
        <p:spPr>
          <a:xfrm>
            <a:off x="8076847" y="2763200"/>
            <a:ext cx="3511549" cy="665802"/>
          </a:xfrm>
          <a:prstGeom prst="rect">
            <a:avLst/>
          </a:prstGeom>
        </p:spPr>
        <p:txBody>
          <a:bodyPr lIns="45720" tIns="45720" rIns="45720" bIns="45720" anchor="b" anchorCtr="0">
            <a:noAutofit/>
          </a:bodyPr>
          <a:lstStyle>
            <a:lvl1pPr marL="0" indent="0">
              <a:lnSpc>
                <a:spcPct val="100000"/>
              </a:lnSpc>
              <a:spcBef>
                <a:spcPts val="0"/>
              </a:spcBef>
              <a:spcAft>
                <a:spcPts val="0"/>
              </a:spcAft>
              <a:buNone/>
              <a:defRPr sz="3200" b="0" i="0">
                <a:solidFill>
                  <a:schemeClr val="bg1"/>
                </a:solidFill>
                <a:latin typeface="+mj-lt"/>
                <a:cs typeface="CiscoSansTT ExtraLight" panose="020B0303020201020303" pitchFamily="34" charset="0"/>
              </a:defRPr>
            </a:lvl1pPr>
          </a:lstStyle>
          <a:p>
            <a:r>
              <a:rPr lang="en-GB"/>
              <a:t>Heading</a:t>
            </a:r>
          </a:p>
        </p:txBody>
      </p:sp>
      <p:sp>
        <p:nvSpPr>
          <p:cNvPr id="20" name="Picture Placeholder 2">
            <a:extLst>
              <a:ext uri="{FF2B5EF4-FFF2-40B4-BE49-F238E27FC236}">
                <a16:creationId xmlns:a16="http://schemas.microsoft.com/office/drawing/2014/main" id="{8143D29F-44CB-0E44-8852-5377E5E8F518}"/>
              </a:ext>
            </a:extLst>
          </p:cNvPr>
          <p:cNvSpPr>
            <a:spLocks noGrp="1"/>
          </p:cNvSpPr>
          <p:nvPr>
            <p:ph type="pic" sz="quarter" idx="10" hasCustomPrompt="1"/>
          </p:nvPr>
        </p:nvSpPr>
        <p:spPr>
          <a:xfrm>
            <a:off x="4359394" y="1252071"/>
            <a:ext cx="1024772" cy="957729"/>
          </a:xfrm>
          <a:prstGeom prst="rect">
            <a:avLst/>
          </a:prstGeom>
          <a:noFill/>
        </p:spPr>
        <p:txBody>
          <a:bodyPr vert="horz" lIns="91420" tIns="45710" rIns="91420" bIns="45710" anchor="ctr"/>
          <a:lstStyle>
            <a:lvl1pPr marL="0" indent="0" algn="ctr">
              <a:buNone/>
              <a:defRPr sz="1200" b="0" i="0" baseline="0">
                <a:solidFill>
                  <a:schemeClr val="tx1"/>
                </a:solidFill>
                <a:latin typeface="+mn-lt"/>
                <a:cs typeface="CiscoSans ExtraLight"/>
              </a:defRPr>
            </a:lvl1pPr>
          </a:lstStyle>
          <a:p>
            <a:pPr lvl="0"/>
            <a:r>
              <a:rPr lang="en-US" noProof="0"/>
              <a:t>Click to add marketing icon</a:t>
            </a:r>
          </a:p>
        </p:txBody>
      </p:sp>
      <p:sp>
        <p:nvSpPr>
          <p:cNvPr id="21" name="Picture Placeholder 2">
            <a:extLst>
              <a:ext uri="{FF2B5EF4-FFF2-40B4-BE49-F238E27FC236}">
                <a16:creationId xmlns:a16="http://schemas.microsoft.com/office/drawing/2014/main" id="{E02DD01B-53E6-C542-A933-2D42DD0D2C62}"/>
              </a:ext>
            </a:extLst>
          </p:cNvPr>
          <p:cNvSpPr>
            <a:spLocks noGrp="1"/>
          </p:cNvSpPr>
          <p:nvPr>
            <p:ph type="pic" sz="quarter" idx="24" hasCustomPrompt="1"/>
          </p:nvPr>
        </p:nvSpPr>
        <p:spPr>
          <a:xfrm>
            <a:off x="632127" y="1252071"/>
            <a:ext cx="1024772" cy="957729"/>
          </a:xfrm>
          <a:prstGeom prst="rect">
            <a:avLst/>
          </a:prstGeom>
          <a:noFill/>
        </p:spPr>
        <p:txBody>
          <a:bodyPr vert="horz" lIns="91420" tIns="45710" rIns="91420" bIns="45710" anchor="ctr"/>
          <a:lstStyle>
            <a:lvl1pPr marL="0" indent="0" algn="ctr">
              <a:buNone/>
              <a:defRPr sz="1200" b="0" i="0" baseline="0">
                <a:solidFill>
                  <a:schemeClr val="tx1"/>
                </a:solidFill>
                <a:latin typeface="+mn-lt"/>
                <a:cs typeface="CiscoSans ExtraLight"/>
              </a:defRPr>
            </a:lvl1pPr>
          </a:lstStyle>
          <a:p>
            <a:pPr lvl="0"/>
            <a:r>
              <a:rPr lang="en-US" noProof="0"/>
              <a:t>Click to add marketing icon</a:t>
            </a:r>
          </a:p>
        </p:txBody>
      </p:sp>
      <p:sp>
        <p:nvSpPr>
          <p:cNvPr id="22" name="Picture Placeholder 2">
            <a:extLst>
              <a:ext uri="{FF2B5EF4-FFF2-40B4-BE49-F238E27FC236}">
                <a16:creationId xmlns:a16="http://schemas.microsoft.com/office/drawing/2014/main" id="{EE6224FA-C881-7942-88CA-85C557540C4C}"/>
              </a:ext>
            </a:extLst>
          </p:cNvPr>
          <p:cNvSpPr>
            <a:spLocks noGrp="1"/>
          </p:cNvSpPr>
          <p:nvPr>
            <p:ph type="pic" sz="quarter" idx="25" hasCustomPrompt="1"/>
          </p:nvPr>
        </p:nvSpPr>
        <p:spPr>
          <a:xfrm>
            <a:off x="8086661" y="1252071"/>
            <a:ext cx="1024772" cy="957729"/>
          </a:xfrm>
          <a:prstGeom prst="rect">
            <a:avLst/>
          </a:prstGeom>
          <a:noFill/>
        </p:spPr>
        <p:txBody>
          <a:bodyPr vert="horz" lIns="91420" tIns="45710" rIns="91420" bIns="45710" anchor="ctr"/>
          <a:lstStyle>
            <a:lvl1pPr marL="0" indent="0" algn="ctr">
              <a:buNone/>
              <a:defRPr sz="1200" b="0" i="0" baseline="0">
                <a:solidFill>
                  <a:schemeClr val="tx1"/>
                </a:solidFill>
                <a:latin typeface="+mn-lt"/>
                <a:cs typeface="CiscoSans ExtraLight"/>
              </a:defRPr>
            </a:lvl1pPr>
          </a:lstStyle>
          <a:p>
            <a:pPr lvl="0"/>
            <a:r>
              <a:rPr lang="en-US" noProof="0"/>
              <a:t>Click to add marketing icon</a:t>
            </a:r>
          </a:p>
        </p:txBody>
      </p:sp>
      <p:sp>
        <p:nvSpPr>
          <p:cNvPr id="2" name="Text Placeholder 2">
            <a:extLst>
              <a:ext uri="{FF2B5EF4-FFF2-40B4-BE49-F238E27FC236}">
                <a16:creationId xmlns:a16="http://schemas.microsoft.com/office/drawing/2014/main" id="{66A53209-57D8-0C80-F7FB-B1A028923F8E}"/>
              </a:ext>
            </a:extLst>
          </p:cNvPr>
          <p:cNvSpPr>
            <a:spLocks noGrp="1"/>
          </p:cNvSpPr>
          <p:nvPr>
            <p:ph type="body" sz="quarter" idx="15" hasCustomPrompt="1"/>
          </p:nvPr>
        </p:nvSpPr>
        <p:spPr>
          <a:xfrm>
            <a:off x="632125" y="3675743"/>
            <a:ext cx="3489235" cy="1645920"/>
          </a:xfrm>
          <a:prstGeom prst="rect">
            <a:avLst/>
          </a:prstGeom>
        </p:spPr>
        <p:txBody>
          <a:bodyPr lIns="45720" tIns="45720" rIns="45720" bIns="45720">
            <a:noAutofit/>
          </a:bodyPr>
          <a:lstStyle>
            <a:lvl1pPr marL="0" marR="0" indent="0" algn="l" defTabSz="912276" rtl="0" eaLnBrk="1" fontAlgn="base" latinLnBrk="0" hangingPunct="1">
              <a:lnSpc>
                <a:spcPct val="95000"/>
              </a:lnSpc>
              <a:spcBef>
                <a:spcPts val="0"/>
              </a:spcBef>
              <a:spcAft>
                <a:spcPts val="600"/>
              </a:spcAft>
              <a:buClr>
                <a:schemeClr val="tx2"/>
              </a:buClr>
              <a:buSzPct val="90000"/>
              <a:buFont typeface="Arial" panose="020B0604020202020204" pitchFamily="34" charset="0"/>
              <a:buNone/>
              <a:tabLst/>
              <a:defRPr sz="1400" b="0" i="0" baseline="0">
                <a:solidFill>
                  <a:schemeClr val="tx1"/>
                </a:solidFill>
                <a:latin typeface="+mn-lt"/>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 et dolore. </a:t>
            </a:r>
          </a:p>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et dolore.</a:t>
            </a:r>
          </a:p>
          <a:p>
            <a:pPr lvl="0"/>
            <a:endParaRPr lang="en-GB"/>
          </a:p>
        </p:txBody>
      </p:sp>
      <p:sp>
        <p:nvSpPr>
          <p:cNvPr id="3" name="Text Placeholder 2">
            <a:extLst>
              <a:ext uri="{FF2B5EF4-FFF2-40B4-BE49-F238E27FC236}">
                <a16:creationId xmlns:a16="http://schemas.microsoft.com/office/drawing/2014/main" id="{87B629FA-854C-9FDB-35AE-257C4F46B331}"/>
              </a:ext>
            </a:extLst>
          </p:cNvPr>
          <p:cNvSpPr>
            <a:spLocks noGrp="1"/>
          </p:cNvSpPr>
          <p:nvPr>
            <p:ph type="body" sz="quarter" idx="29" hasCustomPrompt="1"/>
          </p:nvPr>
        </p:nvSpPr>
        <p:spPr>
          <a:xfrm>
            <a:off x="4350253" y="3675743"/>
            <a:ext cx="3489235" cy="1645920"/>
          </a:xfrm>
          <a:prstGeom prst="rect">
            <a:avLst/>
          </a:prstGeom>
        </p:spPr>
        <p:txBody>
          <a:bodyPr lIns="45720" tIns="45720" rIns="45720" bIns="45720">
            <a:noAutofit/>
          </a:bodyPr>
          <a:lstStyle>
            <a:lvl1pPr marL="0" marR="0" indent="0" algn="l" defTabSz="912276" rtl="0" eaLnBrk="1" fontAlgn="base" latinLnBrk="0" hangingPunct="1">
              <a:lnSpc>
                <a:spcPct val="95000"/>
              </a:lnSpc>
              <a:spcBef>
                <a:spcPts val="0"/>
              </a:spcBef>
              <a:spcAft>
                <a:spcPts val="600"/>
              </a:spcAft>
              <a:buClr>
                <a:schemeClr val="tx2"/>
              </a:buClr>
              <a:buSzPct val="90000"/>
              <a:buFont typeface="Arial" panose="020B0604020202020204" pitchFamily="34" charset="0"/>
              <a:buNone/>
              <a:tabLst/>
              <a:defRPr sz="1400" b="0" i="0" baseline="0">
                <a:solidFill>
                  <a:schemeClr val="tx1"/>
                </a:solidFill>
                <a:latin typeface="+mn-lt"/>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 et dolore. </a:t>
            </a:r>
          </a:p>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et dolore.</a:t>
            </a:r>
          </a:p>
          <a:p>
            <a:pPr lvl="0"/>
            <a:endParaRPr lang="en-GB"/>
          </a:p>
        </p:txBody>
      </p:sp>
      <p:sp>
        <p:nvSpPr>
          <p:cNvPr id="4" name="Text Placeholder 2">
            <a:extLst>
              <a:ext uri="{FF2B5EF4-FFF2-40B4-BE49-F238E27FC236}">
                <a16:creationId xmlns:a16="http://schemas.microsoft.com/office/drawing/2014/main" id="{A86DDF84-07E1-9F30-2A61-508622F128AE}"/>
              </a:ext>
            </a:extLst>
          </p:cNvPr>
          <p:cNvSpPr>
            <a:spLocks noGrp="1"/>
          </p:cNvSpPr>
          <p:nvPr>
            <p:ph type="body" sz="quarter" idx="30" hasCustomPrompt="1"/>
          </p:nvPr>
        </p:nvSpPr>
        <p:spPr>
          <a:xfrm>
            <a:off x="8102968" y="3675743"/>
            <a:ext cx="3489235" cy="1645920"/>
          </a:xfrm>
          <a:prstGeom prst="rect">
            <a:avLst/>
          </a:prstGeom>
        </p:spPr>
        <p:txBody>
          <a:bodyPr lIns="45720" tIns="45720" rIns="45720" bIns="45720">
            <a:noAutofit/>
          </a:bodyPr>
          <a:lstStyle>
            <a:lvl1pPr marL="0" marR="0" indent="0" algn="l" defTabSz="912276" rtl="0" eaLnBrk="1" fontAlgn="base" latinLnBrk="0" hangingPunct="1">
              <a:lnSpc>
                <a:spcPct val="95000"/>
              </a:lnSpc>
              <a:spcBef>
                <a:spcPts val="0"/>
              </a:spcBef>
              <a:spcAft>
                <a:spcPts val="600"/>
              </a:spcAft>
              <a:buClr>
                <a:schemeClr val="tx2"/>
              </a:buClr>
              <a:buSzPct val="90000"/>
              <a:buFont typeface="Arial" panose="020B0604020202020204" pitchFamily="34" charset="0"/>
              <a:buNone/>
              <a:tabLst/>
              <a:defRPr sz="1400" b="0" i="0" baseline="0">
                <a:solidFill>
                  <a:schemeClr val="tx1"/>
                </a:solidFill>
                <a:latin typeface="+mn-lt"/>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 et dolore. </a:t>
            </a:r>
          </a:p>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et dolore.</a:t>
            </a:r>
          </a:p>
          <a:p>
            <a:pPr lvl="0"/>
            <a:endParaRPr lang="en-GB"/>
          </a:p>
        </p:txBody>
      </p:sp>
      <p:sp>
        <p:nvSpPr>
          <p:cNvPr id="5" name="Text Placeholder 6">
            <a:extLst>
              <a:ext uri="{FF2B5EF4-FFF2-40B4-BE49-F238E27FC236}">
                <a16:creationId xmlns:a16="http://schemas.microsoft.com/office/drawing/2014/main" id="{4F16851C-FF16-C8FD-C1A2-97DC62B0B3A0}"/>
              </a:ext>
            </a:extLst>
          </p:cNvPr>
          <p:cNvSpPr>
            <a:spLocks noGrp="1"/>
          </p:cNvSpPr>
          <p:nvPr>
            <p:ph type="body" sz="quarter" idx="31" hasCustomPrompt="1"/>
          </p:nvPr>
        </p:nvSpPr>
        <p:spPr>
          <a:xfrm>
            <a:off x="621759" y="2755766"/>
            <a:ext cx="3493008" cy="665802"/>
          </a:xfrm>
          <a:prstGeom prst="rect">
            <a:avLst/>
          </a:prstGeom>
        </p:spPr>
        <p:txBody>
          <a:bodyPr lIns="45720" tIns="45720" rIns="45720" bIns="45720" anchor="b" anchorCtr="0">
            <a:noAutofit/>
          </a:bodyPr>
          <a:lstStyle>
            <a:lvl1pPr marL="0" indent="0">
              <a:lnSpc>
                <a:spcPct val="100000"/>
              </a:lnSpc>
              <a:spcBef>
                <a:spcPts val="0"/>
              </a:spcBef>
              <a:spcAft>
                <a:spcPts val="0"/>
              </a:spcAft>
              <a:buNone/>
              <a:defRPr sz="3200" b="0" i="0">
                <a:solidFill>
                  <a:schemeClr val="bg1"/>
                </a:solidFill>
                <a:latin typeface="+mj-lt"/>
                <a:cs typeface="CiscoSansTT ExtraLight" panose="020B0303020201020303" pitchFamily="34" charset="0"/>
              </a:defRPr>
            </a:lvl1pPr>
          </a:lstStyle>
          <a:p>
            <a:r>
              <a:rPr lang="en-GB"/>
              <a:t>Heading</a:t>
            </a:r>
          </a:p>
        </p:txBody>
      </p:sp>
    </p:spTree>
    <p:extLst>
      <p:ext uri="{BB962C8B-B14F-4D97-AF65-F5344CB8AC3E}">
        <p14:creationId xmlns:p14="http://schemas.microsoft.com/office/powerpoint/2010/main" val="322817289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Heading Only">
    <p:bg>
      <p:bgPr>
        <a:solidFill>
          <a:schemeClr val="bg2"/>
        </a:solidFill>
        <a:effectLst/>
      </p:bgPr>
    </p:bg>
    <p:spTree>
      <p:nvGrpSpPr>
        <p:cNvPr id="1" name=""/>
        <p:cNvGrpSpPr/>
        <p:nvPr/>
      </p:nvGrpSpPr>
      <p:grpSpPr>
        <a:xfrm>
          <a:off x="0" y="0"/>
          <a:ext cx="0" cy="0"/>
          <a:chOff x="0" y="0"/>
          <a:chExt cx="0" cy="0"/>
        </a:xfrm>
      </p:grpSpPr>
      <p:sp>
        <p:nvSpPr>
          <p:cNvPr id="2" name="Section title" descr="Section title">
            <a:extLst>
              <a:ext uri="{FF2B5EF4-FFF2-40B4-BE49-F238E27FC236}">
                <a16:creationId xmlns:a16="http://schemas.microsoft.com/office/drawing/2014/main" id="{EF09DA38-672D-0EE2-950C-353E1B6003C0}"/>
              </a:ext>
            </a:extLst>
          </p:cNvPr>
          <p:cNvSpPr>
            <a:spLocks noGrp="1"/>
          </p:cNvSpPr>
          <p:nvPr>
            <p:ph type="body" sz="quarter" idx="14" hasCustomPrompt="1"/>
          </p:nvPr>
        </p:nvSpPr>
        <p:spPr>
          <a:xfrm>
            <a:off x="0" y="0"/>
            <a:ext cx="9144" cy="9144"/>
          </a:xfrm>
          <a:prstGeom prst="rect">
            <a:avLst/>
          </a:prstGeom>
        </p:spPr>
        <p:txBody>
          <a:bodyPr lIns="45720" tIns="45720" rIns="45720" bIns="45720">
            <a:normAutofit/>
          </a:bodyPr>
          <a:lstStyle>
            <a:lvl1pPr marL="0" indent="0">
              <a:lnSpc>
                <a:spcPct val="100000"/>
              </a:lnSpc>
              <a:spcBef>
                <a:spcPts val="0"/>
              </a:spcBef>
              <a:buFont typeface="Arial" panose="020B0604020202020204" pitchFamily="34" charset="0"/>
              <a:buNone/>
              <a:defRPr sz="100" b="0" i="0" baseline="0">
                <a:noFill/>
                <a:latin typeface="+mn-lt"/>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 </a:t>
            </a:r>
          </a:p>
        </p:txBody>
      </p:sp>
      <p:sp>
        <p:nvSpPr>
          <p:cNvPr id="3" name="Title Placeholder 1">
            <a:extLst>
              <a:ext uri="{FF2B5EF4-FFF2-40B4-BE49-F238E27FC236}">
                <a16:creationId xmlns:a16="http://schemas.microsoft.com/office/drawing/2014/main" id="{48FA65F1-BAFB-6C36-2878-6CF1B8179A70}"/>
              </a:ext>
            </a:extLst>
          </p:cNvPr>
          <p:cNvSpPr>
            <a:spLocks noGrp="1"/>
          </p:cNvSpPr>
          <p:nvPr>
            <p:ph type="title" hasCustomPrompt="1"/>
          </p:nvPr>
        </p:nvSpPr>
        <p:spPr>
          <a:xfrm>
            <a:off x="609602" y="384079"/>
            <a:ext cx="10972800" cy="685800"/>
          </a:xfrm>
          <a:prstGeom prst="rect">
            <a:avLst/>
          </a:prstGeom>
        </p:spPr>
        <p:txBody>
          <a:bodyPr vert="horz" lIns="45720" tIns="45720" rIns="45720" bIns="45720" rtlCol="0" anchor="ctr">
            <a:noAutofit/>
          </a:bodyPr>
          <a:lstStyle/>
          <a:p>
            <a:r>
              <a:rPr lang="en-US"/>
              <a:t>Click to edit master title style</a:t>
            </a:r>
          </a:p>
        </p:txBody>
      </p:sp>
    </p:spTree>
    <p:extLst>
      <p:ext uri="{BB962C8B-B14F-4D97-AF65-F5344CB8AC3E}">
        <p14:creationId xmlns:p14="http://schemas.microsoft.com/office/powerpoint/2010/main" val="245731385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Heading w Section Title">
    <p:bg>
      <p:bgPr>
        <a:solidFill>
          <a:schemeClr val="bg2"/>
        </a:solidFill>
        <a:effectLst/>
      </p:bgPr>
    </p:bg>
    <p:spTree>
      <p:nvGrpSpPr>
        <p:cNvPr id="1" name=""/>
        <p:cNvGrpSpPr/>
        <p:nvPr/>
      </p:nvGrpSpPr>
      <p:grpSpPr>
        <a:xfrm>
          <a:off x="0" y="0"/>
          <a:ext cx="0" cy="0"/>
          <a:chOff x="0" y="0"/>
          <a:chExt cx="0" cy="0"/>
        </a:xfrm>
      </p:grpSpPr>
      <p:sp>
        <p:nvSpPr>
          <p:cNvPr id="7" name="Text Placeholder 2" descr="Section title">
            <a:extLst>
              <a:ext uri="{FF2B5EF4-FFF2-40B4-BE49-F238E27FC236}">
                <a16:creationId xmlns:a16="http://schemas.microsoft.com/office/drawing/2014/main" id="{0C30067D-BDB2-4ED3-9FF2-9A7F7110FF90}"/>
              </a:ext>
            </a:extLst>
          </p:cNvPr>
          <p:cNvSpPr>
            <a:spLocks noGrp="1"/>
          </p:cNvSpPr>
          <p:nvPr>
            <p:ph type="body" sz="quarter" idx="14" hasCustomPrompt="1"/>
          </p:nvPr>
        </p:nvSpPr>
        <p:spPr>
          <a:xfrm>
            <a:off x="625928" y="392612"/>
            <a:ext cx="5486400" cy="304800"/>
          </a:xfrm>
          <a:prstGeom prst="rect">
            <a:avLst/>
          </a:prstGeom>
        </p:spPr>
        <p:txBody>
          <a:bodyPr lIns="45720" tIns="45720" rIns="45720" bIns="45720"/>
          <a:lstStyle>
            <a:lvl1pPr marL="0" indent="0">
              <a:lnSpc>
                <a:spcPct val="100000"/>
              </a:lnSpc>
              <a:spcBef>
                <a:spcPts val="0"/>
              </a:spcBef>
              <a:buFont typeface="Arial" panose="020B0604020202020204" pitchFamily="34" charset="0"/>
              <a:buNone/>
              <a:defRPr sz="1400" b="0" i="0" baseline="0">
                <a:solidFill>
                  <a:schemeClr val="tx1"/>
                </a:solidFill>
                <a:latin typeface="+mn-lt"/>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Section title</a:t>
            </a:r>
          </a:p>
        </p:txBody>
      </p:sp>
      <p:sp>
        <p:nvSpPr>
          <p:cNvPr id="3" name="Title Placeholder 1">
            <a:extLst>
              <a:ext uri="{FF2B5EF4-FFF2-40B4-BE49-F238E27FC236}">
                <a16:creationId xmlns:a16="http://schemas.microsoft.com/office/drawing/2014/main" id="{689D7222-F544-8734-1474-646E4190C25B}"/>
              </a:ext>
            </a:extLst>
          </p:cNvPr>
          <p:cNvSpPr>
            <a:spLocks noGrp="1"/>
          </p:cNvSpPr>
          <p:nvPr>
            <p:ph type="title" hasCustomPrompt="1"/>
          </p:nvPr>
        </p:nvSpPr>
        <p:spPr>
          <a:xfrm>
            <a:off x="609602" y="722735"/>
            <a:ext cx="10972800" cy="685800"/>
          </a:xfrm>
          <a:prstGeom prst="rect">
            <a:avLst/>
          </a:prstGeom>
        </p:spPr>
        <p:txBody>
          <a:bodyPr vert="horz" lIns="45720" tIns="45720" rIns="45720" bIns="45720" rtlCol="0" anchor="ctr">
            <a:noAutofit/>
          </a:bodyPr>
          <a:lstStyle/>
          <a:p>
            <a:r>
              <a:rPr lang="en-US"/>
              <a:t>Click to edit master title style</a:t>
            </a:r>
          </a:p>
        </p:txBody>
      </p:sp>
    </p:spTree>
    <p:extLst>
      <p:ext uri="{BB962C8B-B14F-4D97-AF65-F5344CB8AC3E}">
        <p14:creationId xmlns:p14="http://schemas.microsoft.com/office/powerpoint/2010/main" val="352827566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Heading w Bullets">
    <p:spTree>
      <p:nvGrpSpPr>
        <p:cNvPr id="1" name=""/>
        <p:cNvGrpSpPr/>
        <p:nvPr/>
      </p:nvGrpSpPr>
      <p:grpSpPr>
        <a:xfrm>
          <a:off x="0" y="0"/>
          <a:ext cx="0" cy="0"/>
          <a:chOff x="0" y="0"/>
          <a:chExt cx="0" cy="0"/>
        </a:xfrm>
      </p:grpSpPr>
      <p:sp>
        <p:nvSpPr>
          <p:cNvPr id="4" name="Title Placeholder 1">
            <a:extLst>
              <a:ext uri="{FF2B5EF4-FFF2-40B4-BE49-F238E27FC236}">
                <a16:creationId xmlns:a16="http://schemas.microsoft.com/office/drawing/2014/main" id="{AA3BF51A-3A82-60DC-93A5-2213ED8791FE}"/>
              </a:ext>
            </a:extLst>
          </p:cNvPr>
          <p:cNvSpPr>
            <a:spLocks noGrp="1"/>
          </p:cNvSpPr>
          <p:nvPr>
            <p:ph type="title" hasCustomPrompt="1"/>
          </p:nvPr>
        </p:nvSpPr>
        <p:spPr>
          <a:xfrm>
            <a:off x="609602" y="384079"/>
            <a:ext cx="10972800" cy="685800"/>
          </a:xfrm>
          <a:prstGeom prst="rect">
            <a:avLst/>
          </a:prstGeom>
        </p:spPr>
        <p:txBody>
          <a:bodyPr vert="horz" lIns="45720" tIns="45720" rIns="45720" bIns="45720" rtlCol="0" anchor="ctr">
            <a:noAutofit/>
          </a:bodyPr>
          <a:lstStyle/>
          <a:p>
            <a:r>
              <a:rPr lang="en-US"/>
              <a:t>Click to edit master title style</a:t>
            </a:r>
          </a:p>
        </p:txBody>
      </p:sp>
      <p:sp>
        <p:nvSpPr>
          <p:cNvPr id="13" name="Text Placeholder 12">
            <a:extLst>
              <a:ext uri="{FF2B5EF4-FFF2-40B4-BE49-F238E27FC236}">
                <a16:creationId xmlns:a16="http://schemas.microsoft.com/office/drawing/2014/main" id="{575B45E7-43EA-8FCF-779D-B7F08D02F592}"/>
              </a:ext>
            </a:extLst>
          </p:cNvPr>
          <p:cNvSpPr>
            <a:spLocks noGrp="1"/>
          </p:cNvSpPr>
          <p:nvPr>
            <p:ph type="body" sz="quarter" idx="10"/>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40919408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Heading w 2 Bullets">
    <p:spTree>
      <p:nvGrpSpPr>
        <p:cNvPr id="1" name=""/>
        <p:cNvGrpSpPr/>
        <p:nvPr/>
      </p:nvGrpSpPr>
      <p:grpSpPr>
        <a:xfrm>
          <a:off x="0" y="0"/>
          <a:ext cx="0" cy="0"/>
          <a:chOff x="0" y="0"/>
          <a:chExt cx="0" cy="0"/>
        </a:xfrm>
      </p:grpSpPr>
      <p:sp>
        <p:nvSpPr>
          <p:cNvPr id="8" name="Text Placeholder 2" descr="Section title">
            <a:extLst>
              <a:ext uri="{FF2B5EF4-FFF2-40B4-BE49-F238E27FC236}">
                <a16:creationId xmlns:a16="http://schemas.microsoft.com/office/drawing/2014/main" id="{20BBFC84-0D1A-41D8-BAF7-77889FB4926E}"/>
              </a:ext>
            </a:extLst>
          </p:cNvPr>
          <p:cNvSpPr>
            <a:spLocks noGrp="1"/>
          </p:cNvSpPr>
          <p:nvPr>
            <p:ph type="body" sz="quarter" idx="14" hasCustomPrompt="1"/>
          </p:nvPr>
        </p:nvSpPr>
        <p:spPr>
          <a:xfrm>
            <a:off x="625928" y="392612"/>
            <a:ext cx="5486400" cy="304800"/>
          </a:xfrm>
          <a:prstGeom prst="rect">
            <a:avLst/>
          </a:prstGeom>
        </p:spPr>
        <p:txBody>
          <a:bodyPr lIns="45720" tIns="45720" rIns="45720" bIns="45720"/>
          <a:lstStyle>
            <a:lvl1pPr marL="0" indent="0">
              <a:lnSpc>
                <a:spcPct val="100000"/>
              </a:lnSpc>
              <a:spcBef>
                <a:spcPts val="0"/>
              </a:spcBef>
              <a:buFont typeface="Arial" panose="020B0604020202020204" pitchFamily="34" charset="0"/>
              <a:buNone/>
              <a:defRPr sz="1400" b="0" i="0" baseline="0">
                <a:solidFill>
                  <a:schemeClr val="tx1"/>
                </a:solidFill>
                <a:latin typeface="+mn-lt"/>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Section title</a:t>
            </a:r>
          </a:p>
        </p:txBody>
      </p:sp>
      <p:sp>
        <p:nvSpPr>
          <p:cNvPr id="11" name="Title Placeholder 1">
            <a:extLst>
              <a:ext uri="{FF2B5EF4-FFF2-40B4-BE49-F238E27FC236}">
                <a16:creationId xmlns:a16="http://schemas.microsoft.com/office/drawing/2014/main" id="{EB3BF19B-575A-779B-73CC-537ABB67E7D3}"/>
              </a:ext>
            </a:extLst>
          </p:cNvPr>
          <p:cNvSpPr>
            <a:spLocks noGrp="1"/>
          </p:cNvSpPr>
          <p:nvPr>
            <p:ph type="title" hasCustomPrompt="1"/>
          </p:nvPr>
        </p:nvSpPr>
        <p:spPr>
          <a:xfrm>
            <a:off x="609602" y="722735"/>
            <a:ext cx="10972800" cy="685800"/>
          </a:xfrm>
          <a:prstGeom prst="rect">
            <a:avLst/>
          </a:prstGeom>
        </p:spPr>
        <p:txBody>
          <a:bodyPr vert="horz" lIns="45720" tIns="45720" rIns="45720" bIns="45720" rtlCol="0" anchor="ctr">
            <a:noAutofit/>
          </a:bodyPr>
          <a:lstStyle/>
          <a:p>
            <a:r>
              <a:rPr lang="en-US"/>
              <a:t>Click to edit master title style</a:t>
            </a:r>
          </a:p>
        </p:txBody>
      </p:sp>
      <p:sp>
        <p:nvSpPr>
          <p:cNvPr id="12" name="Text Placeholder 8">
            <a:extLst>
              <a:ext uri="{FF2B5EF4-FFF2-40B4-BE49-F238E27FC236}">
                <a16:creationId xmlns:a16="http://schemas.microsoft.com/office/drawing/2014/main" id="{A2705B8E-4073-4179-061E-6BB2F2D366C9}"/>
              </a:ext>
            </a:extLst>
          </p:cNvPr>
          <p:cNvSpPr>
            <a:spLocks noGrp="1"/>
          </p:cNvSpPr>
          <p:nvPr>
            <p:ph type="body" sz="quarter" idx="16"/>
          </p:nvPr>
        </p:nvSpPr>
        <p:spPr>
          <a:xfrm>
            <a:off x="609600" y="1619250"/>
            <a:ext cx="5211763" cy="451485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13" name="Text Placeholder 8">
            <a:extLst>
              <a:ext uri="{FF2B5EF4-FFF2-40B4-BE49-F238E27FC236}">
                <a16:creationId xmlns:a16="http://schemas.microsoft.com/office/drawing/2014/main" id="{0020ADB6-8EC0-CC3A-6343-8EB97EAED4A5}"/>
              </a:ext>
            </a:extLst>
          </p:cNvPr>
          <p:cNvSpPr>
            <a:spLocks noGrp="1"/>
          </p:cNvSpPr>
          <p:nvPr>
            <p:ph type="body" sz="quarter" idx="17"/>
          </p:nvPr>
        </p:nvSpPr>
        <p:spPr>
          <a:xfrm>
            <a:off x="6371699" y="1619250"/>
            <a:ext cx="5211763" cy="451485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190873748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Half Page 1">
    <p:spTree>
      <p:nvGrpSpPr>
        <p:cNvPr id="1" name=""/>
        <p:cNvGrpSpPr/>
        <p:nvPr/>
      </p:nvGrpSpPr>
      <p:grpSpPr>
        <a:xfrm>
          <a:off x="0" y="0"/>
          <a:ext cx="0" cy="0"/>
          <a:chOff x="0" y="0"/>
          <a:chExt cx="0" cy="0"/>
        </a:xfrm>
      </p:grpSpPr>
      <p:sp>
        <p:nvSpPr>
          <p:cNvPr id="7" name="Text Placeholder 2">
            <a:extLst>
              <a:ext uri="{FF2B5EF4-FFF2-40B4-BE49-F238E27FC236}">
                <a16:creationId xmlns:a16="http://schemas.microsoft.com/office/drawing/2014/main" id="{288E9818-CDB2-294C-86DC-E17877CD33A8}"/>
              </a:ext>
            </a:extLst>
          </p:cNvPr>
          <p:cNvSpPr>
            <a:spLocks noGrp="1"/>
          </p:cNvSpPr>
          <p:nvPr>
            <p:ph type="body" sz="quarter" idx="15" hasCustomPrompt="1"/>
          </p:nvPr>
        </p:nvSpPr>
        <p:spPr>
          <a:xfrm>
            <a:off x="621964" y="2565400"/>
            <a:ext cx="4572000" cy="2743200"/>
          </a:xfrm>
          <a:prstGeom prst="rect">
            <a:avLst/>
          </a:prstGeom>
        </p:spPr>
        <p:txBody>
          <a:bodyPr lIns="45720" tIns="45720" rIns="45720" bIns="45720"/>
          <a:lstStyle>
            <a:lvl1pPr marL="0" marR="0" indent="0" algn="l" defTabSz="912276" rtl="0" eaLnBrk="1" fontAlgn="base" latinLnBrk="0" hangingPunct="1">
              <a:lnSpc>
                <a:spcPct val="100000"/>
              </a:lnSpc>
              <a:spcBef>
                <a:spcPts val="0"/>
              </a:spcBef>
              <a:spcAft>
                <a:spcPts val="600"/>
              </a:spcAft>
              <a:buClr>
                <a:schemeClr val="tx2"/>
              </a:buClr>
              <a:buSzPct val="90000"/>
              <a:buFont typeface="Arial" panose="020B0604020202020204" pitchFamily="34" charset="0"/>
              <a:buNone/>
              <a:tabLst/>
              <a:defRPr sz="1600" b="0" i="0" baseline="0">
                <a:solidFill>
                  <a:schemeClr val="tx1"/>
                </a:solidFill>
                <a:latin typeface="+mn-lt"/>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a:t>
            </a:r>
            <a:r>
              <a:rPr lang="en-GB" err="1"/>
              <a:t>labore</a:t>
            </a:r>
            <a:r>
              <a:rPr lang="en-GB"/>
              <a:t> et dolore. 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et dolore.</a:t>
            </a:r>
          </a:p>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labore et dolore. 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et dolore.</a:t>
            </a:r>
            <a:endParaRPr lang="en-GB"/>
          </a:p>
          <a:p>
            <a:pPr lvl="0"/>
            <a:endParaRPr lang="en-GB"/>
          </a:p>
        </p:txBody>
      </p:sp>
      <p:sp>
        <p:nvSpPr>
          <p:cNvPr id="3" name="Text Placeholder 2">
            <a:extLst>
              <a:ext uri="{FF2B5EF4-FFF2-40B4-BE49-F238E27FC236}">
                <a16:creationId xmlns:a16="http://schemas.microsoft.com/office/drawing/2014/main" id="{DD493A0E-205E-98C2-0661-3E250B8F3BDC}"/>
              </a:ext>
            </a:extLst>
          </p:cNvPr>
          <p:cNvSpPr>
            <a:spLocks noGrp="1"/>
          </p:cNvSpPr>
          <p:nvPr>
            <p:ph type="body" sz="quarter" idx="14" hasCustomPrompt="1"/>
          </p:nvPr>
        </p:nvSpPr>
        <p:spPr>
          <a:xfrm>
            <a:off x="632126" y="431800"/>
            <a:ext cx="4572000" cy="304800"/>
          </a:xfrm>
          <a:prstGeom prst="rect">
            <a:avLst/>
          </a:prstGeom>
        </p:spPr>
        <p:txBody>
          <a:bodyPr lIns="45720" tIns="45720" rIns="45720" bIns="45720"/>
          <a:lstStyle>
            <a:lvl1pPr marL="0" indent="0">
              <a:buFont typeface="Arial" panose="020B0604020202020204" pitchFamily="34" charset="0"/>
              <a:buNone/>
              <a:defRPr sz="14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Section title</a:t>
            </a:r>
          </a:p>
        </p:txBody>
      </p:sp>
      <p:sp>
        <p:nvSpPr>
          <p:cNvPr id="4" name="Rectangle 3">
            <a:extLst>
              <a:ext uri="{FF2B5EF4-FFF2-40B4-BE49-F238E27FC236}">
                <a16:creationId xmlns:a16="http://schemas.microsoft.com/office/drawing/2014/main" id="{2A93EC81-A266-1756-37B4-B83297C32E10}"/>
              </a:ext>
            </a:extLst>
          </p:cNvPr>
          <p:cNvSpPr/>
          <p:nvPr/>
        </p:nvSpPr>
        <p:spPr>
          <a:xfrm>
            <a:off x="6096000" y="0"/>
            <a:ext cx="6096000" cy="6858000"/>
          </a:xfrm>
          <a:prstGeom prst="rect">
            <a:avLst/>
          </a:prstGeom>
          <a:solidFill>
            <a:schemeClr val="bg2">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Placeholder 1">
            <a:extLst>
              <a:ext uri="{FF2B5EF4-FFF2-40B4-BE49-F238E27FC236}">
                <a16:creationId xmlns:a16="http://schemas.microsoft.com/office/drawing/2014/main" id="{1344FDFA-4E0E-FB13-FB45-5AECC129F575}"/>
              </a:ext>
            </a:extLst>
          </p:cNvPr>
          <p:cNvSpPr>
            <a:spLocks noGrp="1"/>
          </p:cNvSpPr>
          <p:nvPr>
            <p:ph type="title" hasCustomPrompt="1"/>
          </p:nvPr>
        </p:nvSpPr>
        <p:spPr>
          <a:xfrm>
            <a:off x="609602" y="1582396"/>
            <a:ext cx="4594524" cy="634577"/>
          </a:xfrm>
          <a:prstGeom prst="rect">
            <a:avLst/>
          </a:prstGeom>
        </p:spPr>
        <p:txBody>
          <a:bodyPr vert="horz" lIns="45720" tIns="45720" rIns="45720" bIns="45720" rtlCol="0" anchor="ctr">
            <a:noAutofit/>
          </a:bodyPr>
          <a:lstStyle/>
          <a:p>
            <a:r>
              <a:rPr lang="en-US"/>
              <a:t>Click to edit master title style</a:t>
            </a:r>
          </a:p>
        </p:txBody>
      </p:sp>
    </p:spTree>
    <p:extLst>
      <p:ext uri="{BB962C8B-B14F-4D97-AF65-F5344CB8AC3E}">
        <p14:creationId xmlns:p14="http://schemas.microsoft.com/office/powerpoint/2010/main" val="280475487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Half Page Sky 1">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6096000" y="0"/>
            <a:ext cx="6096000" cy="6858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b="0" i="0">
              <a:solidFill>
                <a:srgbClr val="0D274D"/>
              </a:solidFill>
              <a:latin typeface="CiscoSansTT ExtraLight" panose="020B0303020201020303" pitchFamily="34" charset="0"/>
            </a:endParaRPr>
          </a:p>
        </p:txBody>
      </p:sp>
      <p:sp>
        <p:nvSpPr>
          <p:cNvPr id="6" name="Text Placeholder 2">
            <a:extLst>
              <a:ext uri="{FF2B5EF4-FFF2-40B4-BE49-F238E27FC236}">
                <a16:creationId xmlns:a16="http://schemas.microsoft.com/office/drawing/2014/main" id="{24EE68BB-B0C9-B5EC-846B-9A437BE66887}"/>
              </a:ext>
            </a:extLst>
          </p:cNvPr>
          <p:cNvSpPr>
            <a:spLocks noGrp="1"/>
          </p:cNvSpPr>
          <p:nvPr>
            <p:ph type="body" sz="quarter" idx="15" hasCustomPrompt="1"/>
          </p:nvPr>
        </p:nvSpPr>
        <p:spPr>
          <a:xfrm>
            <a:off x="621964" y="2565400"/>
            <a:ext cx="4572000" cy="2743200"/>
          </a:xfrm>
          <a:prstGeom prst="rect">
            <a:avLst/>
          </a:prstGeom>
        </p:spPr>
        <p:txBody>
          <a:bodyPr lIns="45720" tIns="45720" rIns="45720" bIns="45720"/>
          <a:lstStyle>
            <a:lvl1pPr marL="0" marR="0" indent="0" algn="l" defTabSz="912276" rtl="0" eaLnBrk="1" fontAlgn="base" latinLnBrk="0" hangingPunct="1">
              <a:lnSpc>
                <a:spcPct val="100000"/>
              </a:lnSpc>
              <a:spcBef>
                <a:spcPts val="0"/>
              </a:spcBef>
              <a:spcAft>
                <a:spcPts val="600"/>
              </a:spcAft>
              <a:buClr>
                <a:schemeClr val="tx2"/>
              </a:buClr>
              <a:buSzPct val="90000"/>
              <a:buFont typeface="Arial" panose="020B0604020202020204" pitchFamily="34" charset="0"/>
              <a:buNone/>
              <a:tabLst/>
              <a:defRPr sz="1600" b="0" i="0" baseline="0">
                <a:solidFill>
                  <a:schemeClr val="tx1"/>
                </a:solidFill>
                <a:latin typeface="+mn-lt"/>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a:t>
            </a:r>
            <a:r>
              <a:rPr lang="en-GB" err="1"/>
              <a:t>labore</a:t>
            </a:r>
            <a:r>
              <a:rPr lang="en-GB"/>
              <a:t> et dolore. 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et dolore.</a:t>
            </a:r>
          </a:p>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labore et dolore. 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et dolore.</a:t>
            </a:r>
            <a:endParaRPr lang="en-GB"/>
          </a:p>
          <a:p>
            <a:pPr lvl="0"/>
            <a:endParaRPr lang="en-GB"/>
          </a:p>
        </p:txBody>
      </p:sp>
      <p:sp>
        <p:nvSpPr>
          <p:cNvPr id="10" name="Text Placeholder 2">
            <a:extLst>
              <a:ext uri="{FF2B5EF4-FFF2-40B4-BE49-F238E27FC236}">
                <a16:creationId xmlns:a16="http://schemas.microsoft.com/office/drawing/2014/main" id="{F80CA85F-96FC-6CA6-B62F-6AD3B87CEE67}"/>
              </a:ext>
            </a:extLst>
          </p:cNvPr>
          <p:cNvSpPr>
            <a:spLocks noGrp="1"/>
          </p:cNvSpPr>
          <p:nvPr>
            <p:ph type="body" sz="quarter" idx="14" hasCustomPrompt="1"/>
          </p:nvPr>
        </p:nvSpPr>
        <p:spPr>
          <a:xfrm>
            <a:off x="632126" y="431800"/>
            <a:ext cx="4572000" cy="304800"/>
          </a:xfrm>
          <a:prstGeom prst="rect">
            <a:avLst/>
          </a:prstGeom>
        </p:spPr>
        <p:txBody>
          <a:bodyPr lIns="45720" tIns="45720" rIns="45720" bIns="45720"/>
          <a:lstStyle>
            <a:lvl1pPr marL="0" indent="0">
              <a:buFont typeface="Arial" panose="020B0604020202020204" pitchFamily="34" charset="0"/>
              <a:buNone/>
              <a:defRPr sz="14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Section title</a:t>
            </a:r>
          </a:p>
        </p:txBody>
      </p:sp>
      <p:sp>
        <p:nvSpPr>
          <p:cNvPr id="3" name="Title Placeholder 1">
            <a:extLst>
              <a:ext uri="{FF2B5EF4-FFF2-40B4-BE49-F238E27FC236}">
                <a16:creationId xmlns:a16="http://schemas.microsoft.com/office/drawing/2014/main" id="{1D697ECA-1DF4-14D1-3EFA-CC34EEA2F637}"/>
              </a:ext>
            </a:extLst>
          </p:cNvPr>
          <p:cNvSpPr>
            <a:spLocks noGrp="1"/>
          </p:cNvSpPr>
          <p:nvPr>
            <p:ph type="title" hasCustomPrompt="1"/>
          </p:nvPr>
        </p:nvSpPr>
        <p:spPr>
          <a:xfrm>
            <a:off x="609602" y="1582396"/>
            <a:ext cx="4594524" cy="634577"/>
          </a:xfrm>
          <a:prstGeom prst="rect">
            <a:avLst/>
          </a:prstGeom>
        </p:spPr>
        <p:txBody>
          <a:bodyPr vert="horz" lIns="45720" tIns="45720" rIns="45720" bIns="45720" rtlCol="0" anchor="ctr">
            <a:noAutofit/>
          </a:bodyPr>
          <a:lstStyle/>
          <a:p>
            <a:r>
              <a:rPr lang="en-US"/>
              <a:t>Click to edit master title style</a:t>
            </a:r>
          </a:p>
        </p:txBody>
      </p:sp>
    </p:spTree>
    <p:extLst>
      <p:ext uri="{BB962C8B-B14F-4D97-AF65-F5344CB8AC3E}">
        <p14:creationId xmlns:p14="http://schemas.microsoft.com/office/powerpoint/2010/main" val="301381829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5760">
          <p15:clr>
            <a:srgbClr val="FBAE40"/>
          </p15:clr>
        </p15:guide>
        <p15:guide id="2" pos="192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Half Page Midnight 1">
    <p:bg>
      <p:bgPr>
        <a:solidFill>
          <a:schemeClr val="bg1"/>
        </a:solidFill>
        <a:effectLst/>
      </p:bgPr>
    </p:bg>
    <p:spTree>
      <p:nvGrpSpPr>
        <p:cNvPr id="1" name=""/>
        <p:cNvGrpSpPr/>
        <p:nvPr/>
      </p:nvGrpSpPr>
      <p:grpSpPr>
        <a:xfrm>
          <a:off x="0" y="0"/>
          <a:ext cx="0" cy="0"/>
          <a:chOff x="0" y="0"/>
          <a:chExt cx="0" cy="0"/>
        </a:xfrm>
      </p:grpSpPr>
      <p:sp>
        <p:nvSpPr>
          <p:cNvPr id="4" name="Rectangle 3"/>
          <p:cNvSpPr/>
          <p:nvPr/>
        </p:nvSpPr>
        <p:spPr>
          <a:xfrm>
            <a:off x="6096000" y="0"/>
            <a:ext cx="6096000" cy="6858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b="0" i="0">
              <a:solidFill>
                <a:srgbClr val="0D274D"/>
              </a:solidFill>
              <a:latin typeface="CiscoSansTT ExtraLight" panose="020B0303020201020303" pitchFamily="34" charset="0"/>
            </a:endParaRPr>
          </a:p>
        </p:txBody>
      </p:sp>
      <p:sp>
        <p:nvSpPr>
          <p:cNvPr id="2" name="Rectangle 1">
            <a:extLst>
              <a:ext uri="{FF2B5EF4-FFF2-40B4-BE49-F238E27FC236}">
                <a16:creationId xmlns:a16="http://schemas.microsoft.com/office/drawing/2014/main" id="{298433B5-A3AF-015C-FF50-9B6EFD4ED59C}"/>
              </a:ext>
            </a:extLst>
          </p:cNvPr>
          <p:cNvSpPr>
            <a:spLocks noChangeArrowheads="1"/>
          </p:cNvSpPr>
          <p:nvPr/>
        </p:nvSpPr>
        <p:spPr bwMode="ltGray">
          <a:xfrm>
            <a:off x="1142755" y="6373473"/>
            <a:ext cx="4534733" cy="175247"/>
          </a:xfrm>
          <a:prstGeom prst="rect">
            <a:avLst/>
          </a:prstGeom>
          <a:noFill/>
          <a:ln w="9525">
            <a:noFill/>
            <a:miter lim="800000"/>
            <a:headEnd/>
            <a:tailEnd/>
          </a:ln>
          <a:effectLst/>
        </p:spPr>
        <p:txBody>
          <a:bodyPr wrap="square" lIns="82115" tIns="41056" rIns="82115" bIns="41056" anchor="b">
            <a:spAutoFit/>
          </a:bodyPr>
          <a:lstStyle/>
          <a:p>
            <a:pPr defTabSz="814318" fontAlgn="auto">
              <a:spcBef>
                <a:spcPts val="0"/>
              </a:spcBef>
              <a:spcAft>
                <a:spcPts val="0"/>
              </a:spcAft>
              <a:defRPr/>
            </a:pPr>
            <a:r>
              <a:rPr lang="en-US" sz="600" b="0" i="0" spc="27" baseline="0">
                <a:solidFill>
                  <a:schemeClr val="bg2"/>
                </a:solidFill>
                <a:latin typeface="+mn-lt"/>
                <a:ea typeface="+mn-ea"/>
                <a:cs typeface="CiscoSansTT Light" panose="020B0503020201020303" pitchFamily="34" charset="0"/>
              </a:rPr>
              <a:t>© 2023  Cisco and/or its affiliates. All rights reserved.   Cisco Confidential</a:t>
            </a:r>
          </a:p>
        </p:txBody>
      </p:sp>
      <p:pic>
        <p:nvPicPr>
          <p:cNvPr id="5" name="Picture 7">
            <a:extLst>
              <a:ext uri="{FF2B5EF4-FFF2-40B4-BE49-F238E27FC236}">
                <a16:creationId xmlns:a16="http://schemas.microsoft.com/office/drawing/2014/main" id="{D4B0C0A3-33C1-48B7-2BE2-945A09E048BF}"/>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609602" y="6342698"/>
            <a:ext cx="396305" cy="208228"/>
          </a:xfrm>
          <a:prstGeom prst="rect">
            <a:avLst/>
          </a:prstGeom>
        </p:spPr>
      </p:pic>
      <p:sp>
        <p:nvSpPr>
          <p:cNvPr id="6" name="Text Placeholder 2">
            <a:extLst>
              <a:ext uri="{FF2B5EF4-FFF2-40B4-BE49-F238E27FC236}">
                <a16:creationId xmlns:a16="http://schemas.microsoft.com/office/drawing/2014/main" id="{128A24FB-C90E-8608-90DD-14467743B562}"/>
              </a:ext>
            </a:extLst>
          </p:cNvPr>
          <p:cNvSpPr>
            <a:spLocks noGrp="1"/>
          </p:cNvSpPr>
          <p:nvPr>
            <p:ph type="body" sz="quarter" idx="15" hasCustomPrompt="1"/>
          </p:nvPr>
        </p:nvSpPr>
        <p:spPr>
          <a:xfrm>
            <a:off x="621964" y="2565400"/>
            <a:ext cx="4572000" cy="2743200"/>
          </a:xfrm>
          <a:prstGeom prst="rect">
            <a:avLst/>
          </a:prstGeom>
        </p:spPr>
        <p:txBody>
          <a:bodyPr lIns="45720" tIns="45720" rIns="45720" bIns="45720"/>
          <a:lstStyle>
            <a:lvl1pPr marL="0" marR="0" indent="0" algn="l" defTabSz="912276" rtl="0" eaLnBrk="1" fontAlgn="base" latinLnBrk="0" hangingPunct="1">
              <a:lnSpc>
                <a:spcPct val="100000"/>
              </a:lnSpc>
              <a:spcBef>
                <a:spcPts val="0"/>
              </a:spcBef>
              <a:spcAft>
                <a:spcPts val="600"/>
              </a:spcAft>
              <a:buClr>
                <a:schemeClr val="tx2"/>
              </a:buClr>
              <a:buSzPct val="90000"/>
              <a:buFont typeface="Arial" panose="020B0604020202020204" pitchFamily="34" charset="0"/>
              <a:buNone/>
              <a:tabLst/>
              <a:defRPr sz="1600" b="0" i="0" baseline="0">
                <a:solidFill>
                  <a:schemeClr val="bg2"/>
                </a:solidFill>
                <a:latin typeface="+mn-lt"/>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a:t>
            </a:r>
            <a:r>
              <a:rPr lang="en-GB" err="1"/>
              <a:t>labore</a:t>
            </a:r>
            <a:r>
              <a:rPr lang="en-GB"/>
              <a:t> et dolore. 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et dolore.</a:t>
            </a:r>
          </a:p>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labore et dolore. 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et dolore.</a:t>
            </a:r>
            <a:endParaRPr lang="en-GB"/>
          </a:p>
          <a:p>
            <a:pPr lvl="0"/>
            <a:endParaRPr lang="en-GB"/>
          </a:p>
        </p:txBody>
      </p:sp>
      <p:sp>
        <p:nvSpPr>
          <p:cNvPr id="3" name="Text Placeholder 2">
            <a:extLst>
              <a:ext uri="{FF2B5EF4-FFF2-40B4-BE49-F238E27FC236}">
                <a16:creationId xmlns:a16="http://schemas.microsoft.com/office/drawing/2014/main" id="{D696A67E-A1D7-9527-29EB-EF2FEEA57DB0}"/>
              </a:ext>
            </a:extLst>
          </p:cNvPr>
          <p:cNvSpPr>
            <a:spLocks noGrp="1"/>
          </p:cNvSpPr>
          <p:nvPr>
            <p:ph type="body" sz="quarter" idx="14" hasCustomPrompt="1"/>
          </p:nvPr>
        </p:nvSpPr>
        <p:spPr>
          <a:xfrm>
            <a:off x="632126" y="431800"/>
            <a:ext cx="4572000" cy="304800"/>
          </a:xfrm>
          <a:prstGeom prst="rect">
            <a:avLst/>
          </a:prstGeom>
        </p:spPr>
        <p:txBody>
          <a:bodyPr lIns="45720" tIns="45720" rIns="45720" bIns="45720"/>
          <a:lstStyle>
            <a:lvl1pPr marL="0" indent="0">
              <a:buFont typeface="Arial" panose="020B0604020202020204" pitchFamily="34" charset="0"/>
              <a:buNone/>
              <a:defRPr sz="1400" b="0" i="0" baseline="0">
                <a:solidFill>
                  <a:schemeClr val="bg2"/>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Section title</a:t>
            </a:r>
          </a:p>
        </p:txBody>
      </p:sp>
      <p:sp>
        <p:nvSpPr>
          <p:cNvPr id="9" name="Title Placeholder 1">
            <a:extLst>
              <a:ext uri="{FF2B5EF4-FFF2-40B4-BE49-F238E27FC236}">
                <a16:creationId xmlns:a16="http://schemas.microsoft.com/office/drawing/2014/main" id="{958130C6-64C1-4324-51CC-4C096C99291A}"/>
              </a:ext>
            </a:extLst>
          </p:cNvPr>
          <p:cNvSpPr>
            <a:spLocks noGrp="1"/>
          </p:cNvSpPr>
          <p:nvPr>
            <p:ph type="title" hasCustomPrompt="1"/>
          </p:nvPr>
        </p:nvSpPr>
        <p:spPr>
          <a:xfrm>
            <a:off x="609602" y="1582396"/>
            <a:ext cx="4594524" cy="634577"/>
          </a:xfrm>
          <a:prstGeom prst="rect">
            <a:avLst/>
          </a:prstGeom>
        </p:spPr>
        <p:txBody>
          <a:bodyPr vert="horz" lIns="45720" tIns="45720" rIns="45720" bIns="45720" rtlCol="0" anchor="ctr">
            <a:noAutofit/>
          </a:bodyPr>
          <a:lstStyle>
            <a:lvl1pPr>
              <a:defRPr>
                <a:solidFill>
                  <a:schemeClr val="accent1"/>
                </a:solidFill>
              </a:defRPr>
            </a:lvl1pPr>
          </a:lstStyle>
          <a:p>
            <a:r>
              <a:rPr lang="en-US"/>
              <a:t>Click to edit master title style</a:t>
            </a:r>
          </a:p>
        </p:txBody>
      </p:sp>
    </p:spTree>
    <p:extLst>
      <p:ext uri="{BB962C8B-B14F-4D97-AF65-F5344CB8AC3E}">
        <p14:creationId xmlns:p14="http://schemas.microsoft.com/office/powerpoint/2010/main" val="205669242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5760">
          <p15:clr>
            <a:srgbClr val="FBAE40"/>
          </p15:clr>
        </p15:guide>
        <p15:guide id="2" pos="192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Half Page White 1b">
    <p:bg>
      <p:bgPr>
        <a:solidFill>
          <a:schemeClr val="bg2"/>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1EFE848-FBF2-0C2C-70C7-541164BEA728}"/>
              </a:ext>
            </a:extLst>
          </p:cNvPr>
          <p:cNvSpPr/>
          <p:nvPr/>
        </p:nvSpPr>
        <p:spPr>
          <a:xfrm>
            <a:off x="6096000" y="0"/>
            <a:ext cx="6096000" cy="6858000"/>
          </a:xfrm>
          <a:prstGeom prst="rect">
            <a:avLst/>
          </a:prstGeom>
          <a:solidFill>
            <a:schemeClr val="bg2">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b="0" i="0">
              <a:solidFill>
                <a:srgbClr val="0D274D"/>
              </a:solidFill>
              <a:latin typeface="CiscoSansTT ExtraLight" panose="020B0303020201020303" pitchFamily="34" charset="0"/>
            </a:endParaRPr>
          </a:p>
        </p:txBody>
      </p:sp>
      <p:sp>
        <p:nvSpPr>
          <p:cNvPr id="2" name="Title Placeholder 1">
            <a:extLst>
              <a:ext uri="{FF2B5EF4-FFF2-40B4-BE49-F238E27FC236}">
                <a16:creationId xmlns:a16="http://schemas.microsoft.com/office/drawing/2014/main" id="{36BE0368-12F7-D52E-F159-299C7A027BAC}"/>
              </a:ext>
            </a:extLst>
          </p:cNvPr>
          <p:cNvSpPr txBox="1">
            <a:spLocks/>
          </p:cNvSpPr>
          <p:nvPr/>
        </p:nvSpPr>
        <p:spPr>
          <a:xfrm>
            <a:off x="609602" y="2389491"/>
            <a:ext cx="4594524" cy="1668780"/>
          </a:xfrm>
          <a:prstGeom prst="rect">
            <a:avLst/>
          </a:prstGeom>
        </p:spPr>
        <p:txBody>
          <a:bodyPr vert="horz" lIns="45720" tIns="45720" rIns="45720" bIns="45720" rtlCol="0" anchor="ctr">
            <a:noAutofit/>
          </a:bodyPr>
          <a:lstStyle>
            <a:lvl1pPr algn="l" defTabSz="912276" rtl="0" eaLnBrk="1" fontAlgn="base" hangingPunct="1">
              <a:lnSpc>
                <a:spcPct val="80000"/>
              </a:lnSpc>
              <a:spcBef>
                <a:spcPct val="0"/>
              </a:spcBef>
              <a:spcAft>
                <a:spcPct val="0"/>
              </a:spcAft>
              <a:defRPr lang="en-US" sz="4400" b="0" i="0" u="none" kern="1200">
                <a:solidFill>
                  <a:schemeClr val="accent1"/>
                </a:solidFill>
                <a:latin typeface="+mj-lt"/>
                <a:ea typeface="CiscoSansTT Thin" charset="0"/>
                <a:cs typeface="CiscoSansTT Thin" charset="0"/>
              </a:defRPr>
            </a:lvl1pPr>
            <a:lvl2pPr algn="l" defTabSz="912276" rtl="0" eaLnBrk="1" fontAlgn="base" hangingPunct="1">
              <a:lnSpc>
                <a:spcPct val="80000"/>
              </a:lnSpc>
              <a:spcBef>
                <a:spcPct val="0"/>
              </a:spcBef>
              <a:spcAft>
                <a:spcPct val="0"/>
              </a:spcAft>
              <a:defRPr sz="4267">
                <a:solidFill>
                  <a:srgbClr val="676767"/>
                </a:solidFill>
                <a:latin typeface="Arial" charset="0"/>
                <a:ea typeface="ＭＳ Ｐゴシック" charset="0"/>
              </a:defRPr>
            </a:lvl2pPr>
            <a:lvl3pPr algn="l" defTabSz="912276" rtl="0" eaLnBrk="1" fontAlgn="base" hangingPunct="1">
              <a:lnSpc>
                <a:spcPct val="80000"/>
              </a:lnSpc>
              <a:spcBef>
                <a:spcPct val="0"/>
              </a:spcBef>
              <a:spcAft>
                <a:spcPct val="0"/>
              </a:spcAft>
              <a:defRPr sz="4267">
                <a:solidFill>
                  <a:srgbClr val="676767"/>
                </a:solidFill>
                <a:latin typeface="Arial" charset="0"/>
                <a:ea typeface="ＭＳ Ｐゴシック" charset="0"/>
              </a:defRPr>
            </a:lvl3pPr>
            <a:lvl4pPr algn="l" defTabSz="912276" rtl="0" eaLnBrk="1" fontAlgn="base" hangingPunct="1">
              <a:lnSpc>
                <a:spcPct val="80000"/>
              </a:lnSpc>
              <a:spcBef>
                <a:spcPct val="0"/>
              </a:spcBef>
              <a:spcAft>
                <a:spcPct val="0"/>
              </a:spcAft>
              <a:defRPr sz="4267">
                <a:solidFill>
                  <a:srgbClr val="676767"/>
                </a:solidFill>
                <a:latin typeface="Arial" charset="0"/>
                <a:ea typeface="ＭＳ Ｐゴシック" charset="0"/>
              </a:defRPr>
            </a:lvl4pPr>
            <a:lvl5pPr algn="l" defTabSz="912276" rtl="0" eaLnBrk="1" fontAlgn="base" hangingPunct="1">
              <a:lnSpc>
                <a:spcPct val="80000"/>
              </a:lnSpc>
              <a:spcBef>
                <a:spcPct val="0"/>
              </a:spcBef>
              <a:spcAft>
                <a:spcPct val="0"/>
              </a:spcAft>
              <a:defRPr sz="4267">
                <a:solidFill>
                  <a:srgbClr val="676767"/>
                </a:solidFill>
                <a:latin typeface="Arial" charset="0"/>
                <a:ea typeface="ＭＳ Ｐゴシック" charset="0"/>
              </a:defRPr>
            </a:lvl5pPr>
            <a:lvl6pPr marL="609595" algn="l" defTabSz="912276" rtl="0" eaLnBrk="1" fontAlgn="base" hangingPunct="1">
              <a:lnSpc>
                <a:spcPct val="80000"/>
              </a:lnSpc>
              <a:spcBef>
                <a:spcPct val="0"/>
              </a:spcBef>
              <a:spcAft>
                <a:spcPct val="0"/>
              </a:spcAft>
              <a:defRPr sz="4267">
                <a:solidFill>
                  <a:srgbClr val="676767"/>
                </a:solidFill>
                <a:latin typeface="Arial" charset="0"/>
                <a:ea typeface="ＭＳ Ｐゴシック" charset="0"/>
              </a:defRPr>
            </a:lvl6pPr>
            <a:lvl7pPr marL="1219190" algn="l" defTabSz="912276" rtl="0" eaLnBrk="1" fontAlgn="base" hangingPunct="1">
              <a:lnSpc>
                <a:spcPct val="80000"/>
              </a:lnSpc>
              <a:spcBef>
                <a:spcPct val="0"/>
              </a:spcBef>
              <a:spcAft>
                <a:spcPct val="0"/>
              </a:spcAft>
              <a:defRPr sz="4267">
                <a:solidFill>
                  <a:srgbClr val="676767"/>
                </a:solidFill>
                <a:latin typeface="Arial" charset="0"/>
                <a:ea typeface="ＭＳ Ｐゴシック" charset="0"/>
              </a:defRPr>
            </a:lvl7pPr>
            <a:lvl8pPr marL="1828785" algn="l" defTabSz="912276" rtl="0" eaLnBrk="1" fontAlgn="base" hangingPunct="1">
              <a:lnSpc>
                <a:spcPct val="80000"/>
              </a:lnSpc>
              <a:spcBef>
                <a:spcPct val="0"/>
              </a:spcBef>
              <a:spcAft>
                <a:spcPct val="0"/>
              </a:spcAft>
              <a:defRPr sz="4267">
                <a:solidFill>
                  <a:srgbClr val="676767"/>
                </a:solidFill>
                <a:latin typeface="Arial" charset="0"/>
                <a:ea typeface="ＭＳ Ｐゴシック" charset="0"/>
              </a:defRPr>
            </a:lvl8pPr>
            <a:lvl9pPr marL="2438379" algn="l" defTabSz="912276" rtl="0" eaLnBrk="1" fontAlgn="base" hangingPunct="1">
              <a:lnSpc>
                <a:spcPct val="80000"/>
              </a:lnSpc>
              <a:spcBef>
                <a:spcPct val="0"/>
              </a:spcBef>
              <a:spcAft>
                <a:spcPct val="0"/>
              </a:spcAft>
              <a:defRPr sz="4267">
                <a:solidFill>
                  <a:srgbClr val="676767"/>
                </a:solidFill>
                <a:latin typeface="Arial" charset="0"/>
                <a:ea typeface="ＭＳ Ｐゴシック" charset="0"/>
              </a:defRPr>
            </a:lvl9pPr>
          </a:lstStyle>
          <a:p>
            <a:r>
              <a:rPr lang="en-US">
                <a:solidFill>
                  <a:schemeClr val="bg1"/>
                </a:solidFill>
              </a:rPr>
              <a:t>Click to edit master title style</a:t>
            </a:r>
          </a:p>
        </p:txBody>
      </p:sp>
    </p:spTree>
    <p:extLst>
      <p:ext uri="{BB962C8B-B14F-4D97-AF65-F5344CB8AC3E}">
        <p14:creationId xmlns:p14="http://schemas.microsoft.com/office/powerpoint/2010/main" val="148267489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5760">
          <p15:clr>
            <a:srgbClr val="FBAE40"/>
          </p15:clr>
        </p15:guide>
        <p15:guide id="2" pos="192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Left Midnight">
    <p:bg>
      <p:bgPr>
        <a:solidFill>
          <a:schemeClr val="bg1"/>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4C42D79D-196D-79B2-C9D9-9E420F6F7382}"/>
              </a:ext>
            </a:extLst>
          </p:cNvPr>
          <p:cNvSpPr>
            <a:spLocks noGrp="1"/>
          </p:cNvSpPr>
          <p:nvPr>
            <p:ph type="ctrTitle" hasCustomPrompt="1"/>
          </p:nvPr>
        </p:nvSpPr>
        <p:spPr>
          <a:xfrm>
            <a:off x="612014" y="2941508"/>
            <a:ext cx="10972800" cy="1504200"/>
          </a:xfrm>
          <a:prstGeom prst="rect">
            <a:avLst/>
          </a:prstGeom>
          <a:noFill/>
        </p:spPr>
        <p:txBody>
          <a:bodyPr lIns="45720" tIns="45720" rIns="45720" bIns="45720" anchor="b" anchorCtr="0"/>
          <a:lstStyle>
            <a:lvl1pPr marL="0" indent="0" algn="l">
              <a:lnSpc>
                <a:spcPct val="90000"/>
              </a:lnSpc>
              <a:buFont typeface="Arial" panose="020B0604020202020204" pitchFamily="34" charset="0"/>
              <a:buNone/>
              <a:defRPr sz="5400" b="0" i="0" spc="0" baseline="0">
                <a:solidFill>
                  <a:schemeClr val="accent1"/>
                </a:solidFill>
                <a:latin typeface="+mj-lt"/>
                <a:cs typeface="CiscoSansTT ExtraLight"/>
              </a:defRPr>
            </a:lvl1pPr>
          </a:lstStyle>
          <a:p>
            <a:r>
              <a:rPr lang="en-GB"/>
              <a:t>Presentation title</a:t>
            </a:r>
            <a:endParaRPr lang="en-US"/>
          </a:p>
        </p:txBody>
      </p:sp>
      <p:sp>
        <p:nvSpPr>
          <p:cNvPr id="8" name="Subtitle">
            <a:extLst>
              <a:ext uri="{FF2B5EF4-FFF2-40B4-BE49-F238E27FC236}">
                <a16:creationId xmlns:a16="http://schemas.microsoft.com/office/drawing/2014/main" id="{8D946DB3-26D2-2EE1-728C-7D32C4930F2E}"/>
              </a:ext>
            </a:extLst>
          </p:cNvPr>
          <p:cNvSpPr>
            <a:spLocks noGrp="1"/>
          </p:cNvSpPr>
          <p:nvPr>
            <p:ph type="body" sz="quarter" idx="13" hasCustomPrompt="1"/>
          </p:nvPr>
        </p:nvSpPr>
        <p:spPr>
          <a:xfrm>
            <a:off x="612014" y="4533637"/>
            <a:ext cx="10972800" cy="398668"/>
          </a:xfrm>
          <a:prstGeom prst="rect">
            <a:avLst/>
          </a:prstGeom>
          <a:noFill/>
        </p:spPr>
        <p:txBody>
          <a:bodyPr lIns="45720" tIns="45720" rIns="45720" bIns="45720">
            <a:noAutofit/>
          </a:bodyPr>
          <a:lstStyle>
            <a:lvl1pPr marL="0" indent="0" algn="l">
              <a:buFont typeface="Arial" panose="020B0604020202020204" pitchFamily="34" charset="0"/>
              <a:buNone/>
              <a:defRPr sz="2400" b="0" i="0" baseline="0">
                <a:solidFill>
                  <a:schemeClr val="accent1"/>
                </a:solidFill>
                <a:latin typeface="+mn-lt"/>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Subtitle</a:t>
            </a:r>
          </a:p>
        </p:txBody>
      </p:sp>
      <p:sp>
        <p:nvSpPr>
          <p:cNvPr id="12" name="Subtitle 2">
            <a:extLst>
              <a:ext uri="{FF2B5EF4-FFF2-40B4-BE49-F238E27FC236}">
                <a16:creationId xmlns:a16="http://schemas.microsoft.com/office/drawing/2014/main" id="{E07CA8F8-C47B-50F4-9C65-C46111F86B86}"/>
              </a:ext>
            </a:extLst>
          </p:cNvPr>
          <p:cNvSpPr>
            <a:spLocks noGrp="1"/>
          </p:cNvSpPr>
          <p:nvPr>
            <p:ph type="subTitle" idx="1" hasCustomPrompt="1"/>
          </p:nvPr>
        </p:nvSpPr>
        <p:spPr>
          <a:xfrm>
            <a:off x="612014" y="5150448"/>
            <a:ext cx="10972800" cy="548640"/>
          </a:xfrm>
          <a:prstGeom prst="rect">
            <a:avLst/>
          </a:prstGeom>
          <a:noFill/>
        </p:spPr>
        <p:txBody>
          <a:bodyPr lIns="45720" tIns="45720" rIns="45720" bIns="45720" anchor="t" anchorCtr="0">
            <a:noAutofit/>
          </a:bodyPr>
          <a:lstStyle>
            <a:lvl1pPr marL="0" indent="0" algn="l">
              <a:lnSpc>
                <a:spcPct val="100000"/>
              </a:lnSpc>
              <a:spcBef>
                <a:spcPts val="0"/>
              </a:spcBef>
              <a:spcAft>
                <a:spcPts val="0"/>
              </a:spcAft>
              <a:buNone/>
              <a:defRPr sz="1600" b="0" i="0">
                <a:solidFill>
                  <a:schemeClr val="bg2"/>
                </a:solidFill>
                <a:latin typeface="+mn-lt"/>
                <a:cs typeface="CiscoSansTT Light" panose="020B0503020201020303" pitchFamily="34" charset="0"/>
              </a:defRPr>
            </a:lvl1pPr>
            <a:lvl2pPr marL="457138" indent="0" algn="ctr">
              <a:buNone/>
              <a:defRPr>
                <a:solidFill>
                  <a:schemeClr val="tx1">
                    <a:tint val="75000"/>
                  </a:schemeClr>
                </a:solidFill>
              </a:defRPr>
            </a:lvl2pPr>
            <a:lvl3pPr marL="914286" indent="0" algn="ctr">
              <a:buNone/>
              <a:defRPr>
                <a:solidFill>
                  <a:schemeClr val="tx1">
                    <a:tint val="75000"/>
                  </a:schemeClr>
                </a:solidFill>
              </a:defRPr>
            </a:lvl3pPr>
            <a:lvl4pPr marL="1371427" indent="0" algn="ctr">
              <a:buNone/>
              <a:defRPr>
                <a:solidFill>
                  <a:schemeClr val="tx1">
                    <a:tint val="75000"/>
                  </a:schemeClr>
                </a:solidFill>
              </a:defRPr>
            </a:lvl4pPr>
            <a:lvl5pPr marL="1828573" indent="0" algn="ctr">
              <a:buNone/>
              <a:defRPr>
                <a:solidFill>
                  <a:schemeClr val="tx1">
                    <a:tint val="75000"/>
                  </a:schemeClr>
                </a:solidFill>
              </a:defRPr>
            </a:lvl5pPr>
            <a:lvl6pPr marL="2285711" indent="0" algn="ctr">
              <a:buNone/>
              <a:defRPr>
                <a:solidFill>
                  <a:schemeClr val="tx1">
                    <a:tint val="75000"/>
                  </a:schemeClr>
                </a:solidFill>
              </a:defRPr>
            </a:lvl6pPr>
            <a:lvl7pPr marL="2742858" indent="0" algn="ctr">
              <a:buNone/>
              <a:defRPr>
                <a:solidFill>
                  <a:schemeClr val="tx1">
                    <a:tint val="75000"/>
                  </a:schemeClr>
                </a:solidFill>
              </a:defRPr>
            </a:lvl7pPr>
            <a:lvl8pPr marL="3200000" indent="0" algn="ctr">
              <a:buNone/>
              <a:defRPr>
                <a:solidFill>
                  <a:schemeClr val="tx1">
                    <a:tint val="75000"/>
                  </a:schemeClr>
                </a:solidFill>
              </a:defRPr>
            </a:lvl8pPr>
            <a:lvl9pPr marL="3657146" indent="0" algn="ctr">
              <a:buNone/>
              <a:defRPr>
                <a:solidFill>
                  <a:schemeClr val="tx1">
                    <a:tint val="75000"/>
                  </a:schemeClr>
                </a:solidFill>
              </a:defRPr>
            </a:lvl9pPr>
          </a:lstStyle>
          <a:p>
            <a:r>
              <a:rPr lang="en-GB"/>
              <a:t>Speaker name, Speaker title </a:t>
            </a:r>
            <a:br>
              <a:rPr lang="en-GB"/>
            </a:br>
            <a:r>
              <a:rPr lang="en-GB"/>
              <a:t>Department</a:t>
            </a:r>
          </a:p>
        </p:txBody>
      </p:sp>
      <p:pic>
        <p:nvPicPr>
          <p:cNvPr id="25" name="Picture 7">
            <a:extLst>
              <a:ext uri="{FF2B5EF4-FFF2-40B4-BE49-F238E27FC236}">
                <a16:creationId xmlns:a16="http://schemas.microsoft.com/office/drawing/2014/main" id="{C5A29C15-48D7-6644-9164-6F819B3D7D84}"/>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609602" y="431800"/>
            <a:ext cx="714359" cy="375341"/>
          </a:xfrm>
          <a:prstGeom prst="rect">
            <a:avLst/>
          </a:prstGeom>
        </p:spPr>
      </p:pic>
      <p:sp>
        <p:nvSpPr>
          <p:cNvPr id="5" name="Content Placeholder 3">
            <a:extLst>
              <a:ext uri="{FF2B5EF4-FFF2-40B4-BE49-F238E27FC236}">
                <a16:creationId xmlns:a16="http://schemas.microsoft.com/office/drawing/2014/main" id="{5B2559ED-95F1-F66B-5A2F-A212CE3F2F86}"/>
              </a:ext>
            </a:extLst>
          </p:cNvPr>
          <p:cNvSpPr>
            <a:spLocks noGrp="1"/>
          </p:cNvSpPr>
          <p:nvPr>
            <p:ph sz="quarter" idx="14" hasCustomPrompt="1"/>
          </p:nvPr>
        </p:nvSpPr>
        <p:spPr>
          <a:xfrm>
            <a:off x="612014" y="5824731"/>
            <a:ext cx="10972800" cy="287338"/>
          </a:xfrm>
          <a:prstGeom prst="rect">
            <a:avLst/>
          </a:prstGeom>
        </p:spPr>
        <p:txBody>
          <a:bodyPr lIns="45720" rIns="45720"/>
          <a:lstStyle>
            <a:lvl1pPr marL="0" indent="0">
              <a:spcBef>
                <a:spcPts val="0"/>
              </a:spcBef>
              <a:buNone/>
              <a:defRPr sz="1400">
                <a:solidFill>
                  <a:schemeClr val="bg2"/>
                </a:solidFill>
                <a:latin typeface="+mn-lt"/>
              </a:defRPr>
            </a:lvl1pPr>
          </a:lstStyle>
          <a:p>
            <a:r>
              <a:rPr lang="en-GB"/>
              <a:t>Date</a:t>
            </a:r>
          </a:p>
        </p:txBody>
      </p:sp>
    </p:spTree>
    <p:extLst>
      <p:ext uri="{BB962C8B-B14F-4D97-AF65-F5344CB8AC3E}">
        <p14:creationId xmlns:p14="http://schemas.microsoft.com/office/powerpoint/2010/main" val="110750836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Half Page Sky 1b">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6085211" y="0"/>
            <a:ext cx="6106789" cy="6858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b="0" i="0">
              <a:solidFill>
                <a:srgbClr val="0D274D"/>
              </a:solidFill>
              <a:latin typeface="CiscoSansTT ExtraLight" panose="020B0303020201020303" pitchFamily="34" charset="0"/>
            </a:endParaRPr>
          </a:p>
        </p:txBody>
      </p:sp>
      <p:sp>
        <p:nvSpPr>
          <p:cNvPr id="2" name="Title Placeholder 1">
            <a:extLst>
              <a:ext uri="{FF2B5EF4-FFF2-40B4-BE49-F238E27FC236}">
                <a16:creationId xmlns:a16="http://schemas.microsoft.com/office/drawing/2014/main" id="{0FD046DA-7F8D-D93E-4767-7220FA5FC771}"/>
              </a:ext>
            </a:extLst>
          </p:cNvPr>
          <p:cNvSpPr>
            <a:spLocks noGrp="1"/>
          </p:cNvSpPr>
          <p:nvPr>
            <p:ph type="title" hasCustomPrompt="1"/>
          </p:nvPr>
        </p:nvSpPr>
        <p:spPr>
          <a:xfrm>
            <a:off x="609602" y="2389491"/>
            <a:ext cx="4594524" cy="1668780"/>
          </a:xfrm>
          <a:prstGeom prst="rect">
            <a:avLst/>
          </a:prstGeom>
        </p:spPr>
        <p:txBody>
          <a:bodyPr vert="horz" lIns="45720" tIns="45720" rIns="45720" bIns="45720" rtlCol="0" anchor="ctr">
            <a:noAutofit/>
          </a:bodyPr>
          <a:lstStyle>
            <a:lvl1pPr>
              <a:defRPr sz="4400">
                <a:solidFill>
                  <a:schemeClr val="bg1"/>
                </a:solidFill>
              </a:defRPr>
            </a:lvl1pPr>
          </a:lstStyle>
          <a:p>
            <a:r>
              <a:rPr lang="en-US"/>
              <a:t>Click to edit master title style</a:t>
            </a:r>
          </a:p>
        </p:txBody>
      </p:sp>
    </p:spTree>
    <p:extLst>
      <p:ext uri="{BB962C8B-B14F-4D97-AF65-F5344CB8AC3E}">
        <p14:creationId xmlns:p14="http://schemas.microsoft.com/office/powerpoint/2010/main" val="354287336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5760">
          <p15:clr>
            <a:srgbClr val="FBAE40"/>
          </p15:clr>
        </p15:guide>
        <p15:guide id="2" pos="192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Half Page Midnight 1b">
    <p:bg>
      <p:bgPr>
        <a:solidFill>
          <a:schemeClr val="bg1"/>
        </a:solidFill>
        <a:effectLst/>
      </p:bgPr>
    </p:bg>
    <p:spTree>
      <p:nvGrpSpPr>
        <p:cNvPr id="1" name=""/>
        <p:cNvGrpSpPr/>
        <p:nvPr/>
      </p:nvGrpSpPr>
      <p:grpSpPr>
        <a:xfrm>
          <a:off x="0" y="0"/>
          <a:ext cx="0" cy="0"/>
          <a:chOff x="0" y="0"/>
          <a:chExt cx="0" cy="0"/>
        </a:xfrm>
      </p:grpSpPr>
      <p:sp>
        <p:nvSpPr>
          <p:cNvPr id="4" name="Rectangle 3"/>
          <p:cNvSpPr/>
          <p:nvPr/>
        </p:nvSpPr>
        <p:spPr>
          <a:xfrm>
            <a:off x="6085211" y="0"/>
            <a:ext cx="6106789" cy="6858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b="0" i="0">
              <a:solidFill>
                <a:srgbClr val="0D274D"/>
              </a:solidFill>
              <a:latin typeface="CiscoSansTT ExtraLight" panose="020B0303020201020303" pitchFamily="34" charset="0"/>
            </a:endParaRPr>
          </a:p>
        </p:txBody>
      </p:sp>
      <p:sp>
        <p:nvSpPr>
          <p:cNvPr id="5" name="Rectangle 4">
            <a:extLst>
              <a:ext uri="{FF2B5EF4-FFF2-40B4-BE49-F238E27FC236}">
                <a16:creationId xmlns:a16="http://schemas.microsoft.com/office/drawing/2014/main" id="{BC2B0B16-6FD5-BE2F-C1B8-70937A5FE1F5}"/>
              </a:ext>
            </a:extLst>
          </p:cNvPr>
          <p:cNvSpPr>
            <a:spLocks noChangeArrowheads="1"/>
          </p:cNvSpPr>
          <p:nvPr/>
        </p:nvSpPr>
        <p:spPr bwMode="ltGray">
          <a:xfrm>
            <a:off x="1142755" y="6373473"/>
            <a:ext cx="4534733" cy="175247"/>
          </a:xfrm>
          <a:prstGeom prst="rect">
            <a:avLst/>
          </a:prstGeom>
          <a:noFill/>
          <a:ln w="9525">
            <a:noFill/>
            <a:miter lim="800000"/>
            <a:headEnd/>
            <a:tailEnd/>
          </a:ln>
          <a:effectLst/>
        </p:spPr>
        <p:txBody>
          <a:bodyPr wrap="square" lIns="82115" tIns="41056" rIns="82115" bIns="41056" anchor="b">
            <a:spAutoFit/>
          </a:bodyPr>
          <a:lstStyle/>
          <a:p>
            <a:pPr defTabSz="814318" fontAlgn="auto">
              <a:spcBef>
                <a:spcPts val="0"/>
              </a:spcBef>
              <a:spcAft>
                <a:spcPts val="0"/>
              </a:spcAft>
              <a:defRPr/>
            </a:pPr>
            <a:r>
              <a:rPr lang="en-US" sz="600" b="0" i="0" spc="27" baseline="0">
                <a:solidFill>
                  <a:schemeClr val="bg2"/>
                </a:solidFill>
                <a:latin typeface="+mn-lt"/>
                <a:ea typeface="+mn-ea"/>
                <a:cs typeface="CiscoSansTT Light" panose="020B0503020201020303" pitchFamily="34" charset="0"/>
              </a:rPr>
              <a:t>© 2023  Cisco and/or its affiliates. All rights reserved.   Cisco Confidential</a:t>
            </a:r>
          </a:p>
        </p:txBody>
      </p:sp>
      <p:pic>
        <p:nvPicPr>
          <p:cNvPr id="6" name="Picture 7">
            <a:extLst>
              <a:ext uri="{FF2B5EF4-FFF2-40B4-BE49-F238E27FC236}">
                <a16:creationId xmlns:a16="http://schemas.microsoft.com/office/drawing/2014/main" id="{FD8D3F5B-9B87-E1E6-0BC7-F47655028AA3}"/>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609602" y="6342698"/>
            <a:ext cx="396305" cy="208228"/>
          </a:xfrm>
          <a:prstGeom prst="rect">
            <a:avLst/>
          </a:prstGeom>
        </p:spPr>
      </p:pic>
      <p:sp>
        <p:nvSpPr>
          <p:cNvPr id="2" name="Title Placeholder 1">
            <a:extLst>
              <a:ext uri="{FF2B5EF4-FFF2-40B4-BE49-F238E27FC236}">
                <a16:creationId xmlns:a16="http://schemas.microsoft.com/office/drawing/2014/main" id="{5CF32D2A-AF9C-9AB4-07AC-81C3BE77627E}"/>
              </a:ext>
            </a:extLst>
          </p:cNvPr>
          <p:cNvSpPr>
            <a:spLocks noGrp="1"/>
          </p:cNvSpPr>
          <p:nvPr>
            <p:ph type="title" hasCustomPrompt="1"/>
          </p:nvPr>
        </p:nvSpPr>
        <p:spPr>
          <a:xfrm>
            <a:off x="609602" y="2389491"/>
            <a:ext cx="4594524" cy="1668780"/>
          </a:xfrm>
          <a:prstGeom prst="rect">
            <a:avLst/>
          </a:prstGeom>
        </p:spPr>
        <p:txBody>
          <a:bodyPr vert="horz" lIns="45720" tIns="45720" rIns="45720" bIns="45720" rtlCol="0" anchor="ctr">
            <a:noAutofit/>
          </a:bodyPr>
          <a:lstStyle>
            <a:lvl1pPr>
              <a:defRPr sz="4400">
                <a:solidFill>
                  <a:schemeClr val="accent1"/>
                </a:solidFill>
              </a:defRPr>
            </a:lvl1pPr>
          </a:lstStyle>
          <a:p>
            <a:r>
              <a:rPr lang="en-US"/>
              <a:t>Click to edit master title style</a:t>
            </a:r>
          </a:p>
        </p:txBody>
      </p:sp>
    </p:spTree>
    <p:extLst>
      <p:ext uri="{BB962C8B-B14F-4D97-AF65-F5344CB8AC3E}">
        <p14:creationId xmlns:p14="http://schemas.microsoft.com/office/powerpoint/2010/main" val="140406586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5760">
          <p15:clr>
            <a:srgbClr val="FBAE40"/>
          </p15:clr>
        </p15:guide>
        <p15:guide id="2" pos="1920">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Half Page White 2">
    <p:bg>
      <p:bgPr>
        <a:solidFill>
          <a:schemeClr val="bg2"/>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D54B198-906C-DED8-39CD-143C051E0AB8}"/>
              </a:ext>
            </a:extLst>
          </p:cNvPr>
          <p:cNvSpPr/>
          <p:nvPr/>
        </p:nvSpPr>
        <p:spPr>
          <a:xfrm>
            <a:off x="6096000" y="0"/>
            <a:ext cx="6096000" cy="6858000"/>
          </a:xfrm>
          <a:prstGeom prst="rect">
            <a:avLst/>
          </a:prstGeom>
          <a:solidFill>
            <a:schemeClr val="bg2">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b="0" i="0">
              <a:solidFill>
                <a:srgbClr val="0D274D"/>
              </a:solidFill>
              <a:latin typeface="CiscoSansTT ExtraLight" panose="020B0303020201020303" pitchFamily="34" charset="0"/>
            </a:endParaRPr>
          </a:p>
        </p:txBody>
      </p:sp>
      <p:sp>
        <p:nvSpPr>
          <p:cNvPr id="4" name="Text Placeholder 2">
            <a:extLst>
              <a:ext uri="{FF2B5EF4-FFF2-40B4-BE49-F238E27FC236}">
                <a16:creationId xmlns:a16="http://schemas.microsoft.com/office/drawing/2014/main" id="{46340164-DEFF-0BA4-370E-859A0468D0FC}"/>
              </a:ext>
            </a:extLst>
          </p:cNvPr>
          <p:cNvSpPr>
            <a:spLocks noGrp="1"/>
          </p:cNvSpPr>
          <p:nvPr>
            <p:ph type="body" sz="quarter" idx="15" hasCustomPrompt="1"/>
          </p:nvPr>
        </p:nvSpPr>
        <p:spPr>
          <a:xfrm>
            <a:off x="6722910" y="736600"/>
            <a:ext cx="4842181" cy="5384799"/>
          </a:xfrm>
          <a:prstGeom prst="rect">
            <a:avLst/>
          </a:prstGeom>
        </p:spPr>
        <p:txBody>
          <a:bodyPr lIns="45720" tIns="45720" rIns="45720" bIns="45720" anchor="ctr"/>
          <a:lstStyle>
            <a:lvl1pPr marL="0" marR="0" indent="0" algn="l" defTabSz="912276" rtl="0" eaLnBrk="1" fontAlgn="base" latinLnBrk="0" hangingPunct="1">
              <a:lnSpc>
                <a:spcPct val="95000"/>
              </a:lnSpc>
              <a:spcBef>
                <a:spcPts val="0"/>
              </a:spcBef>
              <a:spcAft>
                <a:spcPts val="1400"/>
              </a:spcAft>
              <a:buClr>
                <a:schemeClr val="tx2"/>
              </a:buClr>
              <a:buSzPct val="90000"/>
              <a:buFont typeface="Arial" panose="020B0604020202020204" pitchFamily="34" charset="0"/>
              <a:buNone/>
              <a:tabLst/>
              <a:defRPr sz="1400" b="0" i="0" baseline="0">
                <a:solidFill>
                  <a:schemeClr val="tx1"/>
                </a:solidFill>
                <a:latin typeface="+mn-lt"/>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 et dolore. 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a:t>
            </a:r>
          </a:p>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 et dolore. 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a:t>
            </a:r>
          </a:p>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 et dolore. 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a:t>
            </a:r>
          </a:p>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 et dolore. 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a:t>
            </a:r>
          </a:p>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 et dolore. 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a:t>
            </a:r>
          </a:p>
        </p:txBody>
      </p:sp>
      <p:sp>
        <p:nvSpPr>
          <p:cNvPr id="8" name="Title Placeholder 1">
            <a:extLst>
              <a:ext uri="{FF2B5EF4-FFF2-40B4-BE49-F238E27FC236}">
                <a16:creationId xmlns:a16="http://schemas.microsoft.com/office/drawing/2014/main" id="{C99E3E55-8166-7139-C253-102273D3657C}"/>
              </a:ext>
            </a:extLst>
          </p:cNvPr>
          <p:cNvSpPr>
            <a:spLocks noGrp="1"/>
          </p:cNvSpPr>
          <p:nvPr>
            <p:ph type="title" hasCustomPrompt="1"/>
          </p:nvPr>
        </p:nvSpPr>
        <p:spPr>
          <a:xfrm>
            <a:off x="609602" y="2389491"/>
            <a:ext cx="4594524" cy="1668780"/>
          </a:xfrm>
          <a:prstGeom prst="rect">
            <a:avLst/>
          </a:prstGeom>
        </p:spPr>
        <p:txBody>
          <a:bodyPr vert="horz" lIns="45720" tIns="45720" rIns="45720" bIns="45720" rtlCol="0" anchor="ctr">
            <a:noAutofit/>
          </a:bodyPr>
          <a:lstStyle>
            <a:lvl1pPr>
              <a:defRPr sz="4400"/>
            </a:lvl1pPr>
          </a:lstStyle>
          <a:p>
            <a:r>
              <a:rPr lang="en-US"/>
              <a:t>Click to edit master title style</a:t>
            </a:r>
          </a:p>
        </p:txBody>
      </p:sp>
    </p:spTree>
    <p:extLst>
      <p:ext uri="{BB962C8B-B14F-4D97-AF65-F5344CB8AC3E}">
        <p14:creationId xmlns:p14="http://schemas.microsoft.com/office/powerpoint/2010/main" val="374317334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5760">
          <p15:clr>
            <a:srgbClr val="FBAE40"/>
          </p15:clr>
        </p15:guide>
        <p15:guide id="2" pos="192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Half Page Sky 2">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6096000" y="0"/>
            <a:ext cx="6096000" cy="6858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b="0" i="0">
              <a:solidFill>
                <a:srgbClr val="0D274D"/>
              </a:solidFill>
              <a:latin typeface="CiscoSansTT ExtraLight" panose="020B0303020201020303" pitchFamily="34" charset="0"/>
            </a:endParaRPr>
          </a:p>
        </p:txBody>
      </p:sp>
      <p:sp>
        <p:nvSpPr>
          <p:cNvPr id="19" name="Text Placeholder 2">
            <a:extLst>
              <a:ext uri="{FF2B5EF4-FFF2-40B4-BE49-F238E27FC236}">
                <a16:creationId xmlns:a16="http://schemas.microsoft.com/office/drawing/2014/main" id="{12102193-3492-4BAB-8F98-FC7C55191E4D}"/>
              </a:ext>
            </a:extLst>
          </p:cNvPr>
          <p:cNvSpPr>
            <a:spLocks noGrp="1"/>
          </p:cNvSpPr>
          <p:nvPr>
            <p:ph type="body" sz="quarter" idx="15" hasCustomPrompt="1"/>
          </p:nvPr>
        </p:nvSpPr>
        <p:spPr>
          <a:xfrm>
            <a:off x="6722910" y="736600"/>
            <a:ext cx="4842181" cy="5384799"/>
          </a:xfrm>
          <a:prstGeom prst="rect">
            <a:avLst/>
          </a:prstGeom>
        </p:spPr>
        <p:txBody>
          <a:bodyPr lIns="45720" tIns="45720" rIns="45720" bIns="45720" anchor="ctr"/>
          <a:lstStyle>
            <a:lvl1pPr marL="0" marR="0" indent="0" algn="l" defTabSz="912276" rtl="0" eaLnBrk="1" fontAlgn="base" latinLnBrk="0" hangingPunct="1">
              <a:lnSpc>
                <a:spcPct val="95000"/>
              </a:lnSpc>
              <a:spcBef>
                <a:spcPts val="0"/>
              </a:spcBef>
              <a:spcAft>
                <a:spcPts val="1400"/>
              </a:spcAft>
              <a:buClr>
                <a:schemeClr val="tx2"/>
              </a:buClr>
              <a:buSzPct val="90000"/>
              <a:buFont typeface="Arial" panose="020B0604020202020204" pitchFamily="34" charset="0"/>
              <a:buNone/>
              <a:tabLst/>
              <a:defRPr sz="1400" b="0" i="0" baseline="0">
                <a:solidFill>
                  <a:schemeClr val="tx1"/>
                </a:solidFill>
                <a:latin typeface="+mn-lt"/>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 et dolore. 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a:t>
            </a:r>
          </a:p>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 et dolore. 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a:t>
            </a:r>
          </a:p>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 et dolore. 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a:t>
            </a:r>
          </a:p>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 et dolore. 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a:t>
            </a:r>
          </a:p>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 et dolore. 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a:t>
            </a:r>
          </a:p>
        </p:txBody>
      </p:sp>
      <p:sp>
        <p:nvSpPr>
          <p:cNvPr id="8" name="Title Placeholder 1">
            <a:extLst>
              <a:ext uri="{FF2B5EF4-FFF2-40B4-BE49-F238E27FC236}">
                <a16:creationId xmlns:a16="http://schemas.microsoft.com/office/drawing/2014/main" id="{1678C93B-D86B-F551-9504-47EEC4B636AB}"/>
              </a:ext>
            </a:extLst>
          </p:cNvPr>
          <p:cNvSpPr>
            <a:spLocks noGrp="1"/>
          </p:cNvSpPr>
          <p:nvPr>
            <p:ph type="title" hasCustomPrompt="1"/>
          </p:nvPr>
        </p:nvSpPr>
        <p:spPr>
          <a:xfrm>
            <a:off x="609602" y="2389491"/>
            <a:ext cx="4594524" cy="1668780"/>
          </a:xfrm>
          <a:prstGeom prst="rect">
            <a:avLst/>
          </a:prstGeom>
        </p:spPr>
        <p:txBody>
          <a:bodyPr vert="horz" lIns="45720" tIns="45720" rIns="45720" bIns="45720" rtlCol="0" anchor="ctr">
            <a:noAutofit/>
          </a:bodyPr>
          <a:lstStyle>
            <a:lvl1pPr>
              <a:defRPr sz="4400"/>
            </a:lvl1pPr>
          </a:lstStyle>
          <a:p>
            <a:r>
              <a:rPr lang="en-US"/>
              <a:t>Click to edit master title style</a:t>
            </a:r>
          </a:p>
        </p:txBody>
      </p:sp>
    </p:spTree>
    <p:extLst>
      <p:ext uri="{BB962C8B-B14F-4D97-AF65-F5344CB8AC3E}">
        <p14:creationId xmlns:p14="http://schemas.microsoft.com/office/powerpoint/2010/main" val="145813596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5760">
          <p15:clr>
            <a:srgbClr val="FBAE40"/>
          </p15:clr>
        </p15:guide>
        <p15:guide id="2" pos="1920">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Half Page Midnight 2">
    <p:bg>
      <p:bgPr>
        <a:solidFill>
          <a:schemeClr val="bg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C2B0B16-6FD5-BE2F-C1B8-70937A5FE1F5}"/>
              </a:ext>
            </a:extLst>
          </p:cNvPr>
          <p:cNvSpPr>
            <a:spLocks noChangeArrowheads="1"/>
          </p:cNvSpPr>
          <p:nvPr/>
        </p:nvSpPr>
        <p:spPr bwMode="ltGray">
          <a:xfrm>
            <a:off x="1142755" y="6373473"/>
            <a:ext cx="4534733" cy="175247"/>
          </a:xfrm>
          <a:prstGeom prst="rect">
            <a:avLst/>
          </a:prstGeom>
          <a:noFill/>
          <a:ln w="9525">
            <a:noFill/>
            <a:miter lim="800000"/>
            <a:headEnd/>
            <a:tailEnd/>
          </a:ln>
          <a:effectLst/>
        </p:spPr>
        <p:txBody>
          <a:bodyPr wrap="square" lIns="82115" tIns="41056" rIns="82115" bIns="41056" anchor="b">
            <a:spAutoFit/>
          </a:bodyPr>
          <a:lstStyle/>
          <a:p>
            <a:pPr defTabSz="814318" fontAlgn="auto">
              <a:spcBef>
                <a:spcPts val="0"/>
              </a:spcBef>
              <a:spcAft>
                <a:spcPts val="0"/>
              </a:spcAft>
              <a:defRPr/>
            </a:pPr>
            <a:r>
              <a:rPr lang="en-US" sz="600" b="0" i="0" spc="27" baseline="0">
                <a:solidFill>
                  <a:schemeClr val="bg2"/>
                </a:solidFill>
                <a:latin typeface="+mn-lt"/>
                <a:ea typeface="+mn-ea"/>
                <a:cs typeface="CiscoSansTT Light" panose="020B0503020201020303" pitchFamily="34" charset="0"/>
              </a:rPr>
              <a:t>© 2023  Cisco and/or its affiliates. All rights reserved.   Cisco Confidential</a:t>
            </a:r>
          </a:p>
        </p:txBody>
      </p:sp>
      <p:pic>
        <p:nvPicPr>
          <p:cNvPr id="6" name="Picture 7">
            <a:extLst>
              <a:ext uri="{FF2B5EF4-FFF2-40B4-BE49-F238E27FC236}">
                <a16:creationId xmlns:a16="http://schemas.microsoft.com/office/drawing/2014/main" id="{FD8D3F5B-9B87-E1E6-0BC7-F47655028AA3}"/>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609602" y="6342698"/>
            <a:ext cx="396305" cy="208228"/>
          </a:xfrm>
          <a:prstGeom prst="rect">
            <a:avLst/>
          </a:prstGeom>
        </p:spPr>
      </p:pic>
      <p:sp>
        <p:nvSpPr>
          <p:cNvPr id="2" name="Rectangle 1">
            <a:extLst>
              <a:ext uri="{FF2B5EF4-FFF2-40B4-BE49-F238E27FC236}">
                <a16:creationId xmlns:a16="http://schemas.microsoft.com/office/drawing/2014/main" id="{9F336399-B83B-D450-D7E9-D04E0D0AE3D1}"/>
              </a:ext>
            </a:extLst>
          </p:cNvPr>
          <p:cNvSpPr/>
          <p:nvPr/>
        </p:nvSpPr>
        <p:spPr>
          <a:xfrm>
            <a:off x="6096000" y="0"/>
            <a:ext cx="6096000" cy="6858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b="0" i="0">
              <a:solidFill>
                <a:srgbClr val="0D274D"/>
              </a:solidFill>
              <a:latin typeface="CiscoSansTT ExtraLight" panose="020B0303020201020303" pitchFamily="34" charset="0"/>
            </a:endParaRPr>
          </a:p>
        </p:txBody>
      </p:sp>
      <p:sp>
        <p:nvSpPr>
          <p:cNvPr id="3" name="Text Placeholder 2">
            <a:extLst>
              <a:ext uri="{FF2B5EF4-FFF2-40B4-BE49-F238E27FC236}">
                <a16:creationId xmlns:a16="http://schemas.microsoft.com/office/drawing/2014/main" id="{27C7D05B-CC63-FBAA-768B-D092C4B24200}"/>
              </a:ext>
            </a:extLst>
          </p:cNvPr>
          <p:cNvSpPr>
            <a:spLocks noGrp="1"/>
          </p:cNvSpPr>
          <p:nvPr>
            <p:ph type="body" sz="quarter" idx="15" hasCustomPrompt="1"/>
          </p:nvPr>
        </p:nvSpPr>
        <p:spPr>
          <a:xfrm>
            <a:off x="6722910" y="736600"/>
            <a:ext cx="4842181" cy="5384799"/>
          </a:xfrm>
          <a:prstGeom prst="rect">
            <a:avLst/>
          </a:prstGeom>
        </p:spPr>
        <p:txBody>
          <a:bodyPr lIns="45720" tIns="45720" rIns="45720" bIns="45720" anchor="ctr"/>
          <a:lstStyle>
            <a:lvl1pPr marL="0" marR="0" indent="0" algn="l" defTabSz="912276" rtl="0" eaLnBrk="1" fontAlgn="base" latinLnBrk="0" hangingPunct="1">
              <a:lnSpc>
                <a:spcPct val="95000"/>
              </a:lnSpc>
              <a:spcBef>
                <a:spcPts val="0"/>
              </a:spcBef>
              <a:spcAft>
                <a:spcPts val="1400"/>
              </a:spcAft>
              <a:buClr>
                <a:schemeClr val="tx2"/>
              </a:buClr>
              <a:buSzPct val="90000"/>
              <a:buFont typeface="Arial" panose="020B0604020202020204" pitchFamily="34" charset="0"/>
              <a:buNone/>
              <a:tabLst/>
              <a:defRPr sz="1400" b="0" i="0" baseline="0">
                <a:solidFill>
                  <a:schemeClr val="tx1"/>
                </a:solidFill>
                <a:latin typeface="+mn-lt"/>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 et dolore. 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a:t>
            </a:r>
          </a:p>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 et dolore. 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a:t>
            </a:r>
          </a:p>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 et dolore. 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a:t>
            </a:r>
          </a:p>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 et dolore. 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a:t>
            </a:r>
          </a:p>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 et dolore. 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a:t>
            </a:r>
          </a:p>
        </p:txBody>
      </p:sp>
      <p:sp>
        <p:nvSpPr>
          <p:cNvPr id="11" name="Title Placeholder 1">
            <a:extLst>
              <a:ext uri="{FF2B5EF4-FFF2-40B4-BE49-F238E27FC236}">
                <a16:creationId xmlns:a16="http://schemas.microsoft.com/office/drawing/2014/main" id="{B356B89E-D2D7-929C-273F-CBC73FF73B68}"/>
              </a:ext>
            </a:extLst>
          </p:cNvPr>
          <p:cNvSpPr>
            <a:spLocks noGrp="1"/>
          </p:cNvSpPr>
          <p:nvPr>
            <p:ph type="title" hasCustomPrompt="1"/>
          </p:nvPr>
        </p:nvSpPr>
        <p:spPr>
          <a:xfrm>
            <a:off x="609602" y="2389491"/>
            <a:ext cx="4594524" cy="1668780"/>
          </a:xfrm>
          <a:prstGeom prst="rect">
            <a:avLst/>
          </a:prstGeom>
        </p:spPr>
        <p:txBody>
          <a:bodyPr vert="horz" lIns="45720" tIns="45720" rIns="45720" bIns="45720" rtlCol="0" anchor="ctr">
            <a:noAutofit/>
          </a:bodyPr>
          <a:lstStyle>
            <a:lvl1pPr>
              <a:defRPr sz="4400">
                <a:solidFill>
                  <a:schemeClr val="accent1"/>
                </a:solidFill>
              </a:defRPr>
            </a:lvl1pPr>
          </a:lstStyle>
          <a:p>
            <a:r>
              <a:rPr lang="en-US"/>
              <a:t>Click to edit master title style</a:t>
            </a:r>
          </a:p>
        </p:txBody>
      </p:sp>
    </p:spTree>
    <p:extLst>
      <p:ext uri="{BB962C8B-B14F-4D97-AF65-F5344CB8AC3E}">
        <p14:creationId xmlns:p14="http://schemas.microsoft.com/office/powerpoint/2010/main" val="424947816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5760">
          <p15:clr>
            <a:srgbClr val="FBAE40"/>
          </p15:clr>
        </p15:guide>
        <p15:guide id="2" pos="192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Half Page White 3">
    <p:bg>
      <p:bgPr>
        <a:solidFill>
          <a:schemeClr val="bg2"/>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FD61106-D3DD-0F37-EFE8-57DD295D000B}"/>
              </a:ext>
            </a:extLst>
          </p:cNvPr>
          <p:cNvSpPr/>
          <p:nvPr/>
        </p:nvSpPr>
        <p:spPr>
          <a:xfrm>
            <a:off x="6096000" y="0"/>
            <a:ext cx="6096000" cy="6858000"/>
          </a:xfrm>
          <a:prstGeom prst="rect">
            <a:avLst/>
          </a:prstGeom>
          <a:solidFill>
            <a:schemeClr val="bg2">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 Placeholder 2">
            <a:extLst>
              <a:ext uri="{FF2B5EF4-FFF2-40B4-BE49-F238E27FC236}">
                <a16:creationId xmlns:a16="http://schemas.microsoft.com/office/drawing/2014/main" id="{0496D4BA-1A90-CD12-46A7-BEFF3610D8BF}"/>
              </a:ext>
            </a:extLst>
          </p:cNvPr>
          <p:cNvSpPr>
            <a:spLocks noGrp="1"/>
          </p:cNvSpPr>
          <p:nvPr>
            <p:ph type="body" sz="quarter" idx="21" hasCustomPrompt="1"/>
          </p:nvPr>
        </p:nvSpPr>
        <p:spPr>
          <a:xfrm>
            <a:off x="6720840" y="746203"/>
            <a:ext cx="4846320" cy="365760"/>
          </a:xfrm>
          <a:prstGeom prst="rect">
            <a:avLst/>
          </a:prstGeom>
        </p:spPr>
        <p:txBody>
          <a:bodyPr lIns="45720" tIns="45720" rIns="45720" bIns="45720" anchor="ctr"/>
          <a:lstStyle>
            <a:lvl1pPr marL="0" indent="0">
              <a:lnSpc>
                <a:spcPct val="100000"/>
              </a:lnSpc>
              <a:spcBef>
                <a:spcPts val="0"/>
              </a:spcBef>
              <a:buFont typeface="Arial" panose="020B0604020202020204" pitchFamily="34" charset="0"/>
              <a:buNone/>
              <a:defRPr sz="1600" b="0" i="0" baseline="0">
                <a:solidFill>
                  <a:schemeClr val="tx1"/>
                </a:solidFill>
                <a:latin typeface="+mn-lt"/>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Subtitle</a:t>
            </a:r>
          </a:p>
        </p:txBody>
      </p:sp>
      <p:sp>
        <p:nvSpPr>
          <p:cNvPr id="16" name="Text Placeholder 2">
            <a:extLst>
              <a:ext uri="{FF2B5EF4-FFF2-40B4-BE49-F238E27FC236}">
                <a16:creationId xmlns:a16="http://schemas.microsoft.com/office/drawing/2014/main" id="{E5754773-B320-74FF-360B-AE12573C9FE6}"/>
              </a:ext>
            </a:extLst>
          </p:cNvPr>
          <p:cNvSpPr>
            <a:spLocks noGrp="1"/>
          </p:cNvSpPr>
          <p:nvPr>
            <p:ph type="body" sz="quarter" idx="24" hasCustomPrompt="1"/>
          </p:nvPr>
        </p:nvSpPr>
        <p:spPr>
          <a:xfrm>
            <a:off x="6720840" y="2605600"/>
            <a:ext cx="4846320" cy="365760"/>
          </a:xfrm>
          <a:prstGeom prst="rect">
            <a:avLst/>
          </a:prstGeom>
        </p:spPr>
        <p:txBody>
          <a:bodyPr lIns="45720" tIns="45720" rIns="45720" bIns="45720" anchor="ctr"/>
          <a:lstStyle>
            <a:lvl1pPr marL="0" indent="0">
              <a:lnSpc>
                <a:spcPct val="100000"/>
              </a:lnSpc>
              <a:spcBef>
                <a:spcPts val="0"/>
              </a:spcBef>
              <a:buFont typeface="Arial" panose="020B0604020202020204" pitchFamily="34" charset="0"/>
              <a:buNone/>
              <a:defRPr sz="1600" b="0" i="0" baseline="0">
                <a:solidFill>
                  <a:schemeClr val="tx1"/>
                </a:solidFill>
                <a:latin typeface="+mn-lt"/>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Subtitle</a:t>
            </a:r>
          </a:p>
        </p:txBody>
      </p:sp>
      <p:sp>
        <p:nvSpPr>
          <p:cNvPr id="18" name="Text Placeholder 2">
            <a:extLst>
              <a:ext uri="{FF2B5EF4-FFF2-40B4-BE49-F238E27FC236}">
                <a16:creationId xmlns:a16="http://schemas.microsoft.com/office/drawing/2014/main" id="{0E77DDFA-F376-BD29-5DEA-72F5308CBF7A}"/>
              </a:ext>
            </a:extLst>
          </p:cNvPr>
          <p:cNvSpPr>
            <a:spLocks noGrp="1"/>
          </p:cNvSpPr>
          <p:nvPr>
            <p:ph type="body" sz="quarter" idx="26" hasCustomPrompt="1"/>
          </p:nvPr>
        </p:nvSpPr>
        <p:spPr>
          <a:xfrm>
            <a:off x="6720840" y="4464997"/>
            <a:ext cx="4846320" cy="365760"/>
          </a:xfrm>
          <a:prstGeom prst="rect">
            <a:avLst/>
          </a:prstGeom>
        </p:spPr>
        <p:txBody>
          <a:bodyPr lIns="45720" tIns="45720" rIns="45720" bIns="45720" anchor="ctr"/>
          <a:lstStyle>
            <a:lvl1pPr marL="0" indent="0">
              <a:lnSpc>
                <a:spcPct val="100000"/>
              </a:lnSpc>
              <a:spcBef>
                <a:spcPts val="0"/>
              </a:spcBef>
              <a:buFont typeface="Arial" panose="020B0604020202020204" pitchFamily="34" charset="0"/>
              <a:buNone/>
              <a:defRPr sz="1600" b="0" i="0" baseline="0">
                <a:solidFill>
                  <a:schemeClr val="tx1"/>
                </a:solidFill>
                <a:latin typeface="+mn-lt"/>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Subtitle</a:t>
            </a:r>
          </a:p>
        </p:txBody>
      </p:sp>
      <p:sp>
        <p:nvSpPr>
          <p:cNvPr id="19" name="Text Placeholder 2">
            <a:extLst>
              <a:ext uri="{FF2B5EF4-FFF2-40B4-BE49-F238E27FC236}">
                <a16:creationId xmlns:a16="http://schemas.microsoft.com/office/drawing/2014/main" id="{12102193-3492-4BAB-8F98-FC7C55191E4D}"/>
              </a:ext>
            </a:extLst>
          </p:cNvPr>
          <p:cNvSpPr>
            <a:spLocks noGrp="1"/>
          </p:cNvSpPr>
          <p:nvPr>
            <p:ph type="body" sz="quarter" idx="15" hasCustomPrompt="1"/>
          </p:nvPr>
        </p:nvSpPr>
        <p:spPr>
          <a:xfrm>
            <a:off x="6720840" y="1246523"/>
            <a:ext cx="4846320" cy="1097280"/>
          </a:xfrm>
          <a:prstGeom prst="rect">
            <a:avLst/>
          </a:prstGeom>
        </p:spPr>
        <p:txBody>
          <a:bodyPr lIns="45720" tIns="45720" rIns="45720" bIns="45720"/>
          <a:lstStyle>
            <a:lvl1pPr marL="0" marR="0" indent="0" algn="l" defTabSz="912276" rtl="0" eaLnBrk="1" fontAlgn="base" latinLnBrk="0" hangingPunct="1">
              <a:lnSpc>
                <a:spcPct val="95000"/>
              </a:lnSpc>
              <a:spcBef>
                <a:spcPts val="0"/>
              </a:spcBef>
              <a:spcAft>
                <a:spcPts val="0"/>
              </a:spcAft>
              <a:buClr>
                <a:schemeClr val="tx2"/>
              </a:buClr>
              <a:buSzPct val="90000"/>
              <a:buFont typeface="Arial" panose="020B0604020202020204" pitchFamily="34" charset="0"/>
              <a:buNone/>
              <a:tabLst/>
              <a:defRPr sz="1400" b="0" i="0" baseline="0">
                <a:solidFill>
                  <a:schemeClr val="tx1"/>
                </a:solidFill>
                <a:latin typeface="+mn-lt"/>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 et dolore. 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a:t>
            </a:r>
          </a:p>
          <a:p>
            <a:pPr lvl="0"/>
            <a:endParaRPr lang="en-GB"/>
          </a:p>
        </p:txBody>
      </p:sp>
      <p:sp>
        <p:nvSpPr>
          <p:cNvPr id="20" name="Text Placeholder 2">
            <a:extLst>
              <a:ext uri="{FF2B5EF4-FFF2-40B4-BE49-F238E27FC236}">
                <a16:creationId xmlns:a16="http://schemas.microsoft.com/office/drawing/2014/main" id="{0A6491F4-97AD-1094-3D4C-75416A30CE37}"/>
              </a:ext>
            </a:extLst>
          </p:cNvPr>
          <p:cNvSpPr>
            <a:spLocks noGrp="1"/>
          </p:cNvSpPr>
          <p:nvPr>
            <p:ph type="body" sz="quarter" idx="28" hasCustomPrompt="1"/>
          </p:nvPr>
        </p:nvSpPr>
        <p:spPr>
          <a:xfrm>
            <a:off x="6720840" y="3105920"/>
            <a:ext cx="4846320" cy="1097280"/>
          </a:xfrm>
          <a:prstGeom prst="rect">
            <a:avLst/>
          </a:prstGeom>
        </p:spPr>
        <p:txBody>
          <a:bodyPr lIns="45720" tIns="45720" rIns="45720" bIns="45720"/>
          <a:lstStyle>
            <a:lvl1pPr marL="0" marR="0" indent="0" algn="l" defTabSz="912276" rtl="0" eaLnBrk="1" fontAlgn="base" latinLnBrk="0" hangingPunct="1">
              <a:lnSpc>
                <a:spcPct val="95000"/>
              </a:lnSpc>
              <a:spcBef>
                <a:spcPts val="0"/>
              </a:spcBef>
              <a:spcAft>
                <a:spcPts val="0"/>
              </a:spcAft>
              <a:buClr>
                <a:schemeClr val="tx2"/>
              </a:buClr>
              <a:buSzPct val="90000"/>
              <a:buFont typeface="Arial" panose="020B0604020202020204" pitchFamily="34" charset="0"/>
              <a:buNone/>
              <a:tabLst/>
              <a:defRPr sz="1400" b="0" i="0" baseline="0">
                <a:solidFill>
                  <a:schemeClr val="tx1"/>
                </a:solidFill>
                <a:latin typeface="+mn-lt"/>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 et dolore. 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a:t>
            </a:r>
          </a:p>
          <a:p>
            <a:pPr lvl="0"/>
            <a:endParaRPr lang="en-GB"/>
          </a:p>
        </p:txBody>
      </p:sp>
      <p:sp>
        <p:nvSpPr>
          <p:cNvPr id="23" name="Text Placeholder 2">
            <a:extLst>
              <a:ext uri="{FF2B5EF4-FFF2-40B4-BE49-F238E27FC236}">
                <a16:creationId xmlns:a16="http://schemas.microsoft.com/office/drawing/2014/main" id="{792FD8C7-8C8B-6909-C32B-EAA567C1FEF3}"/>
              </a:ext>
            </a:extLst>
          </p:cNvPr>
          <p:cNvSpPr>
            <a:spLocks noGrp="1"/>
          </p:cNvSpPr>
          <p:nvPr>
            <p:ph type="body" sz="quarter" idx="29" hasCustomPrompt="1"/>
          </p:nvPr>
        </p:nvSpPr>
        <p:spPr>
          <a:xfrm>
            <a:off x="6720840" y="4965316"/>
            <a:ext cx="4846320" cy="1097280"/>
          </a:xfrm>
          <a:prstGeom prst="rect">
            <a:avLst/>
          </a:prstGeom>
        </p:spPr>
        <p:txBody>
          <a:bodyPr lIns="45720" tIns="45720" rIns="45720" bIns="45720"/>
          <a:lstStyle>
            <a:lvl1pPr marL="0" marR="0" indent="0" algn="l" defTabSz="912276" rtl="0" eaLnBrk="1" fontAlgn="base" latinLnBrk="0" hangingPunct="1">
              <a:lnSpc>
                <a:spcPct val="95000"/>
              </a:lnSpc>
              <a:spcBef>
                <a:spcPts val="0"/>
              </a:spcBef>
              <a:spcAft>
                <a:spcPts val="0"/>
              </a:spcAft>
              <a:buClr>
                <a:schemeClr val="tx2"/>
              </a:buClr>
              <a:buSzPct val="90000"/>
              <a:buFont typeface="Arial" panose="020B0604020202020204" pitchFamily="34" charset="0"/>
              <a:buNone/>
              <a:tabLst/>
              <a:defRPr sz="1400" b="0" i="0" baseline="0">
                <a:solidFill>
                  <a:schemeClr val="tx1"/>
                </a:solidFill>
                <a:latin typeface="+mn-lt"/>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 et dolore. 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a:t>
            </a:r>
          </a:p>
          <a:p>
            <a:pPr lvl="0"/>
            <a:endParaRPr lang="en-GB"/>
          </a:p>
        </p:txBody>
      </p:sp>
      <p:sp>
        <p:nvSpPr>
          <p:cNvPr id="2" name="Text Placeholder 2">
            <a:extLst>
              <a:ext uri="{FF2B5EF4-FFF2-40B4-BE49-F238E27FC236}">
                <a16:creationId xmlns:a16="http://schemas.microsoft.com/office/drawing/2014/main" id="{D97C18FD-8F1B-2986-B145-F4D51FBC379A}"/>
              </a:ext>
            </a:extLst>
          </p:cNvPr>
          <p:cNvSpPr>
            <a:spLocks noGrp="1"/>
          </p:cNvSpPr>
          <p:nvPr>
            <p:ph type="body" sz="quarter" idx="14" hasCustomPrompt="1"/>
          </p:nvPr>
        </p:nvSpPr>
        <p:spPr>
          <a:xfrm>
            <a:off x="632126" y="431800"/>
            <a:ext cx="4572000" cy="304800"/>
          </a:xfrm>
          <a:prstGeom prst="rect">
            <a:avLst/>
          </a:prstGeom>
        </p:spPr>
        <p:txBody>
          <a:bodyPr lIns="45720" tIns="45720" rIns="45720" bIns="45720"/>
          <a:lstStyle>
            <a:lvl1pPr marL="0" indent="0">
              <a:buFont typeface="Arial" panose="020B0604020202020204" pitchFamily="34" charset="0"/>
              <a:buNone/>
              <a:defRPr sz="14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Section title</a:t>
            </a:r>
          </a:p>
        </p:txBody>
      </p:sp>
      <p:sp>
        <p:nvSpPr>
          <p:cNvPr id="9" name="Title Placeholder 1">
            <a:extLst>
              <a:ext uri="{FF2B5EF4-FFF2-40B4-BE49-F238E27FC236}">
                <a16:creationId xmlns:a16="http://schemas.microsoft.com/office/drawing/2014/main" id="{88961B96-5529-2E18-4428-44E2322295AB}"/>
              </a:ext>
            </a:extLst>
          </p:cNvPr>
          <p:cNvSpPr>
            <a:spLocks noGrp="1"/>
          </p:cNvSpPr>
          <p:nvPr>
            <p:ph type="title" hasCustomPrompt="1"/>
          </p:nvPr>
        </p:nvSpPr>
        <p:spPr>
          <a:xfrm>
            <a:off x="609602" y="2389491"/>
            <a:ext cx="4594524" cy="1668780"/>
          </a:xfrm>
          <a:prstGeom prst="rect">
            <a:avLst/>
          </a:prstGeom>
        </p:spPr>
        <p:txBody>
          <a:bodyPr vert="horz" lIns="45720" tIns="45720" rIns="45720" bIns="45720" rtlCol="0" anchor="ctr">
            <a:noAutofit/>
          </a:bodyPr>
          <a:lstStyle>
            <a:lvl1pPr>
              <a:defRPr sz="4400"/>
            </a:lvl1pPr>
          </a:lstStyle>
          <a:p>
            <a:r>
              <a:rPr lang="en-US"/>
              <a:t>Click to edit master title style</a:t>
            </a:r>
          </a:p>
        </p:txBody>
      </p:sp>
    </p:spTree>
    <p:extLst>
      <p:ext uri="{BB962C8B-B14F-4D97-AF65-F5344CB8AC3E}">
        <p14:creationId xmlns:p14="http://schemas.microsoft.com/office/powerpoint/2010/main" val="309665826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5760">
          <p15:clr>
            <a:srgbClr val="FBAE40"/>
          </p15:clr>
        </p15:guide>
        <p15:guide id="2" pos="192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Half Page Sky 3">
    <p:bg>
      <p:bgPr>
        <a:solidFill>
          <a:schemeClr val="accent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4FA5D03-02A4-EA4A-094B-A8B636BEEA62}"/>
              </a:ext>
            </a:extLst>
          </p:cNvPr>
          <p:cNvSpPr/>
          <p:nvPr/>
        </p:nvSpPr>
        <p:spPr>
          <a:xfrm>
            <a:off x="6096000" y="0"/>
            <a:ext cx="6096000" cy="6858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2">
            <a:extLst>
              <a:ext uri="{FF2B5EF4-FFF2-40B4-BE49-F238E27FC236}">
                <a16:creationId xmlns:a16="http://schemas.microsoft.com/office/drawing/2014/main" id="{BAE8E5E8-2C0F-35E1-4BBC-22A54E53D007}"/>
              </a:ext>
            </a:extLst>
          </p:cNvPr>
          <p:cNvSpPr>
            <a:spLocks noGrp="1"/>
          </p:cNvSpPr>
          <p:nvPr>
            <p:ph type="body" sz="quarter" idx="21" hasCustomPrompt="1"/>
          </p:nvPr>
        </p:nvSpPr>
        <p:spPr>
          <a:xfrm>
            <a:off x="6720840" y="746203"/>
            <a:ext cx="4846320" cy="365760"/>
          </a:xfrm>
          <a:prstGeom prst="rect">
            <a:avLst/>
          </a:prstGeom>
        </p:spPr>
        <p:txBody>
          <a:bodyPr lIns="45720" tIns="45720" rIns="45720" bIns="45720" anchor="ctr"/>
          <a:lstStyle>
            <a:lvl1pPr marL="0" indent="0">
              <a:lnSpc>
                <a:spcPct val="100000"/>
              </a:lnSpc>
              <a:spcBef>
                <a:spcPts val="0"/>
              </a:spcBef>
              <a:buFont typeface="Arial" panose="020B0604020202020204" pitchFamily="34" charset="0"/>
              <a:buNone/>
              <a:defRPr sz="1600" b="0" i="0" baseline="0">
                <a:solidFill>
                  <a:schemeClr val="tx1"/>
                </a:solidFill>
                <a:latin typeface="+mn-lt"/>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Subtitle</a:t>
            </a:r>
          </a:p>
        </p:txBody>
      </p:sp>
      <p:sp>
        <p:nvSpPr>
          <p:cNvPr id="7" name="Text Placeholder 2">
            <a:extLst>
              <a:ext uri="{FF2B5EF4-FFF2-40B4-BE49-F238E27FC236}">
                <a16:creationId xmlns:a16="http://schemas.microsoft.com/office/drawing/2014/main" id="{B8CA8218-1F96-926F-0917-A1DA9EC3D62E}"/>
              </a:ext>
            </a:extLst>
          </p:cNvPr>
          <p:cNvSpPr>
            <a:spLocks noGrp="1"/>
          </p:cNvSpPr>
          <p:nvPr>
            <p:ph type="body" sz="quarter" idx="24" hasCustomPrompt="1"/>
          </p:nvPr>
        </p:nvSpPr>
        <p:spPr>
          <a:xfrm>
            <a:off x="6720840" y="2605600"/>
            <a:ext cx="4846320" cy="365760"/>
          </a:xfrm>
          <a:prstGeom prst="rect">
            <a:avLst/>
          </a:prstGeom>
        </p:spPr>
        <p:txBody>
          <a:bodyPr lIns="45720" tIns="45720" rIns="45720" bIns="45720" anchor="ctr"/>
          <a:lstStyle>
            <a:lvl1pPr marL="0" indent="0">
              <a:lnSpc>
                <a:spcPct val="100000"/>
              </a:lnSpc>
              <a:spcBef>
                <a:spcPts val="0"/>
              </a:spcBef>
              <a:buFont typeface="Arial" panose="020B0604020202020204" pitchFamily="34" charset="0"/>
              <a:buNone/>
              <a:defRPr sz="1600" b="0" i="0" baseline="0">
                <a:solidFill>
                  <a:schemeClr val="tx1"/>
                </a:solidFill>
                <a:latin typeface="+mn-lt"/>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Subtitle</a:t>
            </a:r>
          </a:p>
        </p:txBody>
      </p:sp>
      <p:sp>
        <p:nvSpPr>
          <p:cNvPr id="8" name="Text Placeholder 2">
            <a:extLst>
              <a:ext uri="{FF2B5EF4-FFF2-40B4-BE49-F238E27FC236}">
                <a16:creationId xmlns:a16="http://schemas.microsoft.com/office/drawing/2014/main" id="{5DA6A0B3-3F42-9922-BAAE-F792CABE6A62}"/>
              </a:ext>
            </a:extLst>
          </p:cNvPr>
          <p:cNvSpPr>
            <a:spLocks noGrp="1"/>
          </p:cNvSpPr>
          <p:nvPr>
            <p:ph type="body" sz="quarter" idx="26" hasCustomPrompt="1"/>
          </p:nvPr>
        </p:nvSpPr>
        <p:spPr>
          <a:xfrm>
            <a:off x="6720840" y="4464997"/>
            <a:ext cx="4846320" cy="365760"/>
          </a:xfrm>
          <a:prstGeom prst="rect">
            <a:avLst/>
          </a:prstGeom>
        </p:spPr>
        <p:txBody>
          <a:bodyPr lIns="45720" tIns="45720" rIns="45720" bIns="45720" anchor="ctr"/>
          <a:lstStyle>
            <a:lvl1pPr marL="0" indent="0">
              <a:lnSpc>
                <a:spcPct val="100000"/>
              </a:lnSpc>
              <a:spcBef>
                <a:spcPts val="0"/>
              </a:spcBef>
              <a:buFont typeface="Arial" panose="020B0604020202020204" pitchFamily="34" charset="0"/>
              <a:buNone/>
              <a:defRPr sz="1600" b="0" i="0" baseline="0">
                <a:solidFill>
                  <a:schemeClr val="tx1"/>
                </a:solidFill>
                <a:latin typeface="+mn-lt"/>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Subtitle</a:t>
            </a:r>
          </a:p>
        </p:txBody>
      </p:sp>
      <p:sp>
        <p:nvSpPr>
          <p:cNvPr id="9" name="Text Placeholder 2">
            <a:extLst>
              <a:ext uri="{FF2B5EF4-FFF2-40B4-BE49-F238E27FC236}">
                <a16:creationId xmlns:a16="http://schemas.microsoft.com/office/drawing/2014/main" id="{A0A54D0A-2CB9-C133-9718-79E64013583A}"/>
              </a:ext>
            </a:extLst>
          </p:cNvPr>
          <p:cNvSpPr>
            <a:spLocks noGrp="1"/>
          </p:cNvSpPr>
          <p:nvPr>
            <p:ph type="body" sz="quarter" idx="15" hasCustomPrompt="1"/>
          </p:nvPr>
        </p:nvSpPr>
        <p:spPr>
          <a:xfrm>
            <a:off x="6720840" y="1246523"/>
            <a:ext cx="4846320" cy="1097280"/>
          </a:xfrm>
          <a:prstGeom prst="rect">
            <a:avLst/>
          </a:prstGeom>
        </p:spPr>
        <p:txBody>
          <a:bodyPr lIns="45720" tIns="45720" rIns="45720" bIns="45720"/>
          <a:lstStyle>
            <a:lvl1pPr marL="0" marR="0" indent="0" algn="l" defTabSz="912276" rtl="0" eaLnBrk="1" fontAlgn="base" latinLnBrk="0" hangingPunct="1">
              <a:lnSpc>
                <a:spcPct val="95000"/>
              </a:lnSpc>
              <a:spcBef>
                <a:spcPts val="0"/>
              </a:spcBef>
              <a:spcAft>
                <a:spcPts val="0"/>
              </a:spcAft>
              <a:buClr>
                <a:schemeClr val="tx2"/>
              </a:buClr>
              <a:buSzPct val="90000"/>
              <a:buFont typeface="Arial" panose="020B0604020202020204" pitchFamily="34" charset="0"/>
              <a:buNone/>
              <a:tabLst/>
              <a:defRPr sz="1400" b="0" i="0" baseline="0">
                <a:solidFill>
                  <a:schemeClr val="tx1"/>
                </a:solidFill>
                <a:latin typeface="+mn-lt"/>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 et dolore. 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a:t>
            </a:r>
          </a:p>
          <a:p>
            <a:pPr lvl="0"/>
            <a:endParaRPr lang="en-GB"/>
          </a:p>
        </p:txBody>
      </p:sp>
      <p:sp>
        <p:nvSpPr>
          <p:cNvPr id="10" name="Text Placeholder 2">
            <a:extLst>
              <a:ext uri="{FF2B5EF4-FFF2-40B4-BE49-F238E27FC236}">
                <a16:creationId xmlns:a16="http://schemas.microsoft.com/office/drawing/2014/main" id="{FE7857C7-CFC6-7ADB-633F-1D3BDB556DC3}"/>
              </a:ext>
            </a:extLst>
          </p:cNvPr>
          <p:cNvSpPr>
            <a:spLocks noGrp="1"/>
          </p:cNvSpPr>
          <p:nvPr>
            <p:ph type="body" sz="quarter" idx="28" hasCustomPrompt="1"/>
          </p:nvPr>
        </p:nvSpPr>
        <p:spPr>
          <a:xfrm>
            <a:off x="6720840" y="3105920"/>
            <a:ext cx="4846320" cy="1097280"/>
          </a:xfrm>
          <a:prstGeom prst="rect">
            <a:avLst/>
          </a:prstGeom>
        </p:spPr>
        <p:txBody>
          <a:bodyPr lIns="45720" tIns="45720" rIns="45720" bIns="45720"/>
          <a:lstStyle>
            <a:lvl1pPr marL="0" marR="0" indent="0" algn="l" defTabSz="912276" rtl="0" eaLnBrk="1" fontAlgn="base" latinLnBrk="0" hangingPunct="1">
              <a:lnSpc>
                <a:spcPct val="95000"/>
              </a:lnSpc>
              <a:spcBef>
                <a:spcPts val="0"/>
              </a:spcBef>
              <a:spcAft>
                <a:spcPts val="0"/>
              </a:spcAft>
              <a:buClr>
                <a:schemeClr val="tx2"/>
              </a:buClr>
              <a:buSzPct val="90000"/>
              <a:buFont typeface="Arial" panose="020B0604020202020204" pitchFamily="34" charset="0"/>
              <a:buNone/>
              <a:tabLst/>
              <a:defRPr sz="1400" b="0" i="0" baseline="0">
                <a:solidFill>
                  <a:schemeClr val="tx1"/>
                </a:solidFill>
                <a:latin typeface="+mn-lt"/>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 et dolore. 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a:t>
            </a:r>
          </a:p>
          <a:p>
            <a:pPr lvl="0"/>
            <a:endParaRPr lang="en-GB"/>
          </a:p>
        </p:txBody>
      </p:sp>
      <p:sp>
        <p:nvSpPr>
          <p:cNvPr id="11" name="Text Placeholder 2">
            <a:extLst>
              <a:ext uri="{FF2B5EF4-FFF2-40B4-BE49-F238E27FC236}">
                <a16:creationId xmlns:a16="http://schemas.microsoft.com/office/drawing/2014/main" id="{3956A5C8-C1EE-D5F1-1FDE-C826F9C25E53}"/>
              </a:ext>
            </a:extLst>
          </p:cNvPr>
          <p:cNvSpPr>
            <a:spLocks noGrp="1"/>
          </p:cNvSpPr>
          <p:nvPr>
            <p:ph type="body" sz="quarter" idx="29" hasCustomPrompt="1"/>
          </p:nvPr>
        </p:nvSpPr>
        <p:spPr>
          <a:xfrm>
            <a:off x="6720840" y="4965316"/>
            <a:ext cx="4846320" cy="1097280"/>
          </a:xfrm>
          <a:prstGeom prst="rect">
            <a:avLst/>
          </a:prstGeom>
        </p:spPr>
        <p:txBody>
          <a:bodyPr lIns="45720" tIns="45720" rIns="45720" bIns="45720"/>
          <a:lstStyle>
            <a:lvl1pPr marL="0" marR="0" indent="0" algn="l" defTabSz="912276" rtl="0" eaLnBrk="1" fontAlgn="base" latinLnBrk="0" hangingPunct="1">
              <a:lnSpc>
                <a:spcPct val="95000"/>
              </a:lnSpc>
              <a:spcBef>
                <a:spcPts val="0"/>
              </a:spcBef>
              <a:spcAft>
                <a:spcPts val="0"/>
              </a:spcAft>
              <a:buClr>
                <a:schemeClr val="tx2"/>
              </a:buClr>
              <a:buSzPct val="90000"/>
              <a:buFont typeface="Arial" panose="020B0604020202020204" pitchFamily="34" charset="0"/>
              <a:buNone/>
              <a:tabLst/>
              <a:defRPr sz="1400" b="0" i="0" baseline="0">
                <a:solidFill>
                  <a:schemeClr val="tx1"/>
                </a:solidFill>
                <a:latin typeface="+mn-lt"/>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 et dolore. 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a:t>
            </a:r>
          </a:p>
          <a:p>
            <a:pPr lvl="0"/>
            <a:endParaRPr lang="en-GB"/>
          </a:p>
        </p:txBody>
      </p:sp>
      <p:sp>
        <p:nvSpPr>
          <p:cNvPr id="4" name="Text Placeholder 2">
            <a:extLst>
              <a:ext uri="{FF2B5EF4-FFF2-40B4-BE49-F238E27FC236}">
                <a16:creationId xmlns:a16="http://schemas.microsoft.com/office/drawing/2014/main" id="{596C5BB2-EAA0-1030-EEEE-5D28A08C67B0}"/>
              </a:ext>
            </a:extLst>
          </p:cNvPr>
          <p:cNvSpPr>
            <a:spLocks noGrp="1"/>
          </p:cNvSpPr>
          <p:nvPr>
            <p:ph type="body" sz="quarter" idx="14" hasCustomPrompt="1"/>
          </p:nvPr>
        </p:nvSpPr>
        <p:spPr>
          <a:xfrm>
            <a:off x="632126" y="431800"/>
            <a:ext cx="4572000" cy="304800"/>
          </a:xfrm>
          <a:prstGeom prst="rect">
            <a:avLst/>
          </a:prstGeom>
        </p:spPr>
        <p:txBody>
          <a:bodyPr lIns="45720" tIns="45720" rIns="45720" bIns="45720"/>
          <a:lstStyle>
            <a:lvl1pPr marL="0" indent="0">
              <a:buFont typeface="Arial" panose="020B0604020202020204" pitchFamily="34" charset="0"/>
              <a:buNone/>
              <a:defRPr sz="14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Section title</a:t>
            </a:r>
          </a:p>
        </p:txBody>
      </p:sp>
      <p:sp>
        <p:nvSpPr>
          <p:cNvPr id="14" name="Title Placeholder 1">
            <a:extLst>
              <a:ext uri="{FF2B5EF4-FFF2-40B4-BE49-F238E27FC236}">
                <a16:creationId xmlns:a16="http://schemas.microsoft.com/office/drawing/2014/main" id="{09AC8211-966A-8BD9-DA4C-39DC7380ADE0}"/>
              </a:ext>
            </a:extLst>
          </p:cNvPr>
          <p:cNvSpPr>
            <a:spLocks noGrp="1"/>
          </p:cNvSpPr>
          <p:nvPr>
            <p:ph type="title" hasCustomPrompt="1"/>
          </p:nvPr>
        </p:nvSpPr>
        <p:spPr>
          <a:xfrm>
            <a:off x="609602" y="2389491"/>
            <a:ext cx="4594524" cy="1668780"/>
          </a:xfrm>
          <a:prstGeom prst="rect">
            <a:avLst/>
          </a:prstGeom>
        </p:spPr>
        <p:txBody>
          <a:bodyPr vert="horz" lIns="45720" tIns="45720" rIns="45720" bIns="45720" rtlCol="0" anchor="ctr">
            <a:noAutofit/>
          </a:bodyPr>
          <a:lstStyle>
            <a:lvl1pPr>
              <a:defRPr sz="4400"/>
            </a:lvl1pPr>
          </a:lstStyle>
          <a:p>
            <a:r>
              <a:rPr lang="en-US"/>
              <a:t>Click to edit master title style</a:t>
            </a:r>
          </a:p>
        </p:txBody>
      </p:sp>
    </p:spTree>
    <p:extLst>
      <p:ext uri="{BB962C8B-B14F-4D97-AF65-F5344CB8AC3E}">
        <p14:creationId xmlns:p14="http://schemas.microsoft.com/office/powerpoint/2010/main" val="17235351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5760">
          <p15:clr>
            <a:srgbClr val="FBAE40"/>
          </p15:clr>
        </p15:guide>
        <p15:guide id="2" pos="192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Half Page Midnight 3">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E41C29C-6FEC-2B4F-8596-2BF88EE08B54}"/>
              </a:ext>
            </a:extLst>
          </p:cNvPr>
          <p:cNvSpPr>
            <a:spLocks noChangeArrowheads="1"/>
          </p:cNvSpPr>
          <p:nvPr/>
        </p:nvSpPr>
        <p:spPr bwMode="ltGray">
          <a:xfrm>
            <a:off x="1142755" y="6373473"/>
            <a:ext cx="4534733" cy="175247"/>
          </a:xfrm>
          <a:prstGeom prst="rect">
            <a:avLst/>
          </a:prstGeom>
          <a:noFill/>
          <a:ln w="9525">
            <a:noFill/>
            <a:miter lim="800000"/>
            <a:headEnd/>
            <a:tailEnd/>
          </a:ln>
          <a:effectLst/>
        </p:spPr>
        <p:txBody>
          <a:bodyPr wrap="square" lIns="82115" tIns="41056" rIns="82115" bIns="41056" anchor="b">
            <a:spAutoFit/>
          </a:bodyPr>
          <a:lstStyle/>
          <a:p>
            <a:pPr defTabSz="814318" fontAlgn="auto">
              <a:spcBef>
                <a:spcPts val="0"/>
              </a:spcBef>
              <a:spcAft>
                <a:spcPts val="0"/>
              </a:spcAft>
              <a:defRPr/>
            </a:pPr>
            <a:r>
              <a:rPr lang="en-US" sz="600" b="0" i="0" spc="27" baseline="0">
                <a:solidFill>
                  <a:schemeClr val="bg2"/>
                </a:solidFill>
                <a:latin typeface="+mn-lt"/>
                <a:ea typeface="+mn-ea"/>
                <a:cs typeface="CiscoSansTT Light" panose="020B0503020201020303" pitchFamily="34" charset="0"/>
              </a:rPr>
              <a:t>© 2023  Cisco and/or its affiliates. All rights reserved.   Cisco Confidential</a:t>
            </a:r>
          </a:p>
        </p:txBody>
      </p:sp>
      <p:pic>
        <p:nvPicPr>
          <p:cNvPr id="3" name="Picture 7">
            <a:extLst>
              <a:ext uri="{FF2B5EF4-FFF2-40B4-BE49-F238E27FC236}">
                <a16:creationId xmlns:a16="http://schemas.microsoft.com/office/drawing/2014/main" id="{293D168C-8A00-4D1A-279C-0D2E586D4D17}"/>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609602" y="6342698"/>
            <a:ext cx="396305" cy="208228"/>
          </a:xfrm>
          <a:prstGeom prst="rect">
            <a:avLst/>
          </a:prstGeom>
        </p:spPr>
      </p:pic>
      <p:sp>
        <p:nvSpPr>
          <p:cNvPr id="5" name="Rectangle 4">
            <a:extLst>
              <a:ext uri="{FF2B5EF4-FFF2-40B4-BE49-F238E27FC236}">
                <a16:creationId xmlns:a16="http://schemas.microsoft.com/office/drawing/2014/main" id="{C185D6C4-923D-0A37-5765-F4FFA48FC1C2}"/>
              </a:ext>
            </a:extLst>
          </p:cNvPr>
          <p:cNvSpPr/>
          <p:nvPr/>
        </p:nvSpPr>
        <p:spPr>
          <a:xfrm>
            <a:off x="6096000" y="0"/>
            <a:ext cx="6096000" cy="6858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 Placeholder 2">
            <a:extLst>
              <a:ext uri="{FF2B5EF4-FFF2-40B4-BE49-F238E27FC236}">
                <a16:creationId xmlns:a16="http://schemas.microsoft.com/office/drawing/2014/main" id="{15B3E190-93EE-235A-0F6B-07C04E09A1D3}"/>
              </a:ext>
            </a:extLst>
          </p:cNvPr>
          <p:cNvSpPr>
            <a:spLocks noGrp="1"/>
          </p:cNvSpPr>
          <p:nvPr>
            <p:ph type="body" sz="quarter" idx="21" hasCustomPrompt="1"/>
          </p:nvPr>
        </p:nvSpPr>
        <p:spPr>
          <a:xfrm>
            <a:off x="6720840" y="746203"/>
            <a:ext cx="4846320" cy="365760"/>
          </a:xfrm>
          <a:prstGeom prst="rect">
            <a:avLst/>
          </a:prstGeom>
        </p:spPr>
        <p:txBody>
          <a:bodyPr lIns="45720" tIns="45720" rIns="45720" bIns="45720" anchor="ctr"/>
          <a:lstStyle>
            <a:lvl1pPr marL="0" indent="0">
              <a:lnSpc>
                <a:spcPct val="100000"/>
              </a:lnSpc>
              <a:spcBef>
                <a:spcPts val="0"/>
              </a:spcBef>
              <a:buFont typeface="Arial" panose="020B0604020202020204" pitchFamily="34" charset="0"/>
              <a:buNone/>
              <a:defRPr sz="1600" b="0" i="0" baseline="0">
                <a:solidFill>
                  <a:schemeClr val="tx1"/>
                </a:solidFill>
                <a:latin typeface="+mn-lt"/>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Subtitle</a:t>
            </a:r>
          </a:p>
        </p:txBody>
      </p:sp>
      <p:sp>
        <p:nvSpPr>
          <p:cNvPr id="9" name="Text Placeholder 2">
            <a:extLst>
              <a:ext uri="{FF2B5EF4-FFF2-40B4-BE49-F238E27FC236}">
                <a16:creationId xmlns:a16="http://schemas.microsoft.com/office/drawing/2014/main" id="{618BC08B-D219-8756-C142-C4584D727A25}"/>
              </a:ext>
            </a:extLst>
          </p:cNvPr>
          <p:cNvSpPr>
            <a:spLocks noGrp="1"/>
          </p:cNvSpPr>
          <p:nvPr>
            <p:ph type="body" sz="quarter" idx="24" hasCustomPrompt="1"/>
          </p:nvPr>
        </p:nvSpPr>
        <p:spPr>
          <a:xfrm>
            <a:off x="6720840" y="2605600"/>
            <a:ext cx="4846320" cy="365760"/>
          </a:xfrm>
          <a:prstGeom prst="rect">
            <a:avLst/>
          </a:prstGeom>
        </p:spPr>
        <p:txBody>
          <a:bodyPr lIns="45720" tIns="45720" rIns="45720" bIns="45720" anchor="ctr"/>
          <a:lstStyle>
            <a:lvl1pPr marL="0" indent="0">
              <a:lnSpc>
                <a:spcPct val="100000"/>
              </a:lnSpc>
              <a:spcBef>
                <a:spcPts val="0"/>
              </a:spcBef>
              <a:buFont typeface="Arial" panose="020B0604020202020204" pitchFamily="34" charset="0"/>
              <a:buNone/>
              <a:defRPr sz="1600" b="0" i="0" baseline="0">
                <a:solidFill>
                  <a:schemeClr val="tx1"/>
                </a:solidFill>
                <a:latin typeface="+mn-lt"/>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Subtitle</a:t>
            </a:r>
          </a:p>
        </p:txBody>
      </p:sp>
      <p:sp>
        <p:nvSpPr>
          <p:cNvPr id="10" name="Text Placeholder 2">
            <a:extLst>
              <a:ext uri="{FF2B5EF4-FFF2-40B4-BE49-F238E27FC236}">
                <a16:creationId xmlns:a16="http://schemas.microsoft.com/office/drawing/2014/main" id="{04803960-9A60-1EDC-E465-98985D436CDA}"/>
              </a:ext>
            </a:extLst>
          </p:cNvPr>
          <p:cNvSpPr>
            <a:spLocks noGrp="1"/>
          </p:cNvSpPr>
          <p:nvPr>
            <p:ph type="body" sz="quarter" idx="26" hasCustomPrompt="1"/>
          </p:nvPr>
        </p:nvSpPr>
        <p:spPr>
          <a:xfrm>
            <a:off x="6720840" y="4464997"/>
            <a:ext cx="4846320" cy="365760"/>
          </a:xfrm>
          <a:prstGeom prst="rect">
            <a:avLst/>
          </a:prstGeom>
        </p:spPr>
        <p:txBody>
          <a:bodyPr lIns="45720" tIns="45720" rIns="45720" bIns="45720" anchor="ctr"/>
          <a:lstStyle>
            <a:lvl1pPr marL="0" indent="0">
              <a:lnSpc>
                <a:spcPct val="100000"/>
              </a:lnSpc>
              <a:spcBef>
                <a:spcPts val="0"/>
              </a:spcBef>
              <a:buFont typeface="Arial" panose="020B0604020202020204" pitchFamily="34" charset="0"/>
              <a:buNone/>
              <a:defRPr sz="1600" b="0" i="0" baseline="0">
                <a:solidFill>
                  <a:schemeClr val="tx1"/>
                </a:solidFill>
                <a:latin typeface="+mn-lt"/>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Subtitle</a:t>
            </a:r>
          </a:p>
        </p:txBody>
      </p:sp>
      <p:sp>
        <p:nvSpPr>
          <p:cNvPr id="11" name="Text Placeholder 2">
            <a:extLst>
              <a:ext uri="{FF2B5EF4-FFF2-40B4-BE49-F238E27FC236}">
                <a16:creationId xmlns:a16="http://schemas.microsoft.com/office/drawing/2014/main" id="{FF220C6C-65CC-3070-48A3-52BC6CD2323F}"/>
              </a:ext>
            </a:extLst>
          </p:cNvPr>
          <p:cNvSpPr>
            <a:spLocks noGrp="1"/>
          </p:cNvSpPr>
          <p:nvPr>
            <p:ph type="body" sz="quarter" idx="15" hasCustomPrompt="1"/>
          </p:nvPr>
        </p:nvSpPr>
        <p:spPr>
          <a:xfrm>
            <a:off x="6720840" y="1246523"/>
            <a:ext cx="4846320" cy="1097280"/>
          </a:xfrm>
          <a:prstGeom prst="rect">
            <a:avLst/>
          </a:prstGeom>
        </p:spPr>
        <p:txBody>
          <a:bodyPr lIns="45720" tIns="45720" rIns="45720" bIns="45720"/>
          <a:lstStyle>
            <a:lvl1pPr marL="0" marR="0" indent="0" algn="l" defTabSz="912276" rtl="0" eaLnBrk="1" fontAlgn="base" latinLnBrk="0" hangingPunct="1">
              <a:lnSpc>
                <a:spcPct val="95000"/>
              </a:lnSpc>
              <a:spcBef>
                <a:spcPts val="0"/>
              </a:spcBef>
              <a:spcAft>
                <a:spcPts val="0"/>
              </a:spcAft>
              <a:buClr>
                <a:schemeClr val="tx2"/>
              </a:buClr>
              <a:buSzPct val="90000"/>
              <a:buFont typeface="Arial" panose="020B0604020202020204" pitchFamily="34" charset="0"/>
              <a:buNone/>
              <a:tabLst/>
              <a:defRPr sz="1400" b="0" i="0" baseline="0">
                <a:solidFill>
                  <a:schemeClr val="tx1"/>
                </a:solidFill>
                <a:latin typeface="+mn-lt"/>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 et dolore. 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a:t>
            </a:r>
          </a:p>
          <a:p>
            <a:pPr lvl="0"/>
            <a:endParaRPr lang="en-GB"/>
          </a:p>
        </p:txBody>
      </p:sp>
      <p:sp>
        <p:nvSpPr>
          <p:cNvPr id="12" name="Text Placeholder 2">
            <a:extLst>
              <a:ext uri="{FF2B5EF4-FFF2-40B4-BE49-F238E27FC236}">
                <a16:creationId xmlns:a16="http://schemas.microsoft.com/office/drawing/2014/main" id="{995A9DA7-0C91-35C3-D416-9F0304263448}"/>
              </a:ext>
            </a:extLst>
          </p:cNvPr>
          <p:cNvSpPr>
            <a:spLocks noGrp="1"/>
          </p:cNvSpPr>
          <p:nvPr>
            <p:ph type="body" sz="quarter" idx="28" hasCustomPrompt="1"/>
          </p:nvPr>
        </p:nvSpPr>
        <p:spPr>
          <a:xfrm>
            <a:off x="6720840" y="3105920"/>
            <a:ext cx="4846320" cy="1097280"/>
          </a:xfrm>
          <a:prstGeom prst="rect">
            <a:avLst/>
          </a:prstGeom>
        </p:spPr>
        <p:txBody>
          <a:bodyPr lIns="45720" tIns="45720" rIns="45720" bIns="45720"/>
          <a:lstStyle>
            <a:lvl1pPr marL="0" marR="0" indent="0" algn="l" defTabSz="912276" rtl="0" eaLnBrk="1" fontAlgn="base" latinLnBrk="0" hangingPunct="1">
              <a:lnSpc>
                <a:spcPct val="95000"/>
              </a:lnSpc>
              <a:spcBef>
                <a:spcPts val="0"/>
              </a:spcBef>
              <a:spcAft>
                <a:spcPts val="0"/>
              </a:spcAft>
              <a:buClr>
                <a:schemeClr val="tx2"/>
              </a:buClr>
              <a:buSzPct val="90000"/>
              <a:buFont typeface="Arial" panose="020B0604020202020204" pitchFamily="34" charset="0"/>
              <a:buNone/>
              <a:tabLst/>
              <a:defRPr sz="1400" b="0" i="0" baseline="0">
                <a:solidFill>
                  <a:schemeClr val="tx1"/>
                </a:solidFill>
                <a:latin typeface="+mn-lt"/>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 et dolore. 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a:t>
            </a:r>
          </a:p>
          <a:p>
            <a:pPr lvl="0"/>
            <a:endParaRPr lang="en-GB"/>
          </a:p>
        </p:txBody>
      </p:sp>
      <p:sp>
        <p:nvSpPr>
          <p:cNvPr id="13" name="Text Placeholder 2">
            <a:extLst>
              <a:ext uri="{FF2B5EF4-FFF2-40B4-BE49-F238E27FC236}">
                <a16:creationId xmlns:a16="http://schemas.microsoft.com/office/drawing/2014/main" id="{E6DF162A-E518-4D2F-E1D4-46E7A06FEE65}"/>
              </a:ext>
            </a:extLst>
          </p:cNvPr>
          <p:cNvSpPr>
            <a:spLocks noGrp="1"/>
          </p:cNvSpPr>
          <p:nvPr>
            <p:ph type="body" sz="quarter" idx="29" hasCustomPrompt="1"/>
          </p:nvPr>
        </p:nvSpPr>
        <p:spPr>
          <a:xfrm>
            <a:off x="6720840" y="4965316"/>
            <a:ext cx="4846320" cy="1097280"/>
          </a:xfrm>
          <a:prstGeom prst="rect">
            <a:avLst/>
          </a:prstGeom>
        </p:spPr>
        <p:txBody>
          <a:bodyPr lIns="45720" tIns="45720" rIns="45720" bIns="45720"/>
          <a:lstStyle>
            <a:lvl1pPr marL="0" marR="0" indent="0" algn="l" defTabSz="912276" rtl="0" eaLnBrk="1" fontAlgn="base" latinLnBrk="0" hangingPunct="1">
              <a:lnSpc>
                <a:spcPct val="95000"/>
              </a:lnSpc>
              <a:spcBef>
                <a:spcPts val="0"/>
              </a:spcBef>
              <a:spcAft>
                <a:spcPts val="0"/>
              </a:spcAft>
              <a:buClr>
                <a:schemeClr val="tx2"/>
              </a:buClr>
              <a:buSzPct val="90000"/>
              <a:buFont typeface="Arial" panose="020B0604020202020204" pitchFamily="34" charset="0"/>
              <a:buNone/>
              <a:tabLst/>
              <a:defRPr sz="1400" b="0" i="0" baseline="0">
                <a:solidFill>
                  <a:schemeClr val="tx1"/>
                </a:solidFill>
                <a:latin typeface="+mn-lt"/>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 et dolore. 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a:t>
            </a:r>
          </a:p>
          <a:p>
            <a:pPr lvl="0"/>
            <a:endParaRPr lang="en-GB"/>
          </a:p>
        </p:txBody>
      </p:sp>
      <p:sp>
        <p:nvSpPr>
          <p:cNvPr id="4" name="Text Placeholder 2">
            <a:extLst>
              <a:ext uri="{FF2B5EF4-FFF2-40B4-BE49-F238E27FC236}">
                <a16:creationId xmlns:a16="http://schemas.microsoft.com/office/drawing/2014/main" id="{74DE6FCA-9477-3080-6D9A-BF19D9088219}"/>
              </a:ext>
            </a:extLst>
          </p:cNvPr>
          <p:cNvSpPr>
            <a:spLocks noGrp="1"/>
          </p:cNvSpPr>
          <p:nvPr>
            <p:ph type="body" sz="quarter" idx="14" hasCustomPrompt="1"/>
          </p:nvPr>
        </p:nvSpPr>
        <p:spPr>
          <a:xfrm>
            <a:off x="632126" y="431800"/>
            <a:ext cx="4572000" cy="304800"/>
          </a:xfrm>
          <a:prstGeom prst="rect">
            <a:avLst/>
          </a:prstGeom>
        </p:spPr>
        <p:txBody>
          <a:bodyPr lIns="45720" tIns="45720" rIns="45720" bIns="45720"/>
          <a:lstStyle>
            <a:lvl1pPr marL="0" indent="0">
              <a:buFont typeface="Arial" panose="020B0604020202020204" pitchFamily="34" charset="0"/>
              <a:buNone/>
              <a:defRPr sz="1400" b="0" i="0" baseline="0">
                <a:solidFill>
                  <a:schemeClr val="bg2"/>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Section title</a:t>
            </a:r>
          </a:p>
        </p:txBody>
      </p:sp>
      <p:sp>
        <p:nvSpPr>
          <p:cNvPr id="16" name="Title Placeholder 1">
            <a:extLst>
              <a:ext uri="{FF2B5EF4-FFF2-40B4-BE49-F238E27FC236}">
                <a16:creationId xmlns:a16="http://schemas.microsoft.com/office/drawing/2014/main" id="{3EA95E83-5C21-97F4-1503-23FF4926ADCF}"/>
              </a:ext>
            </a:extLst>
          </p:cNvPr>
          <p:cNvSpPr>
            <a:spLocks noGrp="1"/>
          </p:cNvSpPr>
          <p:nvPr>
            <p:ph type="title" hasCustomPrompt="1"/>
          </p:nvPr>
        </p:nvSpPr>
        <p:spPr>
          <a:xfrm>
            <a:off x="609602" y="2389491"/>
            <a:ext cx="4594524" cy="1668780"/>
          </a:xfrm>
          <a:prstGeom prst="rect">
            <a:avLst/>
          </a:prstGeom>
        </p:spPr>
        <p:txBody>
          <a:bodyPr vert="horz" lIns="45720" tIns="45720" rIns="45720" bIns="45720" rtlCol="0" anchor="ctr">
            <a:noAutofit/>
          </a:bodyPr>
          <a:lstStyle>
            <a:lvl1pPr>
              <a:defRPr sz="4400">
                <a:solidFill>
                  <a:schemeClr val="accent1"/>
                </a:solidFill>
              </a:defRPr>
            </a:lvl1pPr>
          </a:lstStyle>
          <a:p>
            <a:r>
              <a:rPr lang="en-US"/>
              <a:t>Click to edit master title style</a:t>
            </a:r>
          </a:p>
        </p:txBody>
      </p:sp>
    </p:spTree>
    <p:extLst>
      <p:ext uri="{BB962C8B-B14F-4D97-AF65-F5344CB8AC3E}">
        <p14:creationId xmlns:p14="http://schemas.microsoft.com/office/powerpoint/2010/main" val="373092166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5760">
          <p15:clr>
            <a:srgbClr val="FBAE40"/>
          </p15:clr>
        </p15:guide>
        <p15:guide id="2" pos="192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Half Page Photo Caption">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6786035" y="431802"/>
            <a:ext cx="5405967" cy="5201356"/>
          </a:xfrm>
          <a:prstGeom prst="rect">
            <a:avLst/>
          </a:prstGeom>
          <a:solidFill>
            <a:schemeClr val="accent4">
              <a:alpha val="25000"/>
            </a:schemeClr>
          </a:solidFill>
        </p:spPr>
        <p:txBody>
          <a:bodyPr anchor="ctr" anchorCtr="0"/>
          <a:lstStyle>
            <a:lvl1pPr marL="0" indent="0" algn="ctr">
              <a:buNone/>
              <a:defRPr>
                <a:solidFill>
                  <a:schemeClr val="tx1"/>
                </a:solidFill>
              </a:defRPr>
            </a:lvl1pPr>
          </a:lstStyle>
          <a:p>
            <a:r>
              <a:rPr lang="en-GB"/>
              <a:t>Click icon to add picture</a:t>
            </a:r>
            <a:endParaRPr lang="en-US"/>
          </a:p>
        </p:txBody>
      </p:sp>
      <p:sp>
        <p:nvSpPr>
          <p:cNvPr id="9" name="Text Placeholder 8"/>
          <p:cNvSpPr>
            <a:spLocks noGrp="1"/>
          </p:cNvSpPr>
          <p:nvPr>
            <p:ph type="body" sz="quarter" idx="11" hasCustomPrompt="1"/>
          </p:nvPr>
        </p:nvSpPr>
        <p:spPr>
          <a:xfrm>
            <a:off x="6786035" y="5893686"/>
            <a:ext cx="4745567" cy="365760"/>
          </a:xfrm>
          <a:prstGeom prst="rect">
            <a:avLst/>
          </a:prstGeom>
        </p:spPr>
        <p:txBody>
          <a:bodyPr lIns="45720" tIns="45720" rIns="45720" bIns="45720"/>
          <a:lstStyle>
            <a:lvl1pPr marL="0" indent="0">
              <a:buNone/>
              <a:defRPr sz="1600">
                <a:solidFill>
                  <a:schemeClr val="tx1"/>
                </a:solidFill>
              </a:defRPr>
            </a:lvl1pPr>
          </a:lstStyle>
          <a:p>
            <a:pPr lvl="0"/>
            <a:r>
              <a:rPr lang="en-US"/>
              <a:t>Photo caption</a:t>
            </a:r>
          </a:p>
        </p:txBody>
      </p:sp>
      <p:sp>
        <p:nvSpPr>
          <p:cNvPr id="2" name="Text Placeholder 2">
            <a:extLst>
              <a:ext uri="{FF2B5EF4-FFF2-40B4-BE49-F238E27FC236}">
                <a16:creationId xmlns:a16="http://schemas.microsoft.com/office/drawing/2014/main" id="{35D4FA6F-8B16-848A-2676-892437DBB5FF}"/>
              </a:ext>
            </a:extLst>
          </p:cNvPr>
          <p:cNvSpPr>
            <a:spLocks noGrp="1"/>
          </p:cNvSpPr>
          <p:nvPr>
            <p:ph type="body" sz="quarter" idx="14" hasCustomPrompt="1"/>
          </p:nvPr>
        </p:nvSpPr>
        <p:spPr>
          <a:xfrm>
            <a:off x="632126" y="431800"/>
            <a:ext cx="4572000" cy="304800"/>
          </a:xfrm>
          <a:prstGeom prst="rect">
            <a:avLst/>
          </a:prstGeom>
        </p:spPr>
        <p:txBody>
          <a:bodyPr lIns="45720" tIns="45720" rIns="45720" bIns="45720"/>
          <a:lstStyle>
            <a:lvl1pPr marL="0" indent="0">
              <a:buFont typeface="Arial" panose="020B0604020202020204" pitchFamily="34" charset="0"/>
              <a:buNone/>
              <a:defRPr sz="14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Section title</a:t>
            </a:r>
          </a:p>
        </p:txBody>
      </p:sp>
      <p:sp>
        <p:nvSpPr>
          <p:cNvPr id="8" name="Title Placeholder 1">
            <a:extLst>
              <a:ext uri="{FF2B5EF4-FFF2-40B4-BE49-F238E27FC236}">
                <a16:creationId xmlns:a16="http://schemas.microsoft.com/office/drawing/2014/main" id="{D7E02133-90CD-7A73-3378-09367C5F77ED}"/>
              </a:ext>
            </a:extLst>
          </p:cNvPr>
          <p:cNvSpPr>
            <a:spLocks noGrp="1"/>
          </p:cNvSpPr>
          <p:nvPr>
            <p:ph type="title" hasCustomPrompt="1"/>
          </p:nvPr>
        </p:nvSpPr>
        <p:spPr>
          <a:xfrm>
            <a:off x="609602" y="2389491"/>
            <a:ext cx="4594524" cy="1668780"/>
          </a:xfrm>
          <a:prstGeom prst="rect">
            <a:avLst/>
          </a:prstGeom>
        </p:spPr>
        <p:txBody>
          <a:bodyPr vert="horz" lIns="45720" tIns="45720" rIns="45720" bIns="45720" rtlCol="0" anchor="ctr">
            <a:noAutofit/>
          </a:bodyPr>
          <a:lstStyle>
            <a:lvl1pPr>
              <a:defRPr sz="4400"/>
            </a:lvl1pPr>
          </a:lstStyle>
          <a:p>
            <a:r>
              <a:rPr lang="en-US"/>
              <a:t>Click to edit master title style</a:t>
            </a:r>
          </a:p>
        </p:txBody>
      </p:sp>
    </p:spTree>
    <p:extLst>
      <p:ext uri="{BB962C8B-B14F-4D97-AF65-F5344CB8AC3E}">
        <p14:creationId xmlns:p14="http://schemas.microsoft.com/office/powerpoint/2010/main" val="333948264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7" pos="4275">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Half Page Photo">
    <p:spTree>
      <p:nvGrpSpPr>
        <p:cNvPr id="1" name=""/>
        <p:cNvGrpSpPr/>
        <p:nvPr/>
      </p:nvGrpSpPr>
      <p:grpSpPr>
        <a:xfrm>
          <a:off x="0" y="0"/>
          <a:ext cx="0" cy="0"/>
          <a:chOff x="0" y="0"/>
          <a:chExt cx="0" cy="0"/>
        </a:xfrm>
      </p:grpSpPr>
      <p:sp>
        <p:nvSpPr>
          <p:cNvPr id="10" name="Picture Placeholder 6">
            <a:extLst>
              <a:ext uri="{FF2B5EF4-FFF2-40B4-BE49-F238E27FC236}">
                <a16:creationId xmlns:a16="http://schemas.microsoft.com/office/drawing/2014/main" id="{2C94DA5F-CCF7-A048-8A5D-EE8276E9014F}"/>
              </a:ext>
            </a:extLst>
          </p:cNvPr>
          <p:cNvSpPr>
            <a:spLocks noGrp="1"/>
          </p:cNvSpPr>
          <p:nvPr>
            <p:ph type="pic" sz="quarter" idx="10"/>
          </p:nvPr>
        </p:nvSpPr>
        <p:spPr>
          <a:xfrm>
            <a:off x="6096003" y="431800"/>
            <a:ext cx="6096000" cy="6045200"/>
          </a:xfrm>
          <a:prstGeom prst="rect">
            <a:avLst/>
          </a:prstGeom>
          <a:solidFill>
            <a:schemeClr val="accent4">
              <a:alpha val="25000"/>
            </a:schemeClr>
          </a:solidFill>
        </p:spPr>
        <p:txBody>
          <a:bodyPr anchor="ctr" anchorCtr="0"/>
          <a:lstStyle>
            <a:lvl1pPr marL="0" indent="0" algn="ctr">
              <a:buNone/>
              <a:defRPr>
                <a:solidFill>
                  <a:schemeClr val="tx1"/>
                </a:solidFill>
              </a:defRPr>
            </a:lvl1pPr>
          </a:lstStyle>
          <a:p>
            <a:r>
              <a:rPr lang="en-GB"/>
              <a:t>Click icon to add picture</a:t>
            </a:r>
            <a:endParaRPr lang="en-US"/>
          </a:p>
        </p:txBody>
      </p:sp>
      <p:sp>
        <p:nvSpPr>
          <p:cNvPr id="2" name="Text Placeholder 2">
            <a:extLst>
              <a:ext uri="{FF2B5EF4-FFF2-40B4-BE49-F238E27FC236}">
                <a16:creationId xmlns:a16="http://schemas.microsoft.com/office/drawing/2014/main" id="{75226FFA-E401-8D3F-A7A7-AC5403A29F1B}"/>
              </a:ext>
            </a:extLst>
          </p:cNvPr>
          <p:cNvSpPr>
            <a:spLocks noGrp="1"/>
          </p:cNvSpPr>
          <p:nvPr>
            <p:ph type="body" sz="quarter" idx="14" hasCustomPrompt="1"/>
          </p:nvPr>
        </p:nvSpPr>
        <p:spPr>
          <a:xfrm>
            <a:off x="632126" y="431800"/>
            <a:ext cx="4572000" cy="304800"/>
          </a:xfrm>
          <a:prstGeom prst="rect">
            <a:avLst/>
          </a:prstGeom>
        </p:spPr>
        <p:txBody>
          <a:bodyPr lIns="45720" tIns="45720" rIns="45720" bIns="45720"/>
          <a:lstStyle>
            <a:lvl1pPr marL="0" indent="0">
              <a:buFont typeface="Arial" panose="020B0604020202020204" pitchFamily="34" charset="0"/>
              <a:buNone/>
              <a:defRPr sz="14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Section title</a:t>
            </a:r>
          </a:p>
        </p:txBody>
      </p:sp>
      <p:sp>
        <p:nvSpPr>
          <p:cNvPr id="5" name="Title Placeholder 1">
            <a:extLst>
              <a:ext uri="{FF2B5EF4-FFF2-40B4-BE49-F238E27FC236}">
                <a16:creationId xmlns:a16="http://schemas.microsoft.com/office/drawing/2014/main" id="{0B83CA69-90DB-1977-3B75-3C078FC9706E}"/>
              </a:ext>
            </a:extLst>
          </p:cNvPr>
          <p:cNvSpPr>
            <a:spLocks noGrp="1"/>
          </p:cNvSpPr>
          <p:nvPr>
            <p:ph type="title" hasCustomPrompt="1"/>
          </p:nvPr>
        </p:nvSpPr>
        <p:spPr>
          <a:xfrm>
            <a:off x="609602" y="2389491"/>
            <a:ext cx="4594524" cy="1668780"/>
          </a:xfrm>
          <a:prstGeom prst="rect">
            <a:avLst/>
          </a:prstGeom>
        </p:spPr>
        <p:txBody>
          <a:bodyPr vert="horz" lIns="45720" tIns="45720" rIns="45720" bIns="45720" rtlCol="0" anchor="ctr">
            <a:noAutofit/>
          </a:bodyPr>
          <a:lstStyle>
            <a:lvl1pPr>
              <a:defRPr sz="4400"/>
            </a:lvl1pPr>
          </a:lstStyle>
          <a:p>
            <a:r>
              <a:rPr lang="en-US"/>
              <a:t>Click to edit master title style</a:t>
            </a:r>
          </a:p>
        </p:txBody>
      </p:sp>
    </p:spTree>
    <p:extLst>
      <p:ext uri="{BB962C8B-B14F-4D97-AF65-F5344CB8AC3E}">
        <p14:creationId xmlns:p14="http://schemas.microsoft.com/office/powerpoint/2010/main" val="15408621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4" pos="3567">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Left Photo White">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4C42D79D-196D-79B2-C9D9-9E420F6F7382}"/>
              </a:ext>
            </a:extLst>
          </p:cNvPr>
          <p:cNvSpPr>
            <a:spLocks noGrp="1"/>
          </p:cNvSpPr>
          <p:nvPr>
            <p:ph type="ctrTitle" hasCustomPrompt="1"/>
          </p:nvPr>
        </p:nvSpPr>
        <p:spPr>
          <a:xfrm>
            <a:off x="612014" y="2941508"/>
            <a:ext cx="7223760" cy="1504200"/>
          </a:xfrm>
          <a:prstGeom prst="rect">
            <a:avLst/>
          </a:prstGeom>
          <a:noFill/>
        </p:spPr>
        <p:txBody>
          <a:bodyPr lIns="45720" tIns="45720" rIns="45720" bIns="45720" anchor="b" anchorCtr="0"/>
          <a:lstStyle>
            <a:lvl1pPr marL="0" indent="0" algn="l">
              <a:lnSpc>
                <a:spcPct val="90000"/>
              </a:lnSpc>
              <a:buFont typeface="Arial" panose="020B0604020202020204" pitchFamily="34" charset="0"/>
              <a:buNone/>
              <a:defRPr sz="5400" b="0" i="0" spc="0" baseline="0">
                <a:solidFill>
                  <a:schemeClr val="bg1"/>
                </a:solidFill>
                <a:latin typeface="+mj-lt"/>
                <a:cs typeface="CiscoSansTT ExtraLight"/>
              </a:defRPr>
            </a:lvl1pPr>
          </a:lstStyle>
          <a:p>
            <a:r>
              <a:rPr lang="en-GB"/>
              <a:t>Presentation title</a:t>
            </a:r>
            <a:endParaRPr lang="en-US"/>
          </a:p>
        </p:txBody>
      </p:sp>
      <p:sp>
        <p:nvSpPr>
          <p:cNvPr id="8" name="Subtitle">
            <a:extLst>
              <a:ext uri="{FF2B5EF4-FFF2-40B4-BE49-F238E27FC236}">
                <a16:creationId xmlns:a16="http://schemas.microsoft.com/office/drawing/2014/main" id="{8D946DB3-26D2-2EE1-728C-7D32C4930F2E}"/>
              </a:ext>
            </a:extLst>
          </p:cNvPr>
          <p:cNvSpPr>
            <a:spLocks noGrp="1"/>
          </p:cNvSpPr>
          <p:nvPr>
            <p:ph type="body" sz="quarter" idx="13" hasCustomPrompt="1"/>
          </p:nvPr>
        </p:nvSpPr>
        <p:spPr>
          <a:xfrm>
            <a:off x="612014" y="4533637"/>
            <a:ext cx="7223760" cy="398668"/>
          </a:xfrm>
          <a:prstGeom prst="rect">
            <a:avLst/>
          </a:prstGeom>
          <a:noFill/>
        </p:spPr>
        <p:txBody>
          <a:bodyPr lIns="45720" tIns="45720" rIns="45720" bIns="45720">
            <a:noAutofit/>
          </a:bodyPr>
          <a:lstStyle>
            <a:lvl1pPr marL="0" indent="0" algn="l">
              <a:buFont typeface="Arial" panose="020B0604020202020204" pitchFamily="34" charset="0"/>
              <a:buNone/>
              <a:defRPr sz="2400" b="0" i="0" baseline="0">
                <a:solidFill>
                  <a:schemeClr val="tx1"/>
                </a:solidFill>
                <a:latin typeface="+mn-lt"/>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Subtitle</a:t>
            </a:r>
          </a:p>
        </p:txBody>
      </p:sp>
      <p:sp>
        <p:nvSpPr>
          <p:cNvPr id="12" name="Subtitle 2">
            <a:extLst>
              <a:ext uri="{FF2B5EF4-FFF2-40B4-BE49-F238E27FC236}">
                <a16:creationId xmlns:a16="http://schemas.microsoft.com/office/drawing/2014/main" id="{E07CA8F8-C47B-50F4-9C65-C46111F86B86}"/>
              </a:ext>
            </a:extLst>
          </p:cNvPr>
          <p:cNvSpPr>
            <a:spLocks noGrp="1"/>
          </p:cNvSpPr>
          <p:nvPr>
            <p:ph type="subTitle" idx="1" hasCustomPrompt="1"/>
          </p:nvPr>
        </p:nvSpPr>
        <p:spPr>
          <a:xfrm>
            <a:off x="612014" y="5150448"/>
            <a:ext cx="7223760" cy="548640"/>
          </a:xfrm>
          <a:prstGeom prst="rect">
            <a:avLst/>
          </a:prstGeom>
          <a:noFill/>
        </p:spPr>
        <p:txBody>
          <a:bodyPr lIns="45720" tIns="45720" rIns="45720" bIns="45720" anchor="t" anchorCtr="0">
            <a:noAutofit/>
          </a:bodyPr>
          <a:lstStyle>
            <a:lvl1pPr marL="0" indent="0" algn="l">
              <a:lnSpc>
                <a:spcPct val="100000"/>
              </a:lnSpc>
              <a:spcBef>
                <a:spcPts val="0"/>
              </a:spcBef>
              <a:spcAft>
                <a:spcPts val="0"/>
              </a:spcAft>
              <a:buNone/>
              <a:defRPr sz="1600" b="0" i="0">
                <a:solidFill>
                  <a:schemeClr val="tx1"/>
                </a:solidFill>
                <a:latin typeface="+mn-lt"/>
                <a:cs typeface="CiscoSansTT Light" panose="020B0503020201020303" pitchFamily="34" charset="0"/>
              </a:defRPr>
            </a:lvl1pPr>
            <a:lvl2pPr marL="457138" indent="0" algn="ctr">
              <a:buNone/>
              <a:defRPr>
                <a:solidFill>
                  <a:schemeClr val="tx1">
                    <a:tint val="75000"/>
                  </a:schemeClr>
                </a:solidFill>
              </a:defRPr>
            </a:lvl2pPr>
            <a:lvl3pPr marL="914286" indent="0" algn="ctr">
              <a:buNone/>
              <a:defRPr>
                <a:solidFill>
                  <a:schemeClr val="tx1">
                    <a:tint val="75000"/>
                  </a:schemeClr>
                </a:solidFill>
              </a:defRPr>
            </a:lvl3pPr>
            <a:lvl4pPr marL="1371427" indent="0" algn="ctr">
              <a:buNone/>
              <a:defRPr>
                <a:solidFill>
                  <a:schemeClr val="tx1">
                    <a:tint val="75000"/>
                  </a:schemeClr>
                </a:solidFill>
              </a:defRPr>
            </a:lvl4pPr>
            <a:lvl5pPr marL="1828573" indent="0" algn="ctr">
              <a:buNone/>
              <a:defRPr>
                <a:solidFill>
                  <a:schemeClr val="tx1">
                    <a:tint val="75000"/>
                  </a:schemeClr>
                </a:solidFill>
              </a:defRPr>
            </a:lvl5pPr>
            <a:lvl6pPr marL="2285711" indent="0" algn="ctr">
              <a:buNone/>
              <a:defRPr>
                <a:solidFill>
                  <a:schemeClr val="tx1">
                    <a:tint val="75000"/>
                  </a:schemeClr>
                </a:solidFill>
              </a:defRPr>
            </a:lvl6pPr>
            <a:lvl7pPr marL="2742858" indent="0" algn="ctr">
              <a:buNone/>
              <a:defRPr>
                <a:solidFill>
                  <a:schemeClr val="tx1">
                    <a:tint val="75000"/>
                  </a:schemeClr>
                </a:solidFill>
              </a:defRPr>
            </a:lvl7pPr>
            <a:lvl8pPr marL="3200000" indent="0" algn="ctr">
              <a:buNone/>
              <a:defRPr>
                <a:solidFill>
                  <a:schemeClr val="tx1">
                    <a:tint val="75000"/>
                  </a:schemeClr>
                </a:solidFill>
              </a:defRPr>
            </a:lvl8pPr>
            <a:lvl9pPr marL="3657146" indent="0" algn="ctr">
              <a:buNone/>
              <a:defRPr>
                <a:solidFill>
                  <a:schemeClr val="tx1">
                    <a:tint val="75000"/>
                  </a:schemeClr>
                </a:solidFill>
              </a:defRPr>
            </a:lvl9pPr>
          </a:lstStyle>
          <a:p>
            <a:r>
              <a:rPr lang="en-GB"/>
              <a:t>Speaker name, Speaker title </a:t>
            </a:r>
            <a:br>
              <a:rPr lang="en-GB"/>
            </a:br>
            <a:r>
              <a:rPr lang="en-GB"/>
              <a:t>Department</a:t>
            </a:r>
          </a:p>
        </p:txBody>
      </p:sp>
      <p:pic>
        <p:nvPicPr>
          <p:cNvPr id="25" name="Picture 7">
            <a:extLst>
              <a:ext uri="{FF2B5EF4-FFF2-40B4-BE49-F238E27FC236}">
                <a16:creationId xmlns:a16="http://schemas.microsoft.com/office/drawing/2014/main" id="{C5A29C15-48D7-6644-9164-6F819B3D7D84}"/>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609602" y="431800"/>
            <a:ext cx="714359" cy="375341"/>
          </a:xfrm>
          <a:prstGeom prst="rect">
            <a:avLst/>
          </a:prstGeom>
        </p:spPr>
      </p:pic>
      <p:sp>
        <p:nvSpPr>
          <p:cNvPr id="5" name="Content Placeholder 3">
            <a:extLst>
              <a:ext uri="{FF2B5EF4-FFF2-40B4-BE49-F238E27FC236}">
                <a16:creationId xmlns:a16="http://schemas.microsoft.com/office/drawing/2014/main" id="{5B2559ED-95F1-F66B-5A2F-A212CE3F2F86}"/>
              </a:ext>
            </a:extLst>
          </p:cNvPr>
          <p:cNvSpPr>
            <a:spLocks noGrp="1"/>
          </p:cNvSpPr>
          <p:nvPr>
            <p:ph sz="quarter" idx="14" hasCustomPrompt="1"/>
          </p:nvPr>
        </p:nvSpPr>
        <p:spPr>
          <a:xfrm>
            <a:off x="612014" y="5824731"/>
            <a:ext cx="7223760" cy="287338"/>
          </a:xfrm>
          <a:prstGeom prst="rect">
            <a:avLst/>
          </a:prstGeom>
        </p:spPr>
        <p:txBody>
          <a:bodyPr lIns="45720" rIns="45720"/>
          <a:lstStyle>
            <a:lvl1pPr marL="0" indent="0">
              <a:spcBef>
                <a:spcPts val="0"/>
              </a:spcBef>
              <a:buNone/>
              <a:defRPr sz="1400">
                <a:latin typeface="+mn-lt"/>
              </a:defRPr>
            </a:lvl1pPr>
          </a:lstStyle>
          <a:p>
            <a:r>
              <a:rPr lang="en-GB"/>
              <a:t>Date</a:t>
            </a:r>
          </a:p>
        </p:txBody>
      </p:sp>
      <p:sp>
        <p:nvSpPr>
          <p:cNvPr id="2" name="Picture Placeholder 2">
            <a:extLst>
              <a:ext uri="{FF2B5EF4-FFF2-40B4-BE49-F238E27FC236}">
                <a16:creationId xmlns:a16="http://schemas.microsoft.com/office/drawing/2014/main" id="{3142FB2B-DAA9-0877-DC48-2611FC3FC410}"/>
              </a:ext>
            </a:extLst>
          </p:cNvPr>
          <p:cNvSpPr>
            <a:spLocks noGrp="1"/>
          </p:cNvSpPr>
          <p:nvPr>
            <p:ph type="pic" sz="quarter" idx="10" hasCustomPrompt="1"/>
          </p:nvPr>
        </p:nvSpPr>
        <p:spPr>
          <a:xfrm>
            <a:off x="8186059" y="0"/>
            <a:ext cx="4005943" cy="6858000"/>
          </a:xfrm>
          <a:prstGeom prst="rect">
            <a:avLst/>
          </a:prstGeom>
          <a:solidFill>
            <a:schemeClr val="accent4">
              <a:alpha val="25000"/>
            </a:schemeClr>
          </a:solidFill>
        </p:spPr>
        <p:txBody>
          <a:bodyPr vert="horz" lIns="91420" tIns="45710" rIns="91420" bIns="45710" anchor="ctr"/>
          <a:lstStyle>
            <a:lvl1pPr marL="0" indent="0" algn="ctr">
              <a:buNone/>
              <a:defRPr sz="1200" b="0" i="0" baseline="0">
                <a:solidFill>
                  <a:schemeClr val="tx1"/>
                </a:solidFill>
                <a:latin typeface="+mn-lt"/>
                <a:cs typeface="CiscoSans ExtraLight"/>
              </a:defRPr>
            </a:lvl1pPr>
          </a:lstStyle>
          <a:p>
            <a:pPr lvl="0"/>
            <a:r>
              <a:rPr lang="en-US" noProof="0"/>
              <a:t>Click to add picture</a:t>
            </a:r>
          </a:p>
        </p:txBody>
      </p:sp>
    </p:spTree>
    <p:extLst>
      <p:ext uri="{BB962C8B-B14F-4D97-AF65-F5344CB8AC3E}">
        <p14:creationId xmlns:p14="http://schemas.microsoft.com/office/powerpoint/2010/main" val="4125406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Full Photo Caption">
    <p:spTree>
      <p:nvGrpSpPr>
        <p:cNvPr id="1" name=""/>
        <p:cNvGrpSpPr/>
        <p:nvPr/>
      </p:nvGrpSpPr>
      <p:grpSpPr>
        <a:xfrm>
          <a:off x="0" y="0"/>
          <a:ext cx="0" cy="0"/>
          <a:chOff x="0" y="0"/>
          <a:chExt cx="0" cy="0"/>
        </a:xfrm>
      </p:grpSpPr>
      <p:sp>
        <p:nvSpPr>
          <p:cNvPr id="6" name="Picture Placeholder 2">
            <a:extLst>
              <a:ext uri="{FF2B5EF4-FFF2-40B4-BE49-F238E27FC236}">
                <a16:creationId xmlns:a16="http://schemas.microsoft.com/office/drawing/2014/main" id="{EF1594EA-D397-6C41-A885-CC4BB73C61CA}"/>
              </a:ext>
            </a:extLst>
          </p:cNvPr>
          <p:cNvSpPr>
            <a:spLocks noGrp="1"/>
          </p:cNvSpPr>
          <p:nvPr>
            <p:ph type="pic" sz="quarter" idx="10" hasCustomPrompt="1"/>
          </p:nvPr>
        </p:nvSpPr>
        <p:spPr>
          <a:xfrm>
            <a:off x="1" y="0"/>
            <a:ext cx="12192000" cy="4324904"/>
          </a:xfrm>
          <a:prstGeom prst="rect">
            <a:avLst/>
          </a:prstGeom>
          <a:solidFill>
            <a:schemeClr val="accent4">
              <a:alpha val="25000"/>
            </a:schemeClr>
          </a:solidFill>
        </p:spPr>
        <p:txBody>
          <a:bodyPr vert="horz" lIns="91420" tIns="45710" rIns="91420" bIns="45710" anchor="ctr"/>
          <a:lstStyle>
            <a:lvl1pPr marL="0" indent="0" algn="ctr">
              <a:buNone/>
              <a:defRPr sz="1800" b="0" i="0" baseline="0">
                <a:solidFill>
                  <a:schemeClr val="tx1"/>
                </a:solidFill>
                <a:latin typeface="+mn-lt"/>
                <a:cs typeface="CiscoSans ExtraLight"/>
              </a:defRPr>
            </a:lvl1pPr>
          </a:lstStyle>
          <a:p>
            <a:pPr lvl="0"/>
            <a:r>
              <a:rPr lang="en-US" noProof="0"/>
              <a:t>Click to add picture</a:t>
            </a:r>
          </a:p>
        </p:txBody>
      </p:sp>
      <p:sp>
        <p:nvSpPr>
          <p:cNvPr id="3" name="Title Placeholder 1">
            <a:extLst>
              <a:ext uri="{FF2B5EF4-FFF2-40B4-BE49-F238E27FC236}">
                <a16:creationId xmlns:a16="http://schemas.microsoft.com/office/drawing/2014/main" id="{4B7F8C95-951F-9098-CC7F-F731FC33A01A}"/>
              </a:ext>
            </a:extLst>
          </p:cNvPr>
          <p:cNvSpPr>
            <a:spLocks noGrp="1"/>
          </p:cNvSpPr>
          <p:nvPr>
            <p:ph type="title" hasCustomPrompt="1"/>
          </p:nvPr>
        </p:nvSpPr>
        <p:spPr>
          <a:xfrm>
            <a:off x="609600" y="4333956"/>
            <a:ext cx="10972800" cy="1828800"/>
          </a:xfrm>
          <a:prstGeom prst="rect">
            <a:avLst/>
          </a:prstGeom>
        </p:spPr>
        <p:txBody>
          <a:bodyPr vert="horz" lIns="45720" tIns="45720" rIns="45720" bIns="45720" rtlCol="0" anchor="ctr">
            <a:noAutofit/>
          </a:bodyPr>
          <a:lstStyle>
            <a:lvl1pPr algn="ctr">
              <a:defRPr sz="4400">
                <a:solidFill>
                  <a:schemeClr val="bg1"/>
                </a:solidFill>
              </a:defRPr>
            </a:lvl1pPr>
          </a:lstStyle>
          <a:p>
            <a:r>
              <a:rPr lang="en-US"/>
              <a:t>Click to edit master title style</a:t>
            </a:r>
          </a:p>
        </p:txBody>
      </p:sp>
    </p:spTree>
    <p:extLst>
      <p:ext uri="{BB962C8B-B14F-4D97-AF65-F5344CB8AC3E}">
        <p14:creationId xmlns:p14="http://schemas.microsoft.com/office/powerpoint/2010/main" val="13155700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Full Photo">
    <p:spTree>
      <p:nvGrpSpPr>
        <p:cNvPr id="1" name=""/>
        <p:cNvGrpSpPr/>
        <p:nvPr/>
      </p:nvGrpSpPr>
      <p:grpSpPr>
        <a:xfrm>
          <a:off x="0" y="0"/>
          <a:ext cx="0" cy="0"/>
          <a:chOff x="0" y="0"/>
          <a:chExt cx="0" cy="0"/>
        </a:xfrm>
      </p:grpSpPr>
      <p:sp>
        <p:nvSpPr>
          <p:cNvPr id="8" name="Picture Placeholder 2">
            <a:extLst>
              <a:ext uri="{FF2B5EF4-FFF2-40B4-BE49-F238E27FC236}">
                <a16:creationId xmlns:a16="http://schemas.microsoft.com/office/drawing/2014/main" id="{45C13F8A-9C96-BC4F-A27C-6AF68C9B9A84}"/>
              </a:ext>
            </a:extLst>
          </p:cNvPr>
          <p:cNvSpPr>
            <a:spLocks noGrp="1"/>
          </p:cNvSpPr>
          <p:nvPr>
            <p:ph type="pic" sz="quarter" idx="10" hasCustomPrompt="1"/>
          </p:nvPr>
        </p:nvSpPr>
        <p:spPr>
          <a:xfrm>
            <a:off x="1" y="0"/>
            <a:ext cx="12192000" cy="5992432"/>
          </a:xfrm>
          <a:prstGeom prst="rect">
            <a:avLst/>
          </a:prstGeom>
          <a:solidFill>
            <a:schemeClr val="accent4">
              <a:alpha val="25000"/>
            </a:schemeClr>
          </a:solidFill>
        </p:spPr>
        <p:txBody>
          <a:bodyPr vert="horz" lIns="91420" tIns="45710" rIns="91420" bIns="45710" anchor="ctr"/>
          <a:lstStyle>
            <a:lvl1pPr marL="0" indent="0" algn="ctr">
              <a:buNone/>
              <a:defRPr sz="1800" b="0" i="0" baseline="0">
                <a:solidFill>
                  <a:schemeClr val="tx1"/>
                </a:solidFill>
                <a:latin typeface="+mn-lt"/>
                <a:cs typeface="CiscoSans ExtraLight"/>
              </a:defRPr>
            </a:lvl1pPr>
          </a:lstStyle>
          <a:p>
            <a:pPr lvl="0"/>
            <a:r>
              <a:rPr lang="en-US" noProof="0"/>
              <a:t>Click to add picture</a:t>
            </a:r>
          </a:p>
        </p:txBody>
      </p:sp>
    </p:spTree>
    <p:extLst>
      <p:ext uri="{BB962C8B-B14F-4D97-AF65-F5344CB8AC3E}">
        <p14:creationId xmlns:p14="http://schemas.microsoft.com/office/powerpoint/2010/main" val="171407915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2384573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Half Page Chart">
    <p:spTree>
      <p:nvGrpSpPr>
        <p:cNvPr id="1" name=""/>
        <p:cNvGrpSpPr/>
        <p:nvPr/>
      </p:nvGrpSpPr>
      <p:grpSpPr>
        <a:xfrm>
          <a:off x="0" y="0"/>
          <a:ext cx="0" cy="0"/>
          <a:chOff x="0" y="0"/>
          <a:chExt cx="0" cy="0"/>
        </a:xfrm>
      </p:grpSpPr>
      <p:sp>
        <p:nvSpPr>
          <p:cNvPr id="6" name="Chart Placeholder 5"/>
          <p:cNvSpPr>
            <a:spLocks noGrp="1"/>
          </p:cNvSpPr>
          <p:nvPr>
            <p:ph type="chart" sz="quarter" idx="10"/>
          </p:nvPr>
        </p:nvSpPr>
        <p:spPr>
          <a:xfrm>
            <a:off x="6786035" y="431803"/>
            <a:ext cx="4796367" cy="5702297"/>
          </a:xfrm>
          <a:prstGeom prst="rect">
            <a:avLst/>
          </a:prstGeom>
          <a:solidFill>
            <a:schemeClr val="accent4">
              <a:alpha val="25000"/>
            </a:schemeClr>
          </a:solidFill>
        </p:spPr>
        <p:txBody>
          <a:bodyPr anchor="ctr" anchorCtr="0"/>
          <a:lstStyle>
            <a:lvl1pPr marL="0" indent="0" algn="ctr">
              <a:buNone/>
              <a:defRPr>
                <a:solidFill>
                  <a:schemeClr val="tx1"/>
                </a:solidFill>
              </a:defRPr>
            </a:lvl1pPr>
          </a:lstStyle>
          <a:p>
            <a:r>
              <a:rPr lang="en-GB"/>
              <a:t>Click icon to add chart</a:t>
            </a:r>
            <a:endParaRPr lang="en-US"/>
          </a:p>
        </p:txBody>
      </p:sp>
      <p:sp>
        <p:nvSpPr>
          <p:cNvPr id="2" name="Text Placeholder 2">
            <a:extLst>
              <a:ext uri="{FF2B5EF4-FFF2-40B4-BE49-F238E27FC236}">
                <a16:creationId xmlns:a16="http://schemas.microsoft.com/office/drawing/2014/main" id="{5BE4A1D4-402D-E43A-DA8F-9D864914384E}"/>
              </a:ext>
            </a:extLst>
          </p:cNvPr>
          <p:cNvSpPr>
            <a:spLocks noGrp="1"/>
          </p:cNvSpPr>
          <p:nvPr>
            <p:ph type="body" sz="quarter" idx="14" hasCustomPrompt="1"/>
          </p:nvPr>
        </p:nvSpPr>
        <p:spPr>
          <a:xfrm>
            <a:off x="632126" y="431800"/>
            <a:ext cx="4572000" cy="304800"/>
          </a:xfrm>
          <a:prstGeom prst="rect">
            <a:avLst/>
          </a:prstGeom>
        </p:spPr>
        <p:txBody>
          <a:bodyPr lIns="45720" tIns="45720" rIns="45720" bIns="45720"/>
          <a:lstStyle>
            <a:lvl1pPr marL="0" indent="0">
              <a:buFont typeface="Arial" panose="020B0604020202020204" pitchFamily="34" charset="0"/>
              <a:buNone/>
              <a:defRPr sz="14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Section title</a:t>
            </a:r>
          </a:p>
        </p:txBody>
      </p:sp>
      <p:sp>
        <p:nvSpPr>
          <p:cNvPr id="10" name="Title Placeholder 1">
            <a:extLst>
              <a:ext uri="{FF2B5EF4-FFF2-40B4-BE49-F238E27FC236}">
                <a16:creationId xmlns:a16="http://schemas.microsoft.com/office/drawing/2014/main" id="{16A48D0D-58D2-4F34-4F9C-0B145014997C}"/>
              </a:ext>
            </a:extLst>
          </p:cNvPr>
          <p:cNvSpPr>
            <a:spLocks noGrp="1"/>
          </p:cNvSpPr>
          <p:nvPr>
            <p:ph type="title" hasCustomPrompt="1"/>
          </p:nvPr>
        </p:nvSpPr>
        <p:spPr>
          <a:xfrm>
            <a:off x="609602" y="2389491"/>
            <a:ext cx="4594524" cy="1668780"/>
          </a:xfrm>
          <a:prstGeom prst="rect">
            <a:avLst/>
          </a:prstGeom>
        </p:spPr>
        <p:txBody>
          <a:bodyPr vert="horz" lIns="45720" tIns="45720" rIns="45720" bIns="45720" rtlCol="0" anchor="ctr">
            <a:noAutofit/>
          </a:bodyPr>
          <a:lstStyle>
            <a:lvl1pPr>
              <a:defRPr sz="4400"/>
            </a:lvl1pPr>
          </a:lstStyle>
          <a:p>
            <a:r>
              <a:rPr lang="en-US"/>
              <a:t>Click to edit master title style</a:t>
            </a:r>
          </a:p>
        </p:txBody>
      </p:sp>
    </p:spTree>
    <p:extLst>
      <p:ext uri="{BB962C8B-B14F-4D97-AF65-F5344CB8AC3E}">
        <p14:creationId xmlns:p14="http://schemas.microsoft.com/office/powerpoint/2010/main" val="130183675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4" pos="3567">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Heading w Table">
    <p:spTree>
      <p:nvGrpSpPr>
        <p:cNvPr id="1" name=""/>
        <p:cNvGrpSpPr/>
        <p:nvPr/>
      </p:nvGrpSpPr>
      <p:grpSpPr>
        <a:xfrm>
          <a:off x="0" y="0"/>
          <a:ext cx="0" cy="0"/>
          <a:chOff x="0" y="0"/>
          <a:chExt cx="0" cy="0"/>
        </a:xfrm>
      </p:grpSpPr>
      <p:sp>
        <p:nvSpPr>
          <p:cNvPr id="6" name="Table Placeholder 11">
            <a:extLst>
              <a:ext uri="{FF2B5EF4-FFF2-40B4-BE49-F238E27FC236}">
                <a16:creationId xmlns:a16="http://schemas.microsoft.com/office/drawing/2014/main" id="{C83B223E-030E-74D0-B6FA-BEC3DA7BD3FA}"/>
              </a:ext>
            </a:extLst>
          </p:cNvPr>
          <p:cNvSpPr>
            <a:spLocks noGrp="1"/>
          </p:cNvSpPr>
          <p:nvPr>
            <p:ph type="tbl" sz="quarter" idx="12"/>
          </p:nvPr>
        </p:nvSpPr>
        <p:spPr>
          <a:xfrm>
            <a:off x="621102" y="1409700"/>
            <a:ext cx="10974395" cy="3932321"/>
          </a:xfrm>
          <a:prstGeom prst="rect">
            <a:avLst/>
          </a:prstGeom>
        </p:spPr>
        <p:txBody>
          <a:bodyPr lIns="45720" tIns="45720" rIns="45720" bIns="45720">
            <a:noAutofit/>
          </a:bodyPr>
          <a:lstStyle>
            <a:lvl1pPr marL="0" indent="0" algn="ctr">
              <a:lnSpc>
                <a:spcPct val="100000"/>
              </a:lnSpc>
              <a:spcBef>
                <a:spcPts val="0"/>
              </a:spcBef>
              <a:buNone/>
              <a:defRPr sz="2400" baseline="0">
                <a:solidFill>
                  <a:schemeClr val="tx1"/>
                </a:solidFill>
                <a:latin typeface="+mn-lt"/>
              </a:defRPr>
            </a:lvl1pPr>
          </a:lstStyle>
          <a:p>
            <a:pPr lvl="0"/>
            <a:r>
              <a:rPr lang="en-GB" noProof="0"/>
              <a:t>Click icon to add table</a:t>
            </a:r>
          </a:p>
        </p:txBody>
      </p:sp>
      <p:sp>
        <p:nvSpPr>
          <p:cNvPr id="11" name="Text Placeholder 2">
            <a:extLst>
              <a:ext uri="{FF2B5EF4-FFF2-40B4-BE49-F238E27FC236}">
                <a16:creationId xmlns:a16="http://schemas.microsoft.com/office/drawing/2014/main" id="{89B8D9E7-EAC8-4A5C-4139-BA396711F078}"/>
              </a:ext>
            </a:extLst>
          </p:cNvPr>
          <p:cNvSpPr>
            <a:spLocks noGrp="1"/>
          </p:cNvSpPr>
          <p:nvPr>
            <p:ph type="body" sz="quarter" idx="16" hasCustomPrompt="1"/>
          </p:nvPr>
        </p:nvSpPr>
        <p:spPr>
          <a:xfrm>
            <a:off x="632125" y="5586423"/>
            <a:ext cx="5463875" cy="365760"/>
          </a:xfrm>
          <a:prstGeom prst="rect">
            <a:avLst/>
          </a:prstGeom>
        </p:spPr>
        <p:txBody>
          <a:bodyPr lIns="45720" tIns="45720" rIns="45720" bIns="45720"/>
          <a:lstStyle>
            <a:lvl1pPr marL="0" indent="0">
              <a:lnSpc>
                <a:spcPct val="100000"/>
              </a:lnSpc>
              <a:spcBef>
                <a:spcPts val="0"/>
              </a:spcBef>
              <a:buFont typeface="Arial" panose="020B0604020202020204" pitchFamily="34" charset="0"/>
              <a:buNone/>
              <a:defRPr sz="1600" b="0" i="0" baseline="0">
                <a:solidFill>
                  <a:schemeClr val="tx1"/>
                </a:solidFill>
                <a:latin typeface="+mn-lt"/>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Table caption</a:t>
            </a:r>
          </a:p>
        </p:txBody>
      </p:sp>
      <p:sp>
        <p:nvSpPr>
          <p:cNvPr id="3" name="Title Placeholder 1">
            <a:extLst>
              <a:ext uri="{FF2B5EF4-FFF2-40B4-BE49-F238E27FC236}">
                <a16:creationId xmlns:a16="http://schemas.microsoft.com/office/drawing/2014/main" id="{051B1935-8F76-89F3-34A7-104AF19A7D3D}"/>
              </a:ext>
            </a:extLst>
          </p:cNvPr>
          <p:cNvSpPr>
            <a:spLocks noGrp="1"/>
          </p:cNvSpPr>
          <p:nvPr>
            <p:ph type="title" hasCustomPrompt="1"/>
          </p:nvPr>
        </p:nvSpPr>
        <p:spPr>
          <a:xfrm>
            <a:off x="609602" y="384079"/>
            <a:ext cx="10972800" cy="685800"/>
          </a:xfrm>
          <a:prstGeom prst="rect">
            <a:avLst/>
          </a:prstGeom>
        </p:spPr>
        <p:txBody>
          <a:bodyPr vert="horz" lIns="45720" tIns="45720" rIns="45720" bIns="45720" rtlCol="0" anchor="ctr">
            <a:noAutofit/>
          </a:bodyPr>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125456341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Heading w Chart">
    <p:spTree>
      <p:nvGrpSpPr>
        <p:cNvPr id="1" name=""/>
        <p:cNvGrpSpPr/>
        <p:nvPr/>
      </p:nvGrpSpPr>
      <p:grpSpPr>
        <a:xfrm>
          <a:off x="0" y="0"/>
          <a:ext cx="0" cy="0"/>
          <a:chOff x="0" y="0"/>
          <a:chExt cx="0" cy="0"/>
        </a:xfrm>
      </p:grpSpPr>
      <p:sp>
        <p:nvSpPr>
          <p:cNvPr id="12" name="Text Placeholder 2">
            <a:extLst>
              <a:ext uri="{FF2B5EF4-FFF2-40B4-BE49-F238E27FC236}">
                <a16:creationId xmlns:a16="http://schemas.microsoft.com/office/drawing/2014/main" id="{48CE7DB6-039C-AC58-5C90-9B19A4AA26C7}"/>
              </a:ext>
            </a:extLst>
          </p:cNvPr>
          <p:cNvSpPr>
            <a:spLocks noGrp="1"/>
          </p:cNvSpPr>
          <p:nvPr>
            <p:ph type="body" sz="quarter" idx="16" hasCustomPrompt="1"/>
          </p:nvPr>
        </p:nvSpPr>
        <p:spPr>
          <a:xfrm>
            <a:off x="632125" y="5586423"/>
            <a:ext cx="5463875" cy="365760"/>
          </a:xfrm>
          <a:prstGeom prst="rect">
            <a:avLst/>
          </a:prstGeom>
        </p:spPr>
        <p:txBody>
          <a:bodyPr lIns="45720" tIns="45720" rIns="45720" bIns="45720"/>
          <a:lstStyle>
            <a:lvl1pPr marL="0" indent="0">
              <a:lnSpc>
                <a:spcPct val="100000"/>
              </a:lnSpc>
              <a:spcBef>
                <a:spcPts val="0"/>
              </a:spcBef>
              <a:buFont typeface="Arial" panose="020B0604020202020204" pitchFamily="34" charset="0"/>
              <a:buNone/>
              <a:defRPr sz="1600" b="0" i="0" baseline="0">
                <a:solidFill>
                  <a:schemeClr val="tx1"/>
                </a:solidFill>
                <a:latin typeface="+mn-lt"/>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Chart caption</a:t>
            </a:r>
          </a:p>
        </p:txBody>
      </p:sp>
      <p:sp>
        <p:nvSpPr>
          <p:cNvPr id="14" name="Chart Placeholder 2">
            <a:extLst>
              <a:ext uri="{FF2B5EF4-FFF2-40B4-BE49-F238E27FC236}">
                <a16:creationId xmlns:a16="http://schemas.microsoft.com/office/drawing/2014/main" id="{BD75F8AD-CDF4-CE28-1C24-08F6FA9598D3}"/>
              </a:ext>
            </a:extLst>
          </p:cNvPr>
          <p:cNvSpPr>
            <a:spLocks noGrp="1"/>
          </p:cNvSpPr>
          <p:nvPr>
            <p:ph type="chart" sz="quarter" idx="10"/>
          </p:nvPr>
        </p:nvSpPr>
        <p:spPr>
          <a:xfrm>
            <a:off x="632125" y="1409701"/>
            <a:ext cx="10960608" cy="3937002"/>
          </a:xfrm>
          <a:prstGeom prst="rect">
            <a:avLst/>
          </a:prstGeom>
        </p:spPr>
        <p:txBody>
          <a:bodyPr vert="horz" lIns="45720" tIns="45720" rIns="45720" bIns="45720">
            <a:noAutofit/>
          </a:bodyPr>
          <a:lstStyle>
            <a:lvl1pPr marL="0" indent="0" algn="ctr">
              <a:lnSpc>
                <a:spcPct val="100000"/>
              </a:lnSpc>
              <a:spcBef>
                <a:spcPts val="0"/>
              </a:spcBef>
              <a:buNone/>
              <a:defRPr sz="2400" b="0" i="0">
                <a:solidFill>
                  <a:schemeClr val="tx1"/>
                </a:solidFill>
                <a:latin typeface="+mn-lt"/>
                <a:cs typeface="CiscoSans ExtraLight"/>
              </a:defRPr>
            </a:lvl1pPr>
          </a:lstStyle>
          <a:p>
            <a:pPr lvl="0"/>
            <a:r>
              <a:rPr lang="en-GB" noProof="0"/>
              <a:t>Click icon to add chart</a:t>
            </a:r>
            <a:endParaRPr lang="en-US" noProof="0"/>
          </a:p>
        </p:txBody>
      </p:sp>
      <p:sp>
        <p:nvSpPr>
          <p:cNvPr id="3" name="Title Placeholder 1">
            <a:extLst>
              <a:ext uri="{FF2B5EF4-FFF2-40B4-BE49-F238E27FC236}">
                <a16:creationId xmlns:a16="http://schemas.microsoft.com/office/drawing/2014/main" id="{34A57B70-3F6E-FA7F-CC44-293D6CF9E212}"/>
              </a:ext>
            </a:extLst>
          </p:cNvPr>
          <p:cNvSpPr>
            <a:spLocks noGrp="1"/>
          </p:cNvSpPr>
          <p:nvPr>
            <p:ph type="title" hasCustomPrompt="1"/>
          </p:nvPr>
        </p:nvSpPr>
        <p:spPr>
          <a:xfrm>
            <a:off x="609602" y="384079"/>
            <a:ext cx="10972800" cy="685800"/>
          </a:xfrm>
          <a:prstGeom prst="rect">
            <a:avLst/>
          </a:prstGeom>
        </p:spPr>
        <p:txBody>
          <a:bodyPr vert="horz" lIns="45720" tIns="45720" rIns="45720" bIns="45720" rtlCol="0" anchor="ctr">
            <a:noAutofit/>
          </a:bodyPr>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236994581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p:cSld name="Closing White">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26AD5A65-A7EB-424E-8ADF-62E6668815B4}"/>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5038770" y="2921000"/>
            <a:ext cx="2114461" cy="874949"/>
          </a:xfrm>
          <a:prstGeom prst="rect">
            <a:avLst/>
          </a:prstGeom>
        </p:spPr>
      </p:pic>
    </p:spTree>
    <p:extLst>
      <p:ext uri="{BB962C8B-B14F-4D97-AF65-F5344CB8AC3E}">
        <p14:creationId xmlns:p14="http://schemas.microsoft.com/office/powerpoint/2010/main" val="91870674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p:cSld name="Closing Sky">
    <p:bg>
      <p:bgPr>
        <a:solidFill>
          <a:schemeClr val="accent1"/>
        </a:solidFill>
        <a:effectLst/>
      </p:bgPr>
    </p:bg>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26AD5A65-A7EB-424E-8ADF-62E6668815B4}"/>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5038770" y="2921000"/>
            <a:ext cx="2114461" cy="874949"/>
          </a:xfrm>
          <a:prstGeom prst="rect">
            <a:avLst/>
          </a:prstGeom>
        </p:spPr>
      </p:pic>
    </p:spTree>
    <p:extLst>
      <p:ext uri="{BB962C8B-B14F-4D97-AF65-F5344CB8AC3E}">
        <p14:creationId xmlns:p14="http://schemas.microsoft.com/office/powerpoint/2010/main" val="389473356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p:cSld name="Closing Midnight">
    <p:bg>
      <p:bgPr>
        <a:solidFill>
          <a:schemeClr val="bg1"/>
        </a:solidFill>
        <a:effectLst/>
      </p:bgPr>
    </p:bg>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26AD5A65-A7EB-424E-8ADF-62E6668815B4}"/>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5038770" y="2921000"/>
            <a:ext cx="2114461" cy="874949"/>
          </a:xfrm>
          <a:prstGeom prst="rect">
            <a:avLst/>
          </a:prstGeom>
        </p:spPr>
      </p:pic>
    </p:spTree>
    <p:extLst>
      <p:ext uri="{BB962C8B-B14F-4D97-AF65-F5344CB8AC3E}">
        <p14:creationId xmlns:p14="http://schemas.microsoft.com/office/powerpoint/2010/main" val="327334760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Bullet">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16401" y="1602317"/>
            <a:ext cx="11036459" cy="4519083"/>
          </a:xfrm>
          <a:prstGeom prst="rect">
            <a:avLst/>
          </a:prstGeom>
        </p:spPr>
        <p:txBody>
          <a:bodyPr lIns="91420" tIns="45710" rIns="91420" bIns="45710">
            <a:noAutofit/>
          </a:bodyPr>
          <a:lstStyle>
            <a:lvl1pPr marL="304792" indent="-228594">
              <a:lnSpc>
                <a:spcPct val="95000"/>
              </a:lnSpc>
              <a:spcBef>
                <a:spcPts val="1480"/>
              </a:spcBef>
              <a:buClr>
                <a:schemeClr val="tx1"/>
              </a:buClr>
              <a:buSzPct val="80000"/>
              <a:buFont typeface="Arial"/>
              <a:buChar char="•"/>
              <a:defRPr sz="2667" b="0" i="0">
                <a:solidFill>
                  <a:schemeClr val="tx1"/>
                </a:solidFill>
                <a:latin typeface="+mn-lt"/>
                <a:ea typeface="CiscoSansTT Thin" charset="0"/>
                <a:cs typeface="CiscoSansTT Thin" charset="0"/>
              </a:defRPr>
            </a:lvl1pPr>
            <a:lvl2pPr marL="609585" indent="-220128">
              <a:lnSpc>
                <a:spcPct val="95000"/>
              </a:lnSpc>
              <a:spcBef>
                <a:spcPts val="600"/>
              </a:spcBef>
              <a:buClr>
                <a:schemeClr val="tx1"/>
              </a:buClr>
              <a:buSzPct val="80000"/>
              <a:buFont typeface="Arial"/>
              <a:buChar char="•"/>
              <a:defRPr sz="2400" b="0" i="0">
                <a:solidFill>
                  <a:schemeClr val="tx1"/>
                </a:solidFill>
                <a:latin typeface="+mn-lt"/>
                <a:ea typeface="CiscoSansTT Thin" charset="0"/>
                <a:cs typeface="CiscoSansTT Thin" charset="0"/>
              </a:defRPr>
            </a:lvl2pPr>
            <a:lvl3pPr marL="914377" indent="-146047">
              <a:buClr>
                <a:schemeClr val="tx1"/>
              </a:buClr>
              <a:buSzPct val="80000"/>
              <a:buFont typeface="Arial"/>
              <a:buChar char="•"/>
              <a:defRPr sz="2133" b="0" i="0">
                <a:solidFill>
                  <a:schemeClr val="tx1"/>
                </a:solidFill>
                <a:latin typeface="+mn-lt"/>
                <a:ea typeface="CiscoSansTT Thin" charset="0"/>
                <a:cs typeface="CiscoSansTT Thin" charset="0"/>
              </a:defRPr>
            </a:lvl3pPr>
            <a:lvl4pPr marL="1214683" indent="-228548">
              <a:buClr>
                <a:schemeClr val="tx1"/>
              </a:buClr>
              <a:buSzPct val="80000"/>
              <a:buFont typeface="Arial"/>
              <a:buChar char="•"/>
              <a:defRPr sz="1867" b="0" i="0">
                <a:solidFill>
                  <a:schemeClr val="tx1"/>
                </a:solidFill>
                <a:latin typeface="+mn-lt"/>
                <a:ea typeface="CiscoSansTT Thin" charset="0"/>
                <a:cs typeface="CiscoSansTT Thin" charset="0"/>
              </a:defRPr>
            </a:lvl4pPr>
            <a:lvl5pPr marL="1443231" indent="-224314">
              <a:buClr>
                <a:schemeClr val="tx1"/>
              </a:buClr>
              <a:buSzPct val="80000"/>
              <a:buFont typeface="Arial"/>
              <a:buChar char="•"/>
              <a:defRPr sz="1600" b="0" i="0">
                <a:solidFill>
                  <a:schemeClr val="tx1"/>
                </a:solidFill>
                <a:latin typeface="+mn-lt"/>
                <a:ea typeface="CiscoSansTT Thin" charset="0"/>
                <a:cs typeface="CiscoSansTT Thin" charset="0"/>
              </a:defRPr>
            </a:lvl5pPr>
          </a:lstStyle>
          <a:p>
            <a:pPr lvl="0"/>
            <a:r>
              <a:rPr lang="en-GB"/>
              <a:t>First level</a:t>
            </a:r>
          </a:p>
          <a:p>
            <a:pPr lvl="1"/>
            <a:r>
              <a:rPr lang="en-GB"/>
              <a:t>Second level</a:t>
            </a:r>
          </a:p>
          <a:p>
            <a:pPr lvl="2"/>
            <a:r>
              <a:rPr lang="en-GB"/>
              <a:t>Third level</a:t>
            </a:r>
          </a:p>
          <a:p>
            <a:pPr lvl="3"/>
            <a:r>
              <a:rPr lang="en-GB"/>
              <a:t>Fourth level</a:t>
            </a:r>
          </a:p>
          <a:p>
            <a:pPr lvl="4"/>
            <a:r>
              <a:rPr lang="en-GB"/>
              <a:t>Fifth level</a:t>
            </a:r>
            <a:endParaRPr lang="en-US"/>
          </a:p>
        </p:txBody>
      </p:sp>
      <p:sp>
        <p:nvSpPr>
          <p:cNvPr id="6" name="Title Placeholder 5"/>
          <p:cNvSpPr>
            <a:spLocks noGrp="1"/>
          </p:cNvSpPr>
          <p:nvPr>
            <p:ph type="title"/>
          </p:nvPr>
        </p:nvSpPr>
        <p:spPr bwMode="auto">
          <a:xfrm>
            <a:off x="583688" y="455085"/>
            <a:ext cx="11127317" cy="975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24" tIns="45712" rIns="91424" bIns="45712" numCol="1" anchor="ctr" anchorCtr="0" compatLnSpc="1">
            <a:prstTxWarp prst="textNoShape">
              <a:avLst/>
            </a:prstTxWarp>
          </a:bodyPr>
          <a:lstStyle>
            <a:lvl1pPr>
              <a:defRPr sz="3733">
                <a:solidFill>
                  <a:schemeClr val="tx2"/>
                </a:solidFill>
              </a:defRPr>
            </a:lvl1pPr>
          </a:lstStyle>
          <a:p>
            <a:pPr lvl="0"/>
            <a:r>
              <a:rPr lang="en-GB"/>
              <a:t>Click to edit Master title style</a:t>
            </a:r>
          </a:p>
        </p:txBody>
      </p:sp>
    </p:spTree>
    <p:extLst>
      <p:ext uri="{BB962C8B-B14F-4D97-AF65-F5344CB8AC3E}">
        <p14:creationId xmlns:p14="http://schemas.microsoft.com/office/powerpoint/2010/main" val="6756023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Title Left Photo Sky">
    <p:bg>
      <p:bgPr>
        <a:solidFill>
          <a:schemeClr val="accent1"/>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4C42D79D-196D-79B2-C9D9-9E420F6F7382}"/>
              </a:ext>
            </a:extLst>
          </p:cNvPr>
          <p:cNvSpPr>
            <a:spLocks noGrp="1"/>
          </p:cNvSpPr>
          <p:nvPr>
            <p:ph type="ctrTitle" hasCustomPrompt="1"/>
          </p:nvPr>
        </p:nvSpPr>
        <p:spPr>
          <a:xfrm>
            <a:off x="612014" y="2941508"/>
            <a:ext cx="7223760" cy="1504200"/>
          </a:xfrm>
          <a:prstGeom prst="rect">
            <a:avLst/>
          </a:prstGeom>
          <a:noFill/>
        </p:spPr>
        <p:txBody>
          <a:bodyPr lIns="45720" tIns="45720" rIns="45720" bIns="45720" anchor="b" anchorCtr="0"/>
          <a:lstStyle>
            <a:lvl1pPr marL="0" indent="0" algn="l">
              <a:lnSpc>
                <a:spcPct val="90000"/>
              </a:lnSpc>
              <a:buFont typeface="Arial" panose="020B0604020202020204" pitchFamily="34" charset="0"/>
              <a:buNone/>
              <a:defRPr sz="5400" b="0" i="0" spc="0" baseline="0">
                <a:solidFill>
                  <a:schemeClr val="bg1"/>
                </a:solidFill>
                <a:latin typeface="+mj-lt"/>
                <a:cs typeface="CiscoSansTT ExtraLight"/>
              </a:defRPr>
            </a:lvl1pPr>
          </a:lstStyle>
          <a:p>
            <a:r>
              <a:rPr lang="en-GB"/>
              <a:t>Presentation title</a:t>
            </a:r>
            <a:endParaRPr lang="en-US"/>
          </a:p>
        </p:txBody>
      </p:sp>
      <p:sp>
        <p:nvSpPr>
          <p:cNvPr id="8" name="Subtitle">
            <a:extLst>
              <a:ext uri="{FF2B5EF4-FFF2-40B4-BE49-F238E27FC236}">
                <a16:creationId xmlns:a16="http://schemas.microsoft.com/office/drawing/2014/main" id="{8D946DB3-26D2-2EE1-728C-7D32C4930F2E}"/>
              </a:ext>
            </a:extLst>
          </p:cNvPr>
          <p:cNvSpPr>
            <a:spLocks noGrp="1"/>
          </p:cNvSpPr>
          <p:nvPr>
            <p:ph type="body" sz="quarter" idx="13" hasCustomPrompt="1"/>
          </p:nvPr>
        </p:nvSpPr>
        <p:spPr>
          <a:xfrm>
            <a:off x="612014" y="4533637"/>
            <a:ext cx="7223760" cy="398668"/>
          </a:xfrm>
          <a:prstGeom prst="rect">
            <a:avLst/>
          </a:prstGeom>
          <a:noFill/>
        </p:spPr>
        <p:txBody>
          <a:bodyPr lIns="45720" tIns="45720" rIns="45720" bIns="45720">
            <a:noAutofit/>
          </a:bodyPr>
          <a:lstStyle>
            <a:lvl1pPr marL="0" indent="0" algn="l">
              <a:buFont typeface="Arial" panose="020B0604020202020204" pitchFamily="34" charset="0"/>
              <a:buNone/>
              <a:defRPr sz="2400" b="0" i="0" baseline="0">
                <a:solidFill>
                  <a:schemeClr val="tx1"/>
                </a:solidFill>
                <a:latin typeface="+mn-lt"/>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Subtitle</a:t>
            </a:r>
          </a:p>
        </p:txBody>
      </p:sp>
      <p:sp>
        <p:nvSpPr>
          <p:cNvPr id="12" name="Subtitle 2">
            <a:extLst>
              <a:ext uri="{FF2B5EF4-FFF2-40B4-BE49-F238E27FC236}">
                <a16:creationId xmlns:a16="http://schemas.microsoft.com/office/drawing/2014/main" id="{E07CA8F8-C47B-50F4-9C65-C46111F86B86}"/>
              </a:ext>
            </a:extLst>
          </p:cNvPr>
          <p:cNvSpPr>
            <a:spLocks noGrp="1"/>
          </p:cNvSpPr>
          <p:nvPr>
            <p:ph type="subTitle" idx="1" hasCustomPrompt="1"/>
          </p:nvPr>
        </p:nvSpPr>
        <p:spPr>
          <a:xfrm>
            <a:off x="612014" y="5150448"/>
            <a:ext cx="7223760" cy="548640"/>
          </a:xfrm>
          <a:prstGeom prst="rect">
            <a:avLst/>
          </a:prstGeom>
          <a:noFill/>
        </p:spPr>
        <p:txBody>
          <a:bodyPr lIns="45720" tIns="45720" rIns="45720" bIns="45720" anchor="t" anchorCtr="0">
            <a:noAutofit/>
          </a:bodyPr>
          <a:lstStyle>
            <a:lvl1pPr marL="0" indent="0" algn="l">
              <a:lnSpc>
                <a:spcPct val="100000"/>
              </a:lnSpc>
              <a:spcBef>
                <a:spcPts val="0"/>
              </a:spcBef>
              <a:spcAft>
                <a:spcPts val="0"/>
              </a:spcAft>
              <a:buNone/>
              <a:defRPr sz="1600" b="0" i="0">
                <a:solidFill>
                  <a:schemeClr val="tx1"/>
                </a:solidFill>
                <a:latin typeface="+mn-lt"/>
                <a:cs typeface="CiscoSansTT Light" panose="020B0503020201020303" pitchFamily="34" charset="0"/>
              </a:defRPr>
            </a:lvl1pPr>
            <a:lvl2pPr marL="457138" indent="0" algn="ctr">
              <a:buNone/>
              <a:defRPr>
                <a:solidFill>
                  <a:schemeClr val="tx1">
                    <a:tint val="75000"/>
                  </a:schemeClr>
                </a:solidFill>
              </a:defRPr>
            </a:lvl2pPr>
            <a:lvl3pPr marL="914286" indent="0" algn="ctr">
              <a:buNone/>
              <a:defRPr>
                <a:solidFill>
                  <a:schemeClr val="tx1">
                    <a:tint val="75000"/>
                  </a:schemeClr>
                </a:solidFill>
              </a:defRPr>
            </a:lvl3pPr>
            <a:lvl4pPr marL="1371427" indent="0" algn="ctr">
              <a:buNone/>
              <a:defRPr>
                <a:solidFill>
                  <a:schemeClr val="tx1">
                    <a:tint val="75000"/>
                  </a:schemeClr>
                </a:solidFill>
              </a:defRPr>
            </a:lvl4pPr>
            <a:lvl5pPr marL="1828573" indent="0" algn="ctr">
              <a:buNone/>
              <a:defRPr>
                <a:solidFill>
                  <a:schemeClr val="tx1">
                    <a:tint val="75000"/>
                  </a:schemeClr>
                </a:solidFill>
              </a:defRPr>
            </a:lvl5pPr>
            <a:lvl6pPr marL="2285711" indent="0" algn="ctr">
              <a:buNone/>
              <a:defRPr>
                <a:solidFill>
                  <a:schemeClr val="tx1">
                    <a:tint val="75000"/>
                  </a:schemeClr>
                </a:solidFill>
              </a:defRPr>
            </a:lvl6pPr>
            <a:lvl7pPr marL="2742858" indent="0" algn="ctr">
              <a:buNone/>
              <a:defRPr>
                <a:solidFill>
                  <a:schemeClr val="tx1">
                    <a:tint val="75000"/>
                  </a:schemeClr>
                </a:solidFill>
              </a:defRPr>
            </a:lvl7pPr>
            <a:lvl8pPr marL="3200000" indent="0" algn="ctr">
              <a:buNone/>
              <a:defRPr>
                <a:solidFill>
                  <a:schemeClr val="tx1">
                    <a:tint val="75000"/>
                  </a:schemeClr>
                </a:solidFill>
              </a:defRPr>
            </a:lvl8pPr>
            <a:lvl9pPr marL="3657146" indent="0" algn="ctr">
              <a:buNone/>
              <a:defRPr>
                <a:solidFill>
                  <a:schemeClr val="tx1">
                    <a:tint val="75000"/>
                  </a:schemeClr>
                </a:solidFill>
              </a:defRPr>
            </a:lvl9pPr>
          </a:lstStyle>
          <a:p>
            <a:r>
              <a:rPr lang="en-GB"/>
              <a:t>Speaker name, Speaker title </a:t>
            </a:r>
            <a:br>
              <a:rPr lang="en-GB"/>
            </a:br>
            <a:r>
              <a:rPr lang="en-GB"/>
              <a:t>Department</a:t>
            </a:r>
          </a:p>
        </p:txBody>
      </p:sp>
      <p:pic>
        <p:nvPicPr>
          <p:cNvPr id="25" name="Picture 7">
            <a:extLst>
              <a:ext uri="{FF2B5EF4-FFF2-40B4-BE49-F238E27FC236}">
                <a16:creationId xmlns:a16="http://schemas.microsoft.com/office/drawing/2014/main" id="{C5A29C15-48D7-6644-9164-6F819B3D7D84}"/>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609602" y="431800"/>
            <a:ext cx="714359" cy="375341"/>
          </a:xfrm>
          <a:prstGeom prst="rect">
            <a:avLst/>
          </a:prstGeom>
        </p:spPr>
      </p:pic>
      <p:sp>
        <p:nvSpPr>
          <p:cNvPr id="5" name="Content Placeholder 3">
            <a:extLst>
              <a:ext uri="{FF2B5EF4-FFF2-40B4-BE49-F238E27FC236}">
                <a16:creationId xmlns:a16="http://schemas.microsoft.com/office/drawing/2014/main" id="{5B2559ED-95F1-F66B-5A2F-A212CE3F2F86}"/>
              </a:ext>
            </a:extLst>
          </p:cNvPr>
          <p:cNvSpPr>
            <a:spLocks noGrp="1"/>
          </p:cNvSpPr>
          <p:nvPr>
            <p:ph sz="quarter" idx="14" hasCustomPrompt="1"/>
          </p:nvPr>
        </p:nvSpPr>
        <p:spPr>
          <a:xfrm>
            <a:off x="612014" y="5824731"/>
            <a:ext cx="7223760" cy="287338"/>
          </a:xfrm>
          <a:prstGeom prst="rect">
            <a:avLst/>
          </a:prstGeom>
        </p:spPr>
        <p:txBody>
          <a:bodyPr lIns="45720" rIns="45720"/>
          <a:lstStyle>
            <a:lvl1pPr marL="0" indent="0">
              <a:spcBef>
                <a:spcPts val="0"/>
              </a:spcBef>
              <a:buNone/>
              <a:defRPr sz="1400">
                <a:latin typeface="+mn-lt"/>
              </a:defRPr>
            </a:lvl1pPr>
          </a:lstStyle>
          <a:p>
            <a:r>
              <a:rPr lang="en-GB"/>
              <a:t>Date</a:t>
            </a:r>
          </a:p>
        </p:txBody>
      </p:sp>
      <p:sp>
        <p:nvSpPr>
          <p:cNvPr id="2" name="Picture Placeholder 2">
            <a:extLst>
              <a:ext uri="{FF2B5EF4-FFF2-40B4-BE49-F238E27FC236}">
                <a16:creationId xmlns:a16="http://schemas.microsoft.com/office/drawing/2014/main" id="{3142FB2B-DAA9-0877-DC48-2611FC3FC410}"/>
              </a:ext>
            </a:extLst>
          </p:cNvPr>
          <p:cNvSpPr>
            <a:spLocks noGrp="1"/>
          </p:cNvSpPr>
          <p:nvPr>
            <p:ph type="pic" sz="quarter" idx="10" hasCustomPrompt="1"/>
          </p:nvPr>
        </p:nvSpPr>
        <p:spPr>
          <a:xfrm>
            <a:off x="8186059" y="0"/>
            <a:ext cx="4005943" cy="6858000"/>
          </a:xfrm>
          <a:prstGeom prst="rect">
            <a:avLst/>
          </a:prstGeom>
          <a:solidFill>
            <a:schemeClr val="accent4">
              <a:alpha val="25000"/>
            </a:schemeClr>
          </a:solidFill>
        </p:spPr>
        <p:txBody>
          <a:bodyPr vert="horz" lIns="91420" tIns="45710" rIns="91420" bIns="45710" anchor="ctr"/>
          <a:lstStyle>
            <a:lvl1pPr marL="0" indent="0" algn="ctr">
              <a:buNone/>
              <a:defRPr sz="1200" b="0" i="0" baseline="0">
                <a:solidFill>
                  <a:schemeClr val="tx1"/>
                </a:solidFill>
                <a:latin typeface="+mn-lt"/>
                <a:cs typeface="CiscoSans ExtraLight"/>
              </a:defRPr>
            </a:lvl1pPr>
          </a:lstStyle>
          <a:p>
            <a:pPr lvl="0"/>
            <a:r>
              <a:rPr lang="en-US" noProof="0"/>
              <a:t>Click to add picture</a:t>
            </a:r>
          </a:p>
        </p:txBody>
      </p:sp>
    </p:spTree>
    <p:extLst>
      <p:ext uri="{BB962C8B-B14F-4D97-AF65-F5344CB8AC3E}">
        <p14:creationId xmlns:p14="http://schemas.microsoft.com/office/powerpoint/2010/main" val="280996897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p:cSld name="Title Left White">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4C42D79D-196D-79B2-C9D9-9E420F6F7382}"/>
              </a:ext>
            </a:extLst>
          </p:cNvPr>
          <p:cNvSpPr>
            <a:spLocks noGrp="1"/>
          </p:cNvSpPr>
          <p:nvPr>
            <p:ph type="ctrTitle" hasCustomPrompt="1"/>
          </p:nvPr>
        </p:nvSpPr>
        <p:spPr>
          <a:xfrm>
            <a:off x="612014" y="2941508"/>
            <a:ext cx="10972800" cy="1504200"/>
          </a:xfrm>
          <a:prstGeom prst="rect">
            <a:avLst/>
          </a:prstGeom>
          <a:noFill/>
        </p:spPr>
        <p:txBody>
          <a:bodyPr lIns="45720" tIns="45720" rIns="45720" bIns="45720" anchor="b" anchorCtr="0"/>
          <a:lstStyle>
            <a:lvl1pPr marL="0" indent="0" algn="l">
              <a:lnSpc>
                <a:spcPct val="90000"/>
              </a:lnSpc>
              <a:buFont typeface="Arial" panose="020B0604020202020204" pitchFamily="34" charset="0"/>
              <a:buNone/>
              <a:defRPr sz="5400" b="0" i="0" spc="0" baseline="0">
                <a:solidFill>
                  <a:schemeClr val="bg1"/>
                </a:solidFill>
                <a:latin typeface="+mj-lt"/>
                <a:cs typeface="CiscoSansTT ExtraLight"/>
              </a:defRPr>
            </a:lvl1pPr>
          </a:lstStyle>
          <a:p>
            <a:r>
              <a:rPr lang="en-GB"/>
              <a:t>Presentation title</a:t>
            </a:r>
            <a:endParaRPr lang="en-US"/>
          </a:p>
        </p:txBody>
      </p:sp>
      <p:sp>
        <p:nvSpPr>
          <p:cNvPr id="8" name="Subtitle">
            <a:extLst>
              <a:ext uri="{FF2B5EF4-FFF2-40B4-BE49-F238E27FC236}">
                <a16:creationId xmlns:a16="http://schemas.microsoft.com/office/drawing/2014/main" id="{8D946DB3-26D2-2EE1-728C-7D32C4930F2E}"/>
              </a:ext>
            </a:extLst>
          </p:cNvPr>
          <p:cNvSpPr>
            <a:spLocks noGrp="1"/>
          </p:cNvSpPr>
          <p:nvPr>
            <p:ph type="body" sz="quarter" idx="13" hasCustomPrompt="1"/>
          </p:nvPr>
        </p:nvSpPr>
        <p:spPr>
          <a:xfrm>
            <a:off x="612014" y="4533637"/>
            <a:ext cx="10972800" cy="398668"/>
          </a:xfrm>
          <a:prstGeom prst="rect">
            <a:avLst/>
          </a:prstGeom>
          <a:noFill/>
        </p:spPr>
        <p:txBody>
          <a:bodyPr lIns="45720" tIns="45720" rIns="45720" bIns="45720">
            <a:noAutofit/>
          </a:bodyPr>
          <a:lstStyle>
            <a:lvl1pPr marL="0" indent="0" algn="l">
              <a:buFont typeface="Arial" panose="020B0604020202020204" pitchFamily="34" charset="0"/>
              <a:buNone/>
              <a:defRPr sz="2400" b="0" i="0" baseline="0">
                <a:solidFill>
                  <a:schemeClr val="tx1"/>
                </a:solidFill>
                <a:latin typeface="+mn-lt"/>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Subtitle</a:t>
            </a:r>
          </a:p>
        </p:txBody>
      </p:sp>
      <p:sp>
        <p:nvSpPr>
          <p:cNvPr id="12" name="Subtitle 2">
            <a:extLst>
              <a:ext uri="{FF2B5EF4-FFF2-40B4-BE49-F238E27FC236}">
                <a16:creationId xmlns:a16="http://schemas.microsoft.com/office/drawing/2014/main" id="{E07CA8F8-C47B-50F4-9C65-C46111F86B86}"/>
              </a:ext>
            </a:extLst>
          </p:cNvPr>
          <p:cNvSpPr>
            <a:spLocks noGrp="1"/>
          </p:cNvSpPr>
          <p:nvPr>
            <p:ph type="subTitle" idx="1" hasCustomPrompt="1"/>
          </p:nvPr>
        </p:nvSpPr>
        <p:spPr>
          <a:xfrm>
            <a:off x="612014" y="5150448"/>
            <a:ext cx="10972800" cy="548640"/>
          </a:xfrm>
          <a:prstGeom prst="rect">
            <a:avLst/>
          </a:prstGeom>
          <a:noFill/>
        </p:spPr>
        <p:txBody>
          <a:bodyPr lIns="45720" tIns="45720" rIns="45720" bIns="45720" anchor="t" anchorCtr="0">
            <a:noAutofit/>
          </a:bodyPr>
          <a:lstStyle>
            <a:lvl1pPr marL="0" indent="0" algn="l">
              <a:lnSpc>
                <a:spcPct val="100000"/>
              </a:lnSpc>
              <a:spcBef>
                <a:spcPts val="0"/>
              </a:spcBef>
              <a:spcAft>
                <a:spcPts val="0"/>
              </a:spcAft>
              <a:buNone/>
              <a:defRPr sz="1600" b="0" i="0">
                <a:solidFill>
                  <a:schemeClr val="tx1"/>
                </a:solidFill>
                <a:latin typeface="+mn-lt"/>
                <a:cs typeface="CiscoSansTT Light" panose="020B0503020201020303" pitchFamily="34" charset="0"/>
              </a:defRPr>
            </a:lvl1pPr>
            <a:lvl2pPr marL="457138" indent="0" algn="ctr">
              <a:buNone/>
              <a:defRPr>
                <a:solidFill>
                  <a:schemeClr val="tx1">
                    <a:tint val="75000"/>
                  </a:schemeClr>
                </a:solidFill>
              </a:defRPr>
            </a:lvl2pPr>
            <a:lvl3pPr marL="914286" indent="0" algn="ctr">
              <a:buNone/>
              <a:defRPr>
                <a:solidFill>
                  <a:schemeClr val="tx1">
                    <a:tint val="75000"/>
                  </a:schemeClr>
                </a:solidFill>
              </a:defRPr>
            </a:lvl3pPr>
            <a:lvl4pPr marL="1371427" indent="0" algn="ctr">
              <a:buNone/>
              <a:defRPr>
                <a:solidFill>
                  <a:schemeClr val="tx1">
                    <a:tint val="75000"/>
                  </a:schemeClr>
                </a:solidFill>
              </a:defRPr>
            </a:lvl4pPr>
            <a:lvl5pPr marL="1828573" indent="0" algn="ctr">
              <a:buNone/>
              <a:defRPr>
                <a:solidFill>
                  <a:schemeClr val="tx1">
                    <a:tint val="75000"/>
                  </a:schemeClr>
                </a:solidFill>
              </a:defRPr>
            </a:lvl5pPr>
            <a:lvl6pPr marL="2285711" indent="0" algn="ctr">
              <a:buNone/>
              <a:defRPr>
                <a:solidFill>
                  <a:schemeClr val="tx1">
                    <a:tint val="75000"/>
                  </a:schemeClr>
                </a:solidFill>
              </a:defRPr>
            </a:lvl6pPr>
            <a:lvl7pPr marL="2742858" indent="0" algn="ctr">
              <a:buNone/>
              <a:defRPr>
                <a:solidFill>
                  <a:schemeClr val="tx1">
                    <a:tint val="75000"/>
                  </a:schemeClr>
                </a:solidFill>
              </a:defRPr>
            </a:lvl7pPr>
            <a:lvl8pPr marL="3200000" indent="0" algn="ctr">
              <a:buNone/>
              <a:defRPr>
                <a:solidFill>
                  <a:schemeClr val="tx1">
                    <a:tint val="75000"/>
                  </a:schemeClr>
                </a:solidFill>
              </a:defRPr>
            </a:lvl8pPr>
            <a:lvl9pPr marL="3657146" indent="0" algn="ctr">
              <a:buNone/>
              <a:defRPr>
                <a:solidFill>
                  <a:schemeClr val="tx1">
                    <a:tint val="75000"/>
                  </a:schemeClr>
                </a:solidFill>
              </a:defRPr>
            </a:lvl9pPr>
          </a:lstStyle>
          <a:p>
            <a:r>
              <a:rPr lang="en-GB"/>
              <a:t>Speaker name, Speaker title </a:t>
            </a:r>
            <a:br>
              <a:rPr lang="en-GB"/>
            </a:br>
            <a:r>
              <a:rPr lang="en-GB"/>
              <a:t>Department</a:t>
            </a:r>
          </a:p>
        </p:txBody>
      </p:sp>
      <p:pic>
        <p:nvPicPr>
          <p:cNvPr id="25" name="Picture 7">
            <a:extLst>
              <a:ext uri="{FF2B5EF4-FFF2-40B4-BE49-F238E27FC236}">
                <a16:creationId xmlns:a16="http://schemas.microsoft.com/office/drawing/2014/main" id="{C5A29C15-48D7-6644-9164-6F819B3D7D84}"/>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609602" y="431800"/>
            <a:ext cx="714359" cy="375341"/>
          </a:xfrm>
          <a:prstGeom prst="rect">
            <a:avLst/>
          </a:prstGeom>
        </p:spPr>
      </p:pic>
      <p:sp>
        <p:nvSpPr>
          <p:cNvPr id="5" name="Content Placeholder 3">
            <a:extLst>
              <a:ext uri="{FF2B5EF4-FFF2-40B4-BE49-F238E27FC236}">
                <a16:creationId xmlns:a16="http://schemas.microsoft.com/office/drawing/2014/main" id="{5B2559ED-95F1-F66B-5A2F-A212CE3F2F86}"/>
              </a:ext>
            </a:extLst>
          </p:cNvPr>
          <p:cNvSpPr>
            <a:spLocks noGrp="1"/>
          </p:cNvSpPr>
          <p:nvPr>
            <p:ph sz="quarter" idx="14" hasCustomPrompt="1"/>
          </p:nvPr>
        </p:nvSpPr>
        <p:spPr>
          <a:xfrm>
            <a:off x="612014" y="5824731"/>
            <a:ext cx="10972800" cy="287338"/>
          </a:xfrm>
          <a:prstGeom prst="rect">
            <a:avLst/>
          </a:prstGeom>
        </p:spPr>
        <p:txBody>
          <a:bodyPr lIns="45720" rIns="45720"/>
          <a:lstStyle>
            <a:lvl1pPr marL="0" indent="0">
              <a:spcBef>
                <a:spcPts val="0"/>
              </a:spcBef>
              <a:buNone/>
              <a:defRPr sz="1400">
                <a:latin typeface="+mn-lt"/>
              </a:defRPr>
            </a:lvl1pPr>
          </a:lstStyle>
          <a:p>
            <a:r>
              <a:rPr lang="en-GB"/>
              <a:t>Date</a:t>
            </a:r>
          </a:p>
        </p:txBody>
      </p:sp>
    </p:spTree>
    <p:extLst>
      <p:ext uri="{BB962C8B-B14F-4D97-AF65-F5344CB8AC3E}">
        <p14:creationId xmlns:p14="http://schemas.microsoft.com/office/powerpoint/2010/main" val="208197091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p:cSld name="Title Left Sky ">
    <p:bg>
      <p:bgPr>
        <a:solidFill>
          <a:schemeClr val="accent1"/>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4C42D79D-196D-79B2-C9D9-9E420F6F7382}"/>
              </a:ext>
            </a:extLst>
          </p:cNvPr>
          <p:cNvSpPr>
            <a:spLocks noGrp="1"/>
          </p:cNvSpPr>
          <p:nvPr>
            <p:ph type="ctrTitle" hasCustomPrompt="1"/>
          </p:nvPr>
        </p:nvSpPr>
        <p:spPr>
          <a:xfrm>
            <a:off x="612014" y="2941508"/>
            <a:ext cx="10972800" cy="1504200"/>
          </a:xfrm>
          <a:prstGeom prst="rect">
            <a:avLst/>
          </a:prstGeom>
          <a:noFill/>
        </p:spPr>
        <p:txBody>
          <a:bodyPr lIns="45720" tIns="45720" rIns="45720" bIns="45720" anchor="b" anchorCtr="0"/>
          <a:lstStyle>
            <a:lvl1pPr marL="0" indent="0" algn="l">
              <a:lnSpc>
                <a:spcPct val="90000"/>
              </a:lnSpc>
              <a:buFont typeface="Arial" panose="020B0604020202020204" pitchFamily="34" charset="0"/>
              <a:buNone/>
              <a:defRPr sz="5400" b="0" i="0" spc="0" baseline="0">
                <a:solidFill>
                  <a:schemeClr val="bg1"/>
                </a:solidFill>
                <a:latin typeface="+mj-lt"/>
                <a:cs typeface="CiscoSansTT ExtraLight"/>
              </a:defRPr>
            </a:lvl1pPr>
          </a:lstStyle>
          <a:p>
            <a:r>
              <a:rPr lang="en-GB"/>
              <a:t>Presentation title</a:t>
            </a:r>
            <a:endParaRPr lang="en-US"/>
          </a:p>
        </p:txBody>
      </p:sp>
      <p:sp>
        <p:nvSpPr>
          <p:cNvPr id="8" name="Subtitle">
            <a:extLst>
              <a:ext uri="{FF2B5EF4-FFF2-40B4-BE49-F238E27FC236}">
                <a16:creationId xmlns:a16="http://schemas.microsoft.com/office/drawing/2014/main" id="{8D946DB3-26D2-2EE1-728C-7D32C4930F2E}"/>
              </a:ext>
            </a:extLst>
          </p:cNvPr>
          <p:cNvSpPr>
            <a:spLocks noGrp="1"/>
          </p:cNvSpPr>
          <p:nvPr>
            <p:ph type="body" sz="quarter" idx="13" hasCustomPrompt="1"/>
          </p:nvPr>
        </p:nvSpPr>
        <p:spPr>
          <a:xfrm>
            <a:off x="612014" y="4533637"/>
            <a:ext cx="10972800" cy="398668"/>
          </a:xfrm>
          <a:prstGeom prst="rect">
            <a:avLst/>
          </a:prstGeom>
          <a:noFill/>
        </p:spPr>
        <p:txBody>
          <a:bodyPr lIns="45720" tIns="45720" rIns="45720" bIns="45720">
            <a:noAutofit/>
          </a:bodyPr>
          <a:lstStyle>
            <a:lvl1pPr marL="0" indent="0" algn="l">
              <a:buFont typeface="Arial" panose="020B0604020202020204" pitchFamily="34" charset="0"/>
              <a:buNone/>
              <a:defRPr sz="2400" b="0" i="0" baseline="0">
                <a:solidFill>
                  <a:schemeClr val="tx1"/>
                </a:solidFill>
                <a:latin typeface="+mn-lt"/>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Subtitle</a:t>
            </a:r>
          </a:p>
        </p:txBody>
      </p:sp>
      <p:sp>
        <p:nvSpPr>
          <p:cNvPr id="12" name="Subtitle 2">
            <a:extLst>
              <a:ext uri="{FF2B5EF4-FFF2-40B4-BE49-F238E27FC236}">
                <a16:creationId xmlns:a16="http://schemas.microsoft.com/office/drawing/2014/main" id="{E07CA8F8-C47B-50F4-9C65-C46111F86B86}"/>
              </a:ext>
            </a:extLst>
          </p:cNvPr>
          <p:cNvSpPr>
            <a:spLocks noGrp="1"/>
          </p:cNvSpPr>
          <p:nvPr>
            <p:ph type="subTitle" idx="1" hasCustomPrompt="1"/>
          </p:nvPr>
        </p:nvSpPr>
        <p:spPr>
          <a:xfrm>
            <a:off x="612014" y="5150448"/>
            <a:ext cx="10972800" cy="548640"/>
          </a:xfrm>
          <a:prstGeom prst="rect">
            <a:avLst/>
          </a:prstGeom>
          <a:noFill/>
        </p:spPr>
        <p:txBody>
          <a:bodyPr lIns="45720" tIns="45720" rIns="45720" bIns="45720" anchor="t" anchorCtr="0">
            <a:noAutofit/>
          </a:bodyPr>
          <a:lstStyle>
            <a:lvl1pPr marL="0" indent="0" algn="l">
              <a:lnSpc>
                <a:spcPct val="100000"/>
              </a:lnSpc>
              <a:spcBef>
                <a:spcPts val="0"/>
              </a:spcBef>
              <a:spcAft>
                <a:spcPts val="0"/>
              </a:spcAft>
              <a:buNone/>
              <a:defRPr sz="1600" b="0" i="0">
                <a:solidFill>
                  <a:schemeClr val="tx1"/>
                </a:solidFill>
                <a:latin typeface="+mn-lt"/>
                <a:cs typeface="CiscoSansTT Light" panose="020B0503020201020303" pitchFamily="34" charset="0"/>
              </a:defRPr>
            </a:lvl1pPr>
            <a:lvl2pPr marL="457138" indent="0" algn="ctr">
              <a:buNone/>
              <a:defRPr>
                <a:solidFill>
                  <a:schemeClr val="tx1">
                    <a:tint val="75000"/>
                  </a:schemeClr>
                </a:solidFill>
              </a:defRPr>
            </a:lvl2pPr>
            <a:lvl3pPr marL="914286" indent="0" algn="ctr">
              <a:buNone/>
              <a:defRPr>
                <a:solidFill>
                  <a:schemeClr val="tx1">
                    <a:tint val="75000"/>
                  </a:schemeClr>
                </a:solidFill>
              </a:defRPr>
            </a:lvl3pPr>
            <a:lvl4pPr marL="1371427" indent="0" algn="ctr">
              <a:buNone/>
              <a:defRPr>
                <a:solidFill>
                  <a:schemeClr val="tx1">
                    <a:tint val="75000"/>
                  </a:schemeClr>
                </a:solidFill>
              </a:defRPr>
            </a:lvl4pPr>
            <a:lvl5pPr marL="1828573" indent="0" algn="ctr">
              <a:buNone/>
              <a:defRPr>
                <a:solidFill>
                  <a:schemeClr val="tx1">
                    <a:tint val="75000"/>
                  </a:schemeClr>
                </a:solidFill>
              </a:defRPr>
            </a:lvl5pPr>
            <a:lvl6pPr marL="2285711" indent="0" algn="ctr">
              <a:buNone/>
              <a:defRPr>
                <a:solidFill>
                  <a:schemeClr val="tx1">
                    <a:tint val="75000"/>
                  </a:schemeClr>
                </a:solidFill>
              </a:defRPr>
            </a:lvl6pPr>
            <a:lvl7pPr marL="2742858" indent="0" algn="ctr">
              <a:buNone/>
              <a:defRPr>
                <a:solidFill>
                  <a:schemeClr val="tx1">
                    <a:tint val="75000"/>
                  </a:schemeClr>
                </a:solidFill>
              </a:defRPr>
            </a:lvl7pPr>
            <a:lvl8pPr marL="3200000" indent="0" algn="ctr">
              <a:buNone/>
              <a:defRPr>
                <a:solidFill>
                  <a:schemeClr val="tx1">
                    <a:tint val="75000"/>
                  </a:schemeClr>
                </a:solidFill>
              </a:defRPr>
            </a:lvl8pPr>
            <a:lvl9pPr marL="3657146" indent="0" algn="ctr">
              <a:buNone/>
              <a:defRPr>
                <a:solidFill>
                  <a:schemeClr val="tx1">
                    <a:tint val="75000"/>
                  </a:schemeClr>
                </a:solidFill>
              </a:defRPr>
            </a:lvl9pPr>
          </a:lstStyle>
          <a:p>
            <a:r>
              <a:rPr lang="en-GB"/>
              <a:t>Speaker name, Speaker title </a:t>
            </a:r>
            <a:br>
              <a:rPr lang="en-GB"/>
            </a:br>
            <a:r>
              <a:rPr lang="en-GB"/>
              <a:t>Department</a:t>
            </a:r>
          </a:p>
        </p:txBody>
      </p:sp>
      <p:pic>
        <p:nvPicPr>
          <p:cNvPr id="25" name="Picture 7">
            <a:extLst>
              <a:ext uri="{FF2B5EF4-FFF2-40B4-BE49-F238E27FC236}">
                <a16:creationId xmlns:a16="http://schemas.microsoft.com/office/drawing/2014/main" id="{C5A29C15-48D7-6644-9164-6F819B3D7D84}"/>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609602" y="431800"/>
            <a:ext cx="714359" cy="375341"/>
          </a:xfrm>
          <a:prstGeom prst="rect">
            <a:avLst/>
          </a:prstGeom>
        </p:spPr>
      </p:pic>
      <p:sp>
        <p:nvSpPr>
          <p:cNvPr id="5" name="Content Placeholder 3">
            <a:extLst>
              <a:ext uri="{FF2B5EF4-FFF2-40B4-BE49-F238E27FC236}">
                <a16:creationId xmlns:a16="http://schemas.microsoft.com/office/drawing/2014/main" id="{5B2559ED-95F1-F66B-5A2F-A212CE3F2F86}"/>
              </a:ext>
            </a:extLst>
          </p:cNvPr>
          <p:cNvSpPr>
            <a:spLocks noGrp="1"/>
          </p:cNvSpPr>
          <p:nvPr>
            <p:ph sz="quarter" idx="14" hasCustomPrompt="1"/>
          </p:nvPr>
        </p:nvSpPr>
        <p:spPr>
          <a:xfrm>
            <a:off x="612014" y="5824731"/>
            <a:ext cx="10972800" cy="287338"/>
          </a:xfrm>
          <a:prstGeom prst="rect">
            <a:avLst/>
          </a:prstGeom>
        </p:spPr>
        <p:txBody>
          <a:bodyPr lIns="45720" rIns="45720"/>
          <a:lstStyle>
            <a:lvl1pPr marL="0" indent="0">
              <a:spcBef>
                <a:spcPts val="0"/>
              </a:spcBef>
              <a:buNone/>
              <a:defRPr sz="1400">
                <a:latin typeface="+mn-lt"/>
              </a:defRPr>
            </a:lvl1pPr>
          </a:lstStyle>
          <a:p>
            <a:r>
              <a:rPr lang="en-GB"/>
              <a:t>Date</a:t>
            </a:r>
          </a:p>
        </p:txBody>
      </p:sp>
    </p:spTree>
    <p:extLst>
      <p:ext uri="{BB962C8B-B14F-4D97-AF65-F5344CB8AC3E}">
        <p14:creationId xmlns:p14="http://schemas.microsoft.com/office/powerpoint/2010/main" val="334850415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p:cSld name="Title Left Midnight">
    <p:bg>
      <p:bgPr>
        <a:solidFill>
          <a:schemeClr val="bg1"/>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4C42D79D-196D-79B2-C9D9-9E420F6F7382}"/>
              </a:ext>
            </a:extLst>
          </p:cNvPr>
          <p:cNvSpPr>
            <a:spLocks noGrp="1"/>
          </p:cNvSpPr>
          <p:nvPr>
            <p:ph type="ctrTitle" hasCustomPrompt="1"/>
          </p:nvPr>
        </p:nvSpPr>
        <p:spPr>
          <a:xfrm>
            <a:off x="612014" y="2941508"/>
            <a:ext cx="10972800" cy="1504200"/>
          </a:xfrm>
          <a:prstGeom prst="rect">
            <a:avLst/>
          </a:prstGeom>
          <a:noFill/>
        </p:spPr>
        <p:txBody>
          <a:bodyPr lIns="45720" tIns="45720" rIns="45720" bIns="45720" anchor="b" anchorCtr="0"/>
          <a:lstStyle>
            <a:lvl1pPr marL="0" indent="0" algn="l">
              <a:lnSpc>
                <a:spcPct val="90000"/>
              </a:lnSpc>
              <a:buFont typeface="Arial" panose="020B0604020202020204" pitchFamily="34" charset="0"/>
              <a:buNone/>
              <a:defRPr sz="5400" b="0" i="0" spc="0" baseline="0">
                <a:solidFill>
                  <a:schemeClr val="accent1"/>
                </a:solidFill>
                <a:latin typeface="+mj-lt"/>
                <a:cs typeface="CiscoSansTT ExtraLight"/>
              </a:defRPr>
            </a:lvl1pPr>
          </a:lstStyle>
          <a:p>
            <a:r>
              <a:rPr lang="en-GB"/>
              <a:t>Presentation title</a:t>
            </a:r>
            <a:endParaRPr lang="en-US"/>
          </a:p>
        </p:txBody>
      </p:sp>
      <p:sp>
        <p:nvSpPr>
          <p:cNvPr id="8" name="Subtitle">
            <a:extLst>
              <a:ext uri="{FF2B5EF4-FFF2-40B4-BE49-F238E27FC236}">
                <a16:creationId xmlns:a16="http://schemas.microsoft.com/office/drawing/2014/main" id="{8D946DB3-26D2-2EE1-728C-7D32C4930F2E}"/>
              </a:ext>
            </a:extLst>
          </p:cNvPr>
          <p:cNvSpPr>
            <a:spLocks noGrp="1"/>
          </p:cNvSpPr>
          <p:nvPr>
            <p:ph type="body" sz="quarter" idx="13" hasCustomPrompt="1"/>
          </p:nvPr>
        </p:nvSpPr>
        <p:spPr>
          <a:xfrm>
            <a:off x="612014" y="4533637"/>
            <a:ext cx="10972800" cy="398668"/>
          </a:xfrm>
          <a:prstGeom prst="rect">
            <a:avLst/>
          </a:prstGeom>
          <a:noFill/>
        </p:spPr>
        <p:txBody>
          <a:bodyPr lIns="45720" tIns="45720" rIns="45720" bIns="45720">
            <a:noAutofit/>
          </a:bodyPr>
          <a:lstStyle>
            <a:lvl1pPr marL="0" indent="0" algn="l">
              <a:buFont typeface="Arial" panose="020B0604020202020204" pitchFamily="34" charset="0"/>
              <a:buNone/>
              <a:defRPr sz="2400" b="0" i="0" baseline="0">
                <a:solidFill>
                  <a:schemeClr val="accent1"/>
                </a:solidFill>
                <a:latin typeface="+mn-lt"/>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Subtitle</a:t>
            </a:r>
          </a:p>
        </p:txBody>
      </p:sp>
      <p:sp>
        <p:nvSpPr>
          <p:cNvPr id="12" name="Subtitle 2">
            <a:extLst>
              <a:ext uri="{FF2B5EF4-FFF2-40B4-BE49-F238E27FC236}">
                <a16:creationId xmlns:a16="http://schemas.microsoft.com/office/drawing/2014/main" id="{E07CA8F8-C47B-50F4-9C65-C46111F86B86}"/>
              </a:ext>
            </a:extLst>
          </p:cNvPr>
          <p:cNvSpPr>
            <a:spLocks noGrp="1"/>
          </p:cNvSpPr>
          <p:nvPr>
            <p:ph type="subTitle" idx="1" hasCustomPrompt="1"/>
          </p:nvPr>
        </p:nvSpPr>
        <p:spPr>
          <a:xfrm>
            <a:off x="612014" y="5150448"/>
            <a:ext cx="10972800" cy="548640"/>
          </a:xfrm>
          <a:prstGeom prst="rect">
            <a:avLst/>
          </a:prstGeom>
          <a:noFill/>
        </p:spPr>
        <p:txBody>
          <a:bodyPr lIns="45720" tIns="45720" rIns="45720" bIns="45720" anchor="t" anchorCtr="0">
            <a:noAutofit/>
          </a:bodyPr>
          <a:lstStyle>
            <a:lvl1pPr marL="0" indent="0" algn="l">
              <a:lnSpc>
                <a:spcPct val="100000"/>
              </a:lnSpc>
              <a:spcBef>
                <a:spcPts val="0"/>
              </a:spcBef>
              <a:spcAft>
                <a:spcPts val="0"/>
              </a:spcAft>
              <a:buNone/>
              <a:defRPr sz="1600" b="0" i="0">
                <a:solidFill>
                  <a:schemeClr val="bg2"/>
                </a:solidFill>
                <a:latin typeface="+mn-lt"/>
                <a:cs typeface="CiscoSansTT Light" panose="020B0503020201020303" pitchFamily="34" charset="0"/>
              </a:defRPr>
            </a:lvl1pPr>
            <a:lvl2pPr marL="457138" indent="0" algn="ctr">
              <a:buNone/>
              <a:defRPr>
                <a:solidFill>
                  <a:schemeClr val="tx1">
                    <a:tint val="75000"/>
                  </a:schemeClr>
                </a:solidFill>
              </a:defRPr>
            </a:lvl2pPr>
            <a:lvl3pPr marL="914286" indent="0" algn="ctr">
              <a:buNone/>
              <a:defRPr>
                <a:solidFill>
                  <a:schemeClr val="tx1">
                    <a:tint val="75000"/>
                  </a:schemeClr>
                </a:solidFill>
              </a:defRPr>
            </a:lvl3pPr>
            <a:lvl4pPr marL="1371427" indent="0" algn="ctr">
              <a:buNone/>
              <a:defRPr>
                <a:solidFill>
                  <a:schemeClr val="tx1">
                    <a:tint val="75000"/>
                  </a:schemeClr>
                </a:solidFill>
              </a:defRPr>
            </a:lvl4pPr>
            <a:lvl5pPr marL="1828573" indent="0" algn="ctr">
              <a:buNone/>
              <a:defRPr>
                <a:solidFill>
                  <a:schemeClr val="tx1">
                    <a:tint val="75000"/>
                  </a:schemeClr>
                </a:solidFill>
              </a:defRPr>
            </a:lvl5pPr>
            <a:lvl6pPr marL="2285711" indent="0" algn="ctr">
              <a:buNone/>
              <a:defRPr>
                <a:solidFill>
                  <a:schemeClr val="tx1">
                    <a:tint val="75000"/>
                  </a:schemeClr>
                </a:solidFill>
              </a:defRPr>
            </a:lvl6pPr>
            <a:lvl7pPr marL="2742858" indent="0" algn="ctr">
              <a:buNone/>
              <a:defRPr>
                <a:solidFill>
                  <a:schemeClr val="tx1">
                    <a:tint val="75000"/>
                  </a:schemeClr>
                </a:solidFill>
              </a:defRPr>
            </a:lvl7pPr>
            <a:lvl8pPr marL="3200000" indent="0" algn="ctr">
              <a:buNone/>
              <a:defRPr>
                <a:solidFill>
                  <a:schemeClr val="tx1">
                    <a:tint val="75000"/>
                  </a:schemeClr>
                </a:solidFill>
              </a:defRPr>
            </a:lvl8pPr>
            <a:lvl9pPr marL="3657146" indent="0" algn="ctr">
              <a:buNone/>
              <a:defRPr>
                <a:solidFill>
                  <a:schemeClr val="tx1">
                    <a:tint val="75000"/>
                  </a:schemeClr>
                </a:solidFill>
              </a:defRPr>
            </a:lvl9pPr>
          </a:lstStyle>
          <a:p>
            <a:r>
              <a:rPr lang="en-GB"/>
              <a:t>Speaker name, Speaker title </a:t>
            </a:r>
            <a:br>
              <a:rPr lang="en-GB"/>
            </a:br>
            <a:r>
              <a:rPr lang="en-GB"/>
              <a:t>Department</a:t>
            </a:r>
          </a:p>
        </p:txBody>
      </p:sp>
      <p:pic>
        <p:nvPicPr>
          <p:cNvPr id="25" name="Picture 7">
            <a:extLst>
              <a:ext uri="{FF2B5EF4-FFF2-40B4-BE49-F238E27FC236}">
                <a16:creationId xmlns:a16="http://schemas.microsoft.com/office/drawing/2014/main" id="{C5A29C15-48D7-6644-9164-6F819B3D7D84}"/>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609602" y="431800"/>
            <a:ext cx="714359" cy="375341"/>
          </a:xfrm>
          <a:prstGeom prst="rect">
            <a:avLst/>
          </a:prstGeom>
        </p:spPr>
      </p:pic>
      <p:sp>
        <p:nvSpPr>
          <p:cNvPr id="5" name="Content Placeholder 3">
            <a:extLst>
              <a:ext uri="{FF2B5EF4-FFF2-40B4-BE49-F238E27FC236}">
                <a16:creationId xmlns:a16="http://schemas.microsoft.com/office/drawing/2014/main" id="{5B2559ED-95F1-F66B-5A2F-A212CE3F2F86}"/>
              </a:ext>
            </a:extLst>
          </p:cNvPr>
          <p:cNvSpPr>
            <a:spLocks noGrp="1"/>
          </p:cNvSpPr>
          <p:nvPr>
            <p:ph sz="quarter" idx="14" hasCustomPrompt="1"/>
          </p:nvPr>
        </p:nvSpPr>
        <p:spPr>
          <a:xfrm>
            <a:off x="612014" y="5824731"/>
            <a:ext cx="10972800" cy="287338"/>
          </a:xfrm>
          <a:prstGeom prst="rect">
            <a:avLst/>
          </a:prstGeom>
        </p:spPr>
        <p:txBody>
          <a:bodyPr lIns="45720" rIns="45720"/>
          <a:lstStyle>
            <a:lvl1pPr marL="0" indent="0">
              <a:spcBef>
                <a:spcPts val="0"/>
              </a:spcBef>
              <a:buNone/>
              <a:defRPr sz="1400">
                <a:solidFill>
                  <a:schemeClr val="bg2"/>
                </a:solidFill>
                <a:latin typeface="+mn-lt"/>
              </a:defRPr>
            </a:lvl1pPr>
          </a:lstStyle>
          <a:p>
            <a:r>
              <a:rPr lang="en-GB"/>
              <a:t>Date</a:t>
            </a:r>
          </a:p>
        </p:txBody>
      </p:sp>
    </p:spTree>
    <p:extLst>
      <p:ext uri="{BB962C8B-B14F-4D97-AF65-F5344CB8AC3E}">
        <p14:creationId xmlns:p14="http://schemas.microsoft.com/office/powerpoint/2010/main" val="110750836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p:cSld name="Title Left Photo White">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4C42D79D-196D-79B2-C9D9-9E420F6F7382}"/>
              </a:ext>
            </a:extLst>
          </p:cNvPr>
          <p:cNvSpPr>
            <a:spLocks noGrp="1"/>
          </p:cNvSpPr>
          <p:nvPr>
            <p:ph type="ctrTitle" hasCustomPrompt="1"/>
          </p:nvPr>
        </p:nvSpPr>
        <p:spPr>
          <a:xfrm>
            <a:off x="612014" y="2941508"/>
            <a:ext cx="7223760" cy="1504200"/>
          </a:xfrm>
          <a:prstGeom prst="rect">
            <a:avLst/>
          </a:prstGeom>
          <a:noFill/>
        </p:spPr>
        <p:txBody>
          <a:bodyPr lIns="45720" tIns="45720" rIns="45720" bIns="45720" anchor="b" anchorCtr="0"/>
          <a:lstStyle>
            <a:lvl1pPr marL="0" indent="0" algn="l">
              <a:lnSpc>
                <a:spcPct val="90000"/>
              </a:lnSpc>
              <a:buFont typeface="Arial" panose="020B0604020202020204" pitchFamily="34" charset="0"/>
              <a:buNone/>
              <a:defRPr sz="5400" b="0" i="0" spc="0" baseline="0">
                <a:solidFill>
                  <a:schemeClr val="bg1"/>
                </a:solidFill>
                <a:latin typeface="+mj-lt"/>
                <a:cs typeface="CiscoSansTT ExtraLight"/>
              </a:defRPr>
            </a:lvl1pPr>
          </a:lstStyle>
          <a:p>
            <a:r>
              <a:rPr lang="en-GB"/>
              <a:t>Presentation title</a:t>
            </a:r>
            <a:endParaRPr lang="en-US"/>
          </a:p>
        </p:txBody>
      </p:sp>
      <p:sp>
        <p:nvSpPr>
          <p:cNvPr id="8" name="Subtitle">
            <a:extLst>
              <a:ext uri="{FF2B5EF4-FFF2-40B4-BE49-F238E27FC236}">
                <a16:creationId xmlns:a16="http://schemas.microsoft.com/office/drawing/2014/main" id="{8D946DB3-26D2-2EE1-728C-7D32C4930F2E}"/>
              </a:ext>
            </a:extLst>
          </p:cNvPr>
          <p:cNvSpPr>
            <a:spLocks noGrp="1"/>
          </p:cNvSpPr>
          <p:nvPr>
            <p:ph type="body" sz="quarter" idx="13" hasCustomPrompt="1"/>
          </p:nvPr>
        </p:nvSpPr>
        <p:spPr>
          <a:xfrm>
            <a:off x="612014" y="4533637"/>
            <a:ext cx="7223760" cy="398668"/>
          </a:xfrm>
          <a:prstGeom prst="rect">
            <a:avLst/>
          </a:prstGeom>
          <a:noFill/>
        </p:spPr>
        <p:txBody>
          <a:bodyPr lIns="45720" tIns="45720" rIns="45720" bIns="45720">
            <a:noAutofit/>
          </a:bodyPr>
          <a:lstStyle>
            <a:lvl1pPr marL="0" indent="0" algn="l">
              <a:buFont typeface="Arial" panose="020B0604020202020204" pitchFamily="34" charset="0"/>
              <a:buNone/>
              <a:defRPr sz="2400" b="0" i="0" baseline="0">
                <a:solidFill>
                  <a:schemeClr val="tx1"/>
                </a:solidFill>
                <a:latin typeface="+mn-lt"/>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Subtitle</a:t>
            </a:r>
          </a:p>
        </p:txBody>
      </p:sp>
      <p:sp>
        <p:nvSpPr>
          <p:cNvPr id="12" name="Subtitle 2">
            <a:extLst>
              <a:ext uri="{FF2B5EF4-FFF2-40B4-BE49-F238E27FC236}">
                <a16:creationId xmlns:a16="http://schemas.microsoft.com/office/drawing/2014/main" id="{E07CA8F8-C47B-50F4-9C65-C46111F86B86}"/>
              </a:ext>
            </a:extLst>
          </p:cNvPr>
          <p:cNvSpPr>
            <a:spLocks noGrp="1"/>
          </p:cNvSpPr>
          <p:nvPr>
            <p:ph type="subTitle" idx="1" hasCustomPrompt="1"/>
          </p:nvPr>
        </p:nvSpPr>
        <p:spPr>
          <a:xfrm>
            <a:off x="612014" y="5150448"/>
            <a:ext cx="7223760" cy="548640"/>
          </a:xfrm>
          <a:prstGeom prst="rect">
            <a:avLst/>
          </a:prstGeom>
          <a:noFill/>
        </p:spPr>
        <p:txBody>
          <a:bodyPr lIns="45720" tIns="45720" rIns="45720" bIns="45720" anchor="t" anchorCtr="0">
            <a:noAutofit/>
          </a:bodyPr>
          <a:lstStyle>
            <a:lvl1pPr marL="0" indent="0" algn="l">
              <a:lnSpc>
                <a:spcPct val="100000"/>
              </a:lnSpc>
              <a:spcBef>
                <a:spcPts val="0"/>
              </a:spcBef>
              <a:spcAft>
                <a:spcPts val="0"/>
              </a:spcAft>
              <a:buNone/>
              <a:defRPr sz="1600" b="0" i="0">
                <a:solidFill>
                  <a:schemeClr val="tx1"/>
                </a:solidFill>
                <a:latin typeface="+mn-lt"/>
                <a:cs typeface="CiscoSansTT Light" panose="020B0503020201020303" pitchFamily="34" charset="0"/>
              </a:defRPr>
            </a:lvl1pPr>
            <a:lvl2pPr marL="457138" indent="0" algn="ctr">
              <a:buNone/>
              <a:defRPr>
                <a:solidFill>
                  <a:schemeClr val="tx1">
                    <a:tint val="75000"/>
                  </a:schemeClr>
                </a:solidFill>
              </a:defRPr>
            </a:lvl2pPr>
            <a:lvl3pPr marL="914286" indent="0" algn="ctr">
              <a:buNone/>
              <a:defRPr>
                <a:solidFill>
                  <a:schemeClr val="tx1">
                    <a:tint val="75000"/>
                  </a:schemeClr>
                </a:solidFill>
              </a:defRPr>
            </a:lvl3pPr>
            <a:lvl4pPr marL="1371427" indent="0" algn="ctr">
              <a:buNone/>
              <a:defRPr>
                <a:solidFill>
                  <a:schemeClr val="tx1">
                    <a:tint val="75000"/>
                  </a:schemeClr>
                </a:solidFill>
              </a:defRPr>
            </a:lvl4pPr>
            <a:lvl5pPr marL="1828573" indent="0" algn="ctr">
              <a:buNone/>
              <a:defRPr>
                <a:solidFill>
                  <a:schemeClr val="tx1">
                    <a:tint val="75000"/>
                  </a:schemeClr>
                </a:solidFill>
              </a:defRPr>
            </a:lvl5pPr>
            <a:lvl6pPr marL="2285711" indent="0" algn="ctr">
              <a:buNone/>
              <a:defRPr>
                <a:solidFill>
                  <a:schemeClr val="tx1">
                    <a:tint val="75000"/>
                  </a:schemeClr>
                </a:solidFill>
              </a:defRPr>
            </a:lvl6pPr>
            <a:lvl7pPr marL="2742858" indent="0" algn="ctr">
              <a:buNone/>
              <a:defRPr>
                <a:solidFill>
                  <a:schemeClr val="tx1">
                    <a:tint val="75000"/>
                  </a:schemeClr>
                </a:solidFill>
              </a:defRPr>
            </a:lvl7pPr>
            <a:lvl8pPr marL="3200000" indent="0" algn="ctr">
              <a:buNone/>
              <a:defRPr>
                <a:solidFill>
                  <a:schemeClr val="tx1">
                    <a:tint val="75000"/>
                  </a:schemeClr>
                </a:solidFill>
              </a:defRPr>
            </a:lvl8pPr>
            <a:lvl9pPr marL="3657146" indent="0" algn="ctr">
              <a:buNone/>
              <a:defRPr>
                <a:solidFill>
                  <a:schemeClr val="tx1">
                    <a:tint val="75000"/>
                  </a:schemeClr>
                </a:solidFill>
              </a:defRPr>
            </a:lvl9pPr>
          </a:lstStyle>
          <a:p>
            <a:r>
              <a:rPr lang="en-GB"/>
              <a:t>Speaker name, Speaker title </a:t>
            </a:r>
            <a:br>
              <a:rPr lang="en-GB"/>
            </a:br>
            <a:r>
              <a:rPr lang="en-GB"/>
              <a:t>Department</a:t>
            </a:r>
          </a:p>
        </p:txBody>
      </p:sp>
      <p:pic>
        <p:nvPicPr>
          <p:cNvPr id="25" name="Picture 7">
            <a:extLst>
              <a:ext uri="{FF2B5EF4-FFF2-40B4-BE49-F238E27FC236}">
                <a16:creationId xmlns:a16="http://schemas.microsoft.com/office/drawing/2014/main" id="{C5A29C15-48D7-6644-9164-6F819B3D7D84}"/>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609602" y="431800"/>
            <a:ext cx="714359" cy="375341"/>
          </a:xfrm>
          <a:prstGeom prst="rect">
            <a:avLst/>
          </a:prstGeom>
        </p:spPr>
      </p:pic>
      <p:sp>
        <p:nvSpPr>
          <p:cNvPr id="5" name="Content Placeholder 3">
            <a:extLst>
              <a:ext uri="{FF2B5EF4-FFF2-40B4-BE49-F238E27FC236}">
                <a16:creationId xmlns:a16="http://schemas.microsoft.com/office/drawing/2014/main" id="{5B2559ED-95F1-F66B-5A2F-A212CE3F2F86}"/>
              </a:ext>
            </a:extLst>
          </p:cNvPr>
          <p:cNvSpPr>
            <a:spLocks noGrp="1"/>
          </p:cNvSpPr>
          <p:nvPr>
            <p:ph sz="quarter" idx="14" hasCustomPrompt="1"/>
          </p:nvPr>
        </p:nvSpPr>
        <p:spPr>
          <a:xfrm>
            <a:off x="612014" y="5824731"/>
            <a:ext cx="7223760" cy="287338"/>
          </a:xfrm>
          <a:prstGeom prst="rect">
            <a:avLst/>
          </a:prstGeom>
        </p:spPr>
        <p:txBody>
          <a:bodyPr lIns="45720" rIns="45720"/>
          <a:lstStyle>
            <a:lvl1pPr marL="0" indent="0">
              <a:spcBef>
                <a:spcPts val="0"/>
              </a:spcBef>
              <a:buNone/>
              <a:defRPr sz="1400">
                <a:latin typeface="+mn-lt"/>
              </a:defRPr>
            </a:lvl1pPr>
          </a:lstStyle>
          <a:p>
            <a:r>
              <a:rPr lang="en-GB"/>
              <a:t>Date</a:t>
            </a:r>
          </a:p>
        </p:txBody>
      </p:sp>
      <p:sp>
        <p:nvSpPr>
          <p:cNvPr id="2" name="Picture Placeholder 2">
            <a:extLst>
              <a:ext uri="{FF2B5EF4-FFF2-40B4-BE49-F238E27FC236}">
                <a16:creationId xmlns:a16="http://schemas.microsoft.com/office/drawing/2014/main" id="{3142FB2B-DAA9-0877-DC48-2611FC3FC410}"/>
              </a:ext>
            </a:extLst>
          </p:cNvPr>
          <p:cNvSpPr>
            <a:spLocks noGrp="1"/>
          </p:cNvSpPr>
          <p:nvPr>
            <p:ph type="pic" sz="quarter" idx="10" hasCustomPrompt="1"/>
          </p:nvPr>
        </p:nvSpPr>
        <p:spPr>
          <a:xfrm>
            <a:off x="8186059" y="0"/>
            <a:ext cx="4005943" cy="6858000"/>
          </a:xfrm>
          <a:prstGeom prst="rect">
            <a:avLst/>
          </a:prstGeom>
          <a:solidFill>
            <a:schemeClr val="accent4">
              <a:alpha val="25000"/>
            </a:schemeClr>
          </a:solidFill>
        </p:spPr>
        <p:txBody>
          <a:bodyPr vert="horz" lIns="91420" tIns="45710" rIns="91420" bIns="45710" anchor="ctr"/>
          <a:lstStyle>
            <a:lvl1pPr marL="0" indent="0" algn="ctr">
              <a:buNone/>
              <a:defRPr sz="1200" b="0" i="0" baseline="0">
                <a:solidFill>
                  <a:schemeClr val="tx1"/>
                </a:solidFill>
                <a:latin typeface="+mn-lt"/>
                <a:cs typeface="CiscoSans ExtraLight"/>
              </a:defRPr>
            </a:lvl1pPr>
          </a:lstStyle>
          <a:p>
            <a:pPr lvl="0"/>
            <a:r>
              <a:rPr lang="en-US" noProof="0"/>
              <a:t>Click to add picture</a:t>
            </a:r>
          </a:p>
        </p:txBody>
      </p:sp>
    </p:spTree>
    <p:extLst>
      <p:ext uri="{BB962C8B-B14F-4D97-AF65-F5344CB8AC3E}">
        <p14:creationId xmlns:p14="http://schemas.microsoft.com/office/powerpoint/2010/main" val="4125406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p:cSld name="Title Left Photo Sky">
    <p:bg>
      <p:bgPr>
        <a:solidFill>
          <a:schemeClr val="accent1"/>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4C42D79D-196D-79B2-C9D9-9E420F6F7382}"/>
              </a:ext>
            </a:extLst>
          </p:cNvPr>
          <p:cNvSpPr>
            <a:spLocks noGrp="1"/>
          </p:cNvSpPr>
          <p:nvPr>
            <p:ph type="ctrTitle" hasCustomPrompt="1"/>
          </p:nvPr>
        </p:nvSpPr>
        <p:spPr>
          <a:xfrm>
            <a:off x="612014" y="2941508"/>
            <a:ext cx="7223760" cy="1504200"/>
          </a:xfrm>
          <a:prstGeom prst="rect">
            <a:avLst/>
          </a:prstGeom>
          <a:noFill/>
        </p:spPr>
        <p:txBody>
          <a:bodyPr lIns="45720" tIns="45720" rIns="45720" bIns="45720" anchor="b" anchorCtr="0"/>
          <a:lstStyle>
            <a:lvl1pPr marL="0" indent="0" algn="l">
              <a:lnSpc>
                <a:spcPct val="90000"/>
              </a:lnSpc>
              <a:buFont typeface="Arial" panose="020B0604020202020204" pitchFamily="34" charset="0"/>
              <a:buNone/>
              <a:defRPr sz="5400" b="0" i="0" spc="0" baseline="0">
                <a:solidFill>
                  <a:schemeClr val="bg1"/>
                </a:solidFill>
                <a:latin typeface="+mj-lt"/>
                <a:cs typeface="CiscoSansTT ExtraLight"/>
              </a:defRPr>
            </a:lvl1pPr>
          </a:lstStyle>
          <a:p>
            <a:r>
              <a:rPr lang="en-GB"/>
              <a:t>Presentation title</a:t>
            </a:r>
            <a:endParaRPr lang="en-US"/>
          </a:p>
        </p:txBody>
      </p:sp>
      <p:sp>
        <p:nvSpPr>
          <p:cNvPr id="8" name="Subtitle">
            <a:extLst>
              <a:ext uri="{FF2B5EF4-FFF2-40B4-BE49-F238E27FC236}">
                <a16:creationId xmlns:a16="http://schemas.microsoft.com/office/drawing/2014/main" id="{8D946DB3-26D2-2EE1-728C-7D32C4930F2E}"/>
              </a:ext>
            </a:extLst>
          </p:cNvPr>
          <p:cNvSpPr>
            <a:spLocks noGrp="1"/>
          </p:cNvSpPr>
          <p:nvPr>
            <p:ph type="body" sz="quarter" idx="13" hasCustomPrompt="1"/>
          </p:nvPr>
        </p:nvSpPr>
        <p:spPr>
          <a:xfrm>
            <a:off x="612014" y="4533637"/>
            <a:ext cx="7223760" cy="398668"/>
          </a:xfrm>
          <a:prstGeom prst="rect">
            <a:avLst/>
          </a:prstGeom>
          <a:noFill/>
        </p:spPr>
        <p:txBody>
          <a:bodyPr lIns="45720" tIns="45720" rIns="45720" bIns="45720">
            <a:noAutofit/>
          </a:bodyPr>
          <a:lstStyle>
            <a:lvl1pPr marL="0" indent="0" algn="l">
              <a:buFont typeface="Arial" panose="020B0604020202020204" pitchFamily="34" charset="0"/>
              <a:buNone/>
              <a:defRPr sz="2400" b="0" i="0" baseline="0">
                <a:solidFill>
                  <a:schemeClr val="tx1"/>
                </a:solidFill>
                <a:latin typeface="+mn-lt"/>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Subtitle</a:t>
            </a:r>
          </a:p>
        </p:txBody>
      </p:sp>
      <p:sp>
        <p:nvSpPr>
          <p:cNvPr id="12" name="Subtitle 2">
            <a:extLst>
              <a:ext uri="{FF2B5EF4-FFF2-40B4-BE49-F238E27FC236}">
                <a16:creationId xmlns:a16="http://schemas.microsoft.com/office/drawing/2014/main" id="{E07CA8F8-C47B-50F4-9C65-C46111F86B86}"/>
              </a:ext>
            </a:extLst>
          </p:cNvPr>
          <p:cNvSpPr>
            <a:spLocks noGrp="1"/>
          </p:cNvSpPr>
          <p:nvPr>
            <p:ph type="subTitle" idx="1" hasCustomPrompt="1"/>
          </p:nvPr>
        </p:nvSpPr>
        <p:spPr>
          <a:xfrm>
            <a:off x="612014" y="5150448"/>
            <a:ext cx="7223760" cy="548640"/>
          </a:xfrm>
          <a:prstGeom prst="rect">
            <a:avLst/>
          </a:prstGeom>
          <a:noFill/>
        </p:spPr>
        <p:txBody>
          <a:bodyPr lIns="45720" tIns="45720" rIns="45720" bIns="45720" anchor="t" anchorCtr="0">
            <a:noAutofit/>
          </a:bodyPr>
          <a:lstStyle>
            <a:lvl1pPr marL="0" indent="0" algn="l">
              <a:lnSpc>
                <a:spcPct val="100000"/>
              </a:lnSpc>
              <a:spcBef>
                <a:spcPts val="0"/>
              </a:spcBef>
              <a:spcAft>
                <a:spcPts val="0"/>
              </a:spcAft>
              <a:buNone/>
              <a:defRPr sz="1600" b="0" i="0">
                <a:solidFill>
                  <a:schemeClr val="tx1"/>
                </a:solidFill>
                <a:latin typeface="+mn-lt"/>
                <a:cs typeface="CiscoSansTT Light" panose="020B0503020201020303" pitchFamily="34" charset="0"/>
              </a:defRPr>
            </a:lvl1pPr>
            <a:lvl2pPr marL="457138" indent="0" algn="ctr">
              <a:buNone/>
              <a:defRPr>
                <a:solidFill>
                  <a:schemeClr val="tx1">
                    <a:tint val="75000"/>
                  </a:schemeClr>
                </a:solidFill>
              </a:defRPr>
            </a:lvl2pPr>
            <a:lvl3pPr marL="914286" indent="0" algn="ctr">
              <a:buNone/>
              <a:defRPr>
                <a:solidFill>
                  <a:schemeClr val="tx1">
                    <a:tint val="75000"/>
                  </a:schemeClr>
                </a:solidFill>
              </a:defRPr>
            </a:lvl3pPr>
            <a:lvl4pPr marL="1371427" indent="0" algn="ctr">
              <a:buNone/>
              <a:defRPr>
                <a:solidFill>
                  <a:schemeClr val="tx1">
                    <a:tint val="75000"/>
                  </a:schemeClr>
                </a:solidFill>
              </a:defRPr>
            </a:lvl4pPr>
            <a:lvl5pPr marL="1828573" indent="0" algn="ctr">
              <a:buNone/>
              <a:defRPr>
                <a:solidFill>
                  <a:schemeClr val="tx1">
                    <a:tint val="75000"/>
                  </a:schemeClr>
                </a:solidFill>
              </a:defRPr>
            </a:lvl5pPr>
            <a:lvl6pPr marL="2285711" indent="0" algn="ctr">
              <a:buNone/>
              <a:defRPr>
                <a:solidFill>
                  <a:schemeClr val="tx1">
                    <a:tint val="75000"/>
                  </a:schemeClr>
                </a:solidFill>
              </a:defRPr>
            </a:lvl6pPr>
            <a:lvl7pPr marL="2742858" indent="0" algn="ctr">
              <a:buNone/>
              <a:defRPr>
                <a:solidFill>
                  <a:schemeClr val="tx1">
                    <a:tint val="75000"/>
                  </a:schemeClr>
                </a:solidFill>
              </a:defRPr>
            </a:lvl7pPr>
            <a:lvl8pPr marL="3200000" indent="0" algn="ctr">
              <a:buNone/>
              <a:defRPr>
                <a:solidFill>
                  <a:schemeClr val="tx1">
                    <a:tint val="75000"/>
                  </a:schemeClr>
                </a:solidFill>
              </a:defRPr>
            </a:lvl8pPr>
            <a:lvl9pPr marL="3657146" indent="0" algn="ctr">
              <a:buNone/>
              <a:defRPr>
                <a:solidFill>
                  <a:schemeClr val="tx1">
                    <a:tint val="75000"/>
                  </a:schemeClr>
                </a:solidFill>
              </a:defRPr>
            </a:lvl9pPr>
          </a:lstStyle>
          <a:p>
            <a:r>
              <a:rPr lang="en-GB"/>
              <a:t>Speaker name, Speaker title </a:t>
            </a:r>
            <a:br>
              <a:rPr lang="en-GB"/>
            </a:br>
            <a:r>
              <a:rPr lang="en-GB"/>
              <a:t>Department</a:t>
            </a:r>
          </a:p>
        </p:txBody>
      </p:sp>
      <p:pic>
        <p:nvPicPr>
          <p:cNvPr id="25" name="Picture 7">
            <a:extLst>
              <a:ext uri="{FF2B5EF4-FFF2-40B4-BE49-F238E27FC236}">
                <a16:creationId xmlns:a16="http://schemas.microsoft.com/office/drawing/2014/main" id="{C5A29C15-48D7-6644-9164-6F819B3D7D84}"/>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609602" y="431800"/>
            <a:ext cx="714359" cy="375341"/>
          </a:xfrm>
          <a:prstGeom prst="rect">
            <a:avLst/>
          </a:prstGeom>
        </p:spPr>
      </p:pic>
      <p:sp>
        <p:nvSpPr>
          <p:cNvPr id="5" name="Content Placeholder 3">
            <a:extLst>
              <a:ext uri="{FF2B5EF4-FFF2-40B4-BE49-F238E27FC236}">
                <a16:creationId xmlns:a16="http://schemas.microsoft.com/office/drawing/2014/main" id="{5B2559ED-95F1-F66B-5A2F-A212CE3F2F86}"/>
              </a:ext>
            </a:extLst>
          </p:cNvPr>
          <p:cNvSpPr>
            <a:spLocks noGrp="1"/>
          </p:cNvSpPr>
          <p:nvPr>
            <p:ph sz="quarter" idx="14" hasCustomPrompt="1"/>
          </p:nvPr>
        </p:nvSpPr>
        <p:spPr>
          <a:xfrm>
            <a:off x="612014" y="5824731"/>
            <a:ext cx="7223760" cy="287338"/>
          </a:xfrm>
          <a:prstGeom prst="rect">
            <a:avLst/>
          </a:prstGeom>
        </p:spPr>
        <p:txBody>
          <a:bodyPr lIns="45720" rIns="45720"/>
          <a:lstStyle>
            <a:lvl1pPr marL="0" indent="0">
              <a:spcBef>
                <a:spcPts val="0"/>
              </a:spcBef>
              <a:buNone/>
              <a:defRPr sz="1400">
                <a:latin typeface="+mn-lt"/>
              </a:defRPr>
            </a:lvl1pPr>
          </a:lstStyle>
          <a:p>
            <a:r>
              <a:rPr lang="en-GB"/>
              <a:t>Date</a:t>
            </a:r>
          </a:p>
        </p:txBody>
      </p:sp>
      <p:sp>
        <p:nvSpPr>
          <p:cNvPr id="2" name="Picture Placeholder 2">
            <a:extLst>
              <a:ext uri="{FF2B5EF4-FFF2-40B4-BE49-F238E27FC236}">
                <a16:creationId xmlns:a16="http://schemas.microsoft.com/office/drawing/2014/main" id="{3142FB2B-DAA9-0877-DC48-2611FC3FC410}"/>
              </a:ext>
            </a:extLst>
          </p:cNvPr>
          <p:cNvSpPr>
            <a:spLocks noGrp="1"/>
          </p:cNvSpPr>
          <p:nvPr>
            <p:ph type="pic" sz="quarter" idx="10" hasCustomPrompt="1"/>
          </p:nvPr>
        </p:nvSpPr>
        <p:spPr>
          <a:xfrm>
            <a:off x="8186059" y="0"/>
            <a:ext cx="4005943" cy="6858000"/>
          </a:xfrm>
          <a:prstGeom prst="rect">
            <a:avLst/>
          </a:prstGeom>
          <a:solidFill>
            <a:schemeClr val="accent4">
              <a:alpha val="25000"/>
            </a:schemeClr>
          </a:solidFill>
        </p:spPr>
        <p:txBody>
          <a:bodyPr vert="horz" lIns="91420" tIns="45710" rIns="91420" bIns="45710" anchor="ctr"/>
          <a:lstStyle>
            <a:lvl1pPr marL="0" indent="0" algn="ctr">
              <a:buNone/>
              <a:defRPr sz="1200" b="0" i="0" baseline="0">
                <a:solidFill>
                  <a:schemeClr val="tx1"/>
                </a:solidFill>
                <a:latin typeface="+mn-lt"/>
                <a:cs typeface="CiscoSans ExtraLight"/>
              </a:defRPr>
            </a:lvl1pPr>
          </a:lstStyle>
          <a:p>
            <a:pPr lvl="0"/>
            <a:r>
              <a:rPr lang="en-US" noProof="0"/>
              <a:t>Click to add picture</a:t>
            </a:r>
          </a:p>
        </p:txBody>
      </p:sp>
    </p:spTree>
    <p:extLst>
      <p:ext uri="{BB962C8B-B14F-4D97-AF65-F5344CB8AC3E}">
        <p14:creationId xmlns:p14="http://schemas.microsoft.com/office/powerpoint/2010/main" val="280996897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p:cSld name="Title Left Photo Midnight">
    <p:bg>
      <p:bgPr>
        <a:solidFill>
          <a:schemeClr val="bg1"/>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4C42D79D-196D-79B2-C9D9-9E420F6F7382}"/>
              </a:ext>
            </a:extLst>
          </p:cNvPr>
          <p:cNvSpPr>
            <a:spLocks noGrp="1"/>
          </p:cNvSpPr>
          <p:nvPr>
            <p:ph type="ctrTitle" hasCustomPrompt="1"/>
          </p:nvPr>
        </p:nvSpPr>
        <p:spPr>
          <a:xfrm>
            <a:off x="612014" y="2941508"/>
            <a:ext cx="7223760" cy="1504200"/>
          </a:xfrm>
          <a:prstGeom prst="rect">
            <a:avLst/>
          </a:prstGeom>
          <a:noFill/>
        </p:spPr>
        <p:txBody>
          <a:bodyPr lIns="45720" tIns="45720" rIns="45720" bIns="45720" anchor="b" anchorCtr="0"/>
          <a:lstStyle>
            <a:lvl1pPr marL="0" indent="0" algn="l">
              <a:lnSpc>
                <a:spcPct val="90000"/>
              </a:lnSpc>
              <a:buFont typeface="Arial" panose="020B0604020202020204" pitchFamily="34" charset="0"/>
              <a:buNone/>
              <a:defRPr sz="5400" b="0" i="0" spc="0" baseline="0">
                <a:solidFill>
                  <a:schemeClr val="accent1"/>
                </a:solidFill>
                <a:latin typeface="+mj-lt"/>
                <a:cs typeface="CiscoSansTT ExtraLight"/>
              </a:defRPr>
            </a:lvl1pPr>
          </a:lstStyle>
          <a:p>
            <a:r>
              <a:rPr lang="en-GB"/>
              <a:t>Presentation title</a:t>
            </a:r>
            <a:endParaRPr lang="en-US"/>
          </a:p>
        </p:txBody>
      </p:sp>
      <p:sp>
        <p:nvSpPr>
          <p:cNvPr id="8" name="Subtitle">
            <a:extLst>
              <a:ext uri="{FF2B5EF4-FFF2-40B4-BE49-F238E27FC236}">
                <a16:creationId xmlns:a16="http://schemas.microsoft.com/office/drawing/2014/main" id="{8D946DB3-26D2-2EE1-728C-7D32C4930F2E}"/>
              </a:ext>
            </a:extLst>
          </p:cNvPr>
          <p:cNvSpPr>
            <a:spLocks noGrp="1"/>
          </p:cNvSpPr>
          <p:nvPr>
            <p:ph type="body" sz="quarter" idx="13" hasCustomPrompt="1"/>
          </p:nvPr>
        </p:nvSpPr>
        <p:spPr>
          <a:xfrm>
            <a:off x="612014" y="4533637"/>
            <a:ext cx="7223760" cy="398668"/>
          </a:xfrm>
          <a:prstGeom prst="rect">
            <a:avLst/>
          </a:prstGeom>
          <a:noFill/>
        </p:spPr>
        <p:txBody>
          <a:bodyPr lIns="45720" tIns="45720" rIns="45720" bIns="45720">
            <a:noAutofit/>
          </a:bodyPr>
          <a:lstStyle>
            <a:lvl1pPr marL="0" indent="0" algn="l">
              <a:buFont typeface="Arial" panose="020B0604020202020204" pitchFamily="34" charset="0"/>
              <a:buNone/>
              <a:defRPr sz="2400" b="0" i="0" baseline="0">
                <a:solidFill>
                  <a:schemeClr val="accent1"/>
                </a:solidFill>
                <a:latin typeface="+mn-lt"/>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Subtitle</a:t>
            </a:r>
          </a:p>
        </p:txBody>
      </p:sp>
      <p:sp>
        <p:nvSpPr>
          <p:cNvPr id="12" name="Subtitle 2">
            <a:extLst>
              <a:ext uri="{FF2B5EF4-FFF2-40B4-BE49-F238E27FC236}">
                <a16:creationId xmlns:a16="http://schemas.microsoft.com/office/drawing/2014/main" id="{E07CA8F8-C47B-50F4-9C65-C46111F86B86}"/>
              </a:ext>
            </a:extLst>
          </p:cNvPr>
          <p:cNvSpPr>
            <a:spLocks noGrp="1"/>
          </p:cNvSpPr>
          <p:nvPr>
            <p:ph type="subTitle" idx="1" hasCustomPrompt="1"/>
          </p:nvPr>
        </p:nvSpPr>
        <p:spPr>
          <a:xfrm>
            <a:off x="612014" y="5150448"/>
            <a:ext cx="7223760" cy="548640"/>
          </a:xfrm>
          <a:prstGeom prst="rect">
            <a:avLst/>
          </a:prstGeom>
          <a:noFill/>
        </p:spPr>
        <p:txBody>
          <a:bodyPr lIns="45720" tIns="45720" rIns="45720" bIns="45720" anchor="t" anchorCtr="0">
            <a:noAutofit/>
          </a:bodyPr>
          <a:lstStyle>
            <a:lvl1pPr marL="0" indent="0" algn="l">
              <a:lnSpc>
                <a:spcPct val="100000"/>
              </a:lnSpc>
              <a:spcBef>
                <a:spcPts val="0"/>
              </a:spcBef>
              <a:spcAft>
                <a:spcPts val="0"/>
              </a:spcAft>
              <a:buNone/>
              <a:defRPr sz="1600" b="0" i="0">
                <a:solidFill>
                  <a:schemeClr val="bg2"/>
                </a:solidFill>
                <a:latin typeface="+mn-lt"/>
                <a:cs typeface="CiscoSansTT Light" panose="020B0503020201020303" pitchFamily="34" charset="0"/>
              </a:defRPr>
            </a:lvl1pPr>
            <a:lvl2pPr marL="457138" indent="0" algn="ctr">
              <a:buNone/>
              <a:defRPr>
                <a:solidFill>
                  <a:schemeClr val="tx1">
                    <a:tint val="75000"/>
                  </a:schemeClr>
                </a:solidFill>
              </a:defRPr>
            </a:lvl2pPr>
            <a:lvl3pPr marL="914286" indent="0" algn="ctr">
              <a:buNone/>
              <a:defRPr>
                <a:solidFill>
                  <a:schemeClr val="tx1">
                    <a:tint val="75000"/>
                  </a:schemeClr>
                </a:solidFill>
              </a:defRPr>
            </a:lvl3pPr>
            <a:lvl4pPr marL="1371427" indent="0" algn="ctr">
              <a:buNone/>
              <a:defRPr>
                <a:solidFill>
                  <a:schemeClr val="tx1">
                    <a:tint val="75000"/>
                  </a:schemeClr>
                </a:solidFill>
              </a:defRPr>
            </a:lvl4pPr>
            <a:lvl5pPr marL="1828573" indent="0" algn="ctr">
              <a:buNone/>
              <a:defRPr>
                <a:solidFill>
                  <a:schemeClr val="tx1">
                    <a:tint val="75000"/>
                  </a:schemeClr>
                </a:solidFill>
              </a:defRPr>
            </a:lvl5pPr>
            <a:lvl6pPr marL="2285711" indent="0" algn="ctr">
              <a:buNone/>
              <a:defRPr>
                <a:solidFill>
                  <a:schemeClr val="tx1">
                    <a:tint val="75000"/>
                  </a:schemeClr>
                </a:solidFill>
              </a:defRPr>
            </a:lvl6pPr>
            <a:lvl7pPr marL="2742858" indent="0" algn="ctr">
              <a:buNone/>
              <a:defRPr>
                <a:solidFill>
                  <a:schemeClr val="tx1">
                    <a:tint val="75000"/>
                  </a:schemeClr>
                </a:solidFill>
              </a:defRPr>
            </a:lvl7pPr>
            <a:lvl8pPr marL="3200000" indent="0" algn="ctr">
              <a:buNone/>
              <a:defRPr>
                <a:solidFill>
                  <a:schemeClr val="tx1">
                    <a:tint val="75000"/>
                  </a:schemeClr>
                </a:solidFill>
              </a:defRPr>
            </a:lvl8pPr>
            <a:lvl9pPr marL="3657146" indent="0" algn="ctr">
              <a:buNone/>
              <a:defRPr>
                <a:solidFill>
                  <a:schemeClr val="tx1">
                    <a:tint val="75000"/>
                  </a:schemeClr>
                </a:solidFill>
              </a:defRPr>
            </a:lvl9pPr>
          </a:lstStyle>
          <a:p>
            <a:r>
              <a:rPr lang="en-GB"/>
              <a:t>Speaker name, Speaker title </a:t>
            </a:r>
            <a:br>
              <a:rPr lang="en-GB"/>
            </a:br>
            <a:r>
              <a:rPr lang="en-GB"/>
              <a:t>Department</a:t>
            </a:r>
          </a:p>
        </p:txBody>
      </p:sp>
      <p:pic>
        <p:nvPicPr>
          <p:cNvPr id="25" name="Picture 7">
            <a:extLst>
              <a:ext uri="{FF2B5EF4-FFF2-40B4-BE49-F238E27FC236}">
                <a16:creationId xmlns:a16="http://schemas.microsoft.com/office/drawing/2014/main" id="{C5A29C15-48D7-6644-9164-6F819B3D7D84}"/>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609602" y="431800"/>
            <a:ext cx="714359" cy="375341"/>
          </a:xfrm>
          <a:prstGeom prst="rect">
            <a:avLst/>
          </a:prstGeom>
        </p:spPr>
      </p:pic>
      <p:sp>
        <p:nvSpPr>
          <p:cNvPr id="5" name="Content Placeholder 3">
            <a:extLst>
              <a:ext uri="{FF2B5EF4-FFF2-40B4-BE49-F238E27FC236}">
                <a16:creationId xmlns:a16="http://schemas.microsoft.com/office/drawing/2014/main" id="{5B2559ED-95F1-F66B-5A2F-A212CE3F2F86}"/>
              </a:ext>
            </a:extLst>
          </p:cNvPr>
          <p:cNvSpPr>
            <a:spLocks noGrp="1"/>
          </p:cNvSpPr>
          <p:nvPr>
            <p:ph sz="quarter" idx="14" hasCustomPrompt="1"/>
          </p:nvPr>
        </p:nvSpPr>
        <p:spPr>
          <a:xfrm>
            <a:off x="612014" y="5824731"/>
            <a:ext cx="7223760" cy="287338"/>
          </a:xfrm>
          <a:prstGeom prst="rect">
            <a:avLst/>
          </a:prstGeom>
        </p:spPr>
        <p:txBody>
          <a:bodyPr lIns="45720" rIns="45720"/>
          <a:lstStyle>
            <a:lvl1pPr marL="0" indent="0">
              <a:spcBef>
                <a:spcPts val="0"/>
              </a:spcBef>
              <a:buNone/>
              <a:defRPr sz="1400">
                <a:solidFill>
                  <a:schemeClr val="bg2"/>
                </a:solidFill>
                <a:latin typeface="+mn-lt"/>
              </a:defRPr>
            </a:lvl1pPr>
          </a:lstStyle>
          <a:p>
            <a:r>
              <a:rPr lang="en-GB"/>
              <a:t>Date</a:t>
            </a:r>
          </a:p>
        </p:txBody>
      </p:sp>
      <p:sp>
        <p:nvSpPr>
          <p:cNvPr id="2" name="Picture Placeholder 2">
            <a:extLst>
              <a:ext uri="{FF2B5EF4-FFF2-40B4-BE49-F238E27FC236}">
                <a16:creationId xmlns:a16="http://schemas.microsoft.com/office/drawing/2014/main" id="{3142FB2B-DAA9-0877-DC48-2611FC3FC410}"/>
              </a:ext>
            </a:extLst>
          </p:cNvPr>
          <p:cNvSpPr>
            <a:spLocks noGrp="1"/>
          </p:cNvSpPr>
          <p:nvPr>
            <p:ph type="pic" sz="quarter" idx="10" hasCustomPrompt="1"/>
          </p:nvPr>
        </p:nvSpPr>
        <p:spPr>
          <a:xfrm>
            <a:off x="8186059" y="0"/>
            <a:ext cx="4005943" cy="6858000"/>
          </a:xfrm>
          <a:prstGeom prst="rect">
            <a:avLst/>
          </a:prstGeom>
          <a:solidFill>
            <a:schemeClr val="accent4">
              <a:alpha val="25000"/>
            </a:schemeClr>
          </a:solidFill>
        </p:spPr>
        <p:txBody>
          <a:bodyPr vert="horz" lIns="91420" tIns="45710" rIns="91420" bIns="45710" anchor="ctr"/>
          <a:lstStyle>
            <a:lvl1pPr marL="0" indent="0" algn="ctr">
              <a:buNone/>
              <a:defRPr sz="1200" b="0" i="0" baseline="0">
                <a:solidFill>
                  <a:schemeClr val="bg2"/>
                </a:solidFill>
                <a:latin typeface="+mn-lt"/>
                <a:cs typeface="CiscoSans ExtraLight"/>
              </a:defRPr>
            </a:lvl1pPr>
          </a:lstStyle>
          <a:p>
            <a:pPr lvl="0"/>
            <a:r>
              <a:rPr lang="en-US" noProof="0"/>
              <a:t>Click to add picture</a:t>
            </a:r>
          </a:p>
        </p:txBody>
      </p:sp>
    </p:spTree>
    <p:extLst>
      <p:ext uri="{BB962C8B-B14F-4D97-AF65-F5344CB8AC3E}">
        <p14:creationId xmlns:p14="http://schemas.microsoft.com/office/powerpoint/2010/main" val="348498846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p:cSld name="Title Right White">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4C42D79D-196D-79B2-C9D9-9E420F6F7382}"/>
              </a:ext>
            </a:extLst>
          </p:cNvPr>
          <p:cNvSpPr>
            <a:spLocks noGrp="1"/>
          </p:cNvSpPr>
          <p:nvPr>
            <p:ph type="ctrTitle" hasCustomPrompt="1"/>
          </p:nvPr>
        </p:nvSpPr>
        <p:spPr>
          <a:xfrm>
            <a:off x="612014" y="2941508"/>
            <a:ext cx="10972800" cy="1504200"/>
          </a:xfrm>
          <a:prstGeom prst="rect">
            <a:avLst/>
          </a:prstGeom>
          <a:noFill/>
        </p:spPr>
        <p:txBody>
          <a:bodyPr lIns="45720" tIns="45720" rIns="45720" bIns="45720" anchor="b" anchorCtr="0"/>
          <a:lstStyle>
            <a:lvl1pPr marL="0" indent="0" algn="r">
              <a:lnSpc>
                <a:spcPct val="90000"/>
              </a:lnSpc>
              <a:buFont typeface="Arial" panose="020B0604020202020204" pitchFamily="34" charset="0"/>
              <a:buNone/>
              <a:defRPr sz="5400" b="0" i="0" spc="0" baseline="0">
                <a:solidFill>
                  <a:schemeClr val="bg1"/>
                </a:solidFill>
                <a:latin typeface="+mj-lt"/>
                <a:cs typeface="CiscoSansTT ExtraLight"/>
              </a:defRPr>
            </a:lvl1pPr>
          </a:lstStyle>
          <a:p>
            <a:r>
              <a:rPr lang="en-GB"/>
              <a:t>Presentation title</a:t>
            </a:r>
            <a:endParaRPr lang="en-US"/>
          </a:p>
        </p:txBody>
      </p:sp>
      <p:sp>
        <p:nvSpPr>
          <p:cNvPr id="8" name="Subtitle">
            <a:extLst>
              <a:ext uri="{FF2B5EF4-FFF2-40B4-BE49-F238E27FC236}">
                <a16:creationId xmlns:a16="http://schemas.microsoft.com/office/drawing/2014/main" id="{8D946DB3-26D2-2EE1-728C-7D32C4930F2E}"/>
              </a:ext>
            </a:extLst>
          </p:cNvPr>
          <p:cNvSpPr>
            <a:spLocks noGrp="1"/>
          </p:cNvSpPr>
          <p:nvPr>
            <p:ph type="body" sz="quarter" idx="13" hasCustomPrompt="1"/>
          </p:nvPr>
        </p:nvSpPr>
        <p:spPr>
          <a:xfrm>
            <a:off x="612014" y="4533637"/>
            <a:ext cx="10972800" cy="398668"/>
          </a:xfrm>
          <a:prstGeom prst="rect">
            <a:avLst/>
          </a:prstGeom>
          <a:noFill/>
        </p:spPr>
        <p:txBody>
          <a:bodyPr lIns="45720" tIns="45720" rIns="45720" bIns="45720">
            <a:noAutofit/>
          </a:bodyPr>
          <a:lstStyle>
            <a:lvl1pPr marL="0" indent="0" algn="r">
              <a:buFont typeface="Arial" panose="020B0604020202020204" pitchFamily="34" charset="0"/>
              <a:buNone/>
              <a:defRPr sz="2400" b="0" i="0" baseline="0">
                <a:solidFill>
                  <a:schemeClr val="tx1"/>
                </a:solidFill>
                <a:latin typeface="+mn-lt"/>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Subtitle</a:t>
            </a:r>
          </a:p>
        </p:txBody>
      </p:sp>
      <p:sp>
        <p:nvSpPr>
          <p:cNvPr id="12" name="Subtitle 2">
            <a:extLst>
              <a:ext uri="{FF2B5EF4-FFF2-40B4-BE49-F238E27FC236}">
                <a16:creationId xmlns:a16="http://schemas.microsoft.com/office/drawing/2014/main" id="{E07CA8F8-C47B-50F4-9C65-C46111F86B86}"/>
              </a:ext>
            </a:extLst>
          </p:cNvPr>
          <p:cNvSpPr>
            <a:spLocks noGrp="1"/>
          </p:cNvSpPr>
          <p:nvPr>
            <p:ph type="subTitle" idx="1" hasCustomPrompt="1"/>
          </p:nvPr>
        </p:nvSpPr>
        <p:spPr>
          <a:xfrm>
            <a:off x="612014" y="5150448"/>
            <a:ext cx="10972800" cy="548640"/>
          </a:xfrm>
          <a:prstGeom prst="rect">
            <a:avLst/>
          </a:prstGeom>
          <a:noFill/>
        </p:spPr>
        <p:txBody>
          <a:bodyPr lIns="45720" tIns="45720" rIns="45720" bIns="45720" anchor="t" anchorCtr="0">
            <a:noAutofit/>
          </a:bodyPr>
          <a:lstStyle>
            <a:lvl1pPr marL="0" indent="0" algn="r">
              <a:lnSpc>
                <a:spcPct val="100000"/>
              </a:lnSpc>
              <a:spcBef>
                <a:spcPts val="0"/>
              </a:spcBef>
              <a:spcAft>
                <a:spcPts val="0"/>
              </a:spcAft>
              <a:buNone/>
              <a:defRPr sz="1600" b="0" i="0">
                <a:solidFill>
                  <a:schemeClr val="tx1"/>
                </a:solidFill>
                <a:latin typeface="+mn-lt"/>
                <a:cs typeface="CiscoSansTT Light" panose="020B0503020201020303" pitchFamily="34" charset="0"/>
              </a:defRPr>
            </a:lvl1pPr>
            <a:lvl2pPr marL="457138" indent="0" algn="ctr">
              <a:buNone/>
              <a:defRPr>
                <a:solidFill>
                  <a:schemeClr val="tx1">
                    <a:tint val="75000"/>
                  </a:schemeClr>
                </a:solidFill>
              </a:defRPr>
            </a:lvl2pPr>
            <a:lvl3pPr marL="914286" indent="0" algn="ctr">
              <a:buNone/>
              <a:defRPr>
                <a:solidFill>
                  <a:schemeClr val="tx1">
                    <a:tint val="75000"/>
                  </a:schemeClr>
                </a:solidFill>
              </a:defRPr>
            </a:lvl3pPr>
            <a:lvl4pPr marL="1371427" indent="0" algn="ctr">
              <a:buNone/>
              <a:defRPr>
                <a:solidFill>
                  <a:schemeClr val="tx1">
                    <a:tint val="75000"/>
                  </a:schemeClr>
                </a:solidFill>
              </a:defRPr>
            </a:lvl4pPr>
            <a:lvl5pPr marL="1828573" indent="0" algn="ctr">
              <a:buNone/>
              <a:defRPr>
                <a:solidFill>
                  <a:schemeClr val="tx1">
                    <a:tint val="75000"/>
                  </a:schemeClr>
                </a:solidFill>
              </a:defRPr>
            </a:lvl5pPr>
            <a:lvl6pPr marL="2285711" indent="0" algn="ctr">
              <a:buNone/>
              <a:defRPr>
                <a:solidFill>
                  <a:schemeClr val="tx1">
                    <a:tint val="75000"/>
                  </a:schemeClr>
                </a:solidFill>
              </a:defRPr>
            </a:lvl6pPr>
            <a:lvl7pPr marL="2742858" indent="0" algn="ctr">
              <a:buNone/>
              <a:defRPr>
                <a:solidFill>
                  <a:schemeClr val="tx1">
                    <a:tint val="75000"/>
                  </a:schemeClr>
                </a:solidFill>
              </a:defRPr>
            </a:lvl7pPr>
            <a:lvl8pPr marL="3200000" indent="0" algn="ctr">
              <a:buNone/>
              <a:defRPr>
                <a:solidFill>
                  <a:schemeClr val="tx1">
                    <a:tint val="75000"/>
                  </a:schemeClr>
                </a:solidFill>
              </a:defRPr>
            </a:lvl8pPr>
            <a:lvl9pPr marL="3657146" indent="0" algn="ctr">
              <a:buNone/>
              <a:defRPr>
                <a:solidFill>
                  <a:schemeClr val="tx1">
                    <a:tint val="75000"/>
                  </a:schemeClr>
                </a:solidFill>
              </a:defRPr>
            </a:lvl9pPr>
          </a:lstStyle>
          <a:p>
            <a:r>
              <a:rPr lang="en-GB"/>
              <a:t>Speaker name, Speaker title </a:t>
            </a:r>
            <a:br>
              <a:rPr lang="en-GB"/>
            </a:br>
            <a:r>
              <a:rPr lang="en-GB"/>
              <a:t>Department</a:t>
            </a:r>
          </a:p>
        </p:txBody>
      </p:sp>
      <p:pic>
        <p:nvPicPr>
          <p:cNvPr id="25" name="Picture 7">
            <a:extLst>
              <a:ext uri="{FF2B5EF4-FFF2-40B4-BE49-F238E27FC236}">
                <a16:creationId xmlns:a16="http://schemas.microsoft.com/office/drawing/2014/main" id="{C5A29C15-48D7-6644-9164-6F819B3D7D84}"/>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609602" y="431800"/>
            <a:ext cx="714359" cy="375341"/>
          </a:xfrm>
          <a:prstGeom prst="rect">
            <a:avLst/>
          </a:prstGeom>
        </p:spPr>
      </p:pic>
      <p:sp>
        <p:nvSpPr>
          <p:cNvPr id="5" name="Content Placeholder 3">
            <a:extLst>
              <a:ext uri="{FF2B5EF4-FFF2-40B4-BE49-F238E27FC236}">
                <a16:creationId xmlns:a16="http://schemas.microsoft.com/office/drawing/2014/main" id="{5B2559ED-95F1-F66B-5A2F-A212CE3F2F86}"/>
              </a:ext>
            </a:extLst>
          </p:cNvPr>
          <p:cNvSpPr>
            <a:spLocks noGrp="1"/>
          </p:cNvSpPr>
          <p:nvPr>
            <p:ph sz="quarter" idx="14" hasCustomPrompt="1"/>
          </p:nvPr>
        </p:nvSpPr>
        <p:spPr>
          <a:xfrm>
            <a:off x="612014" y="5824731"/>
            <a:ext cx="10972800" cy="287338"/>
          </a:xfrm>
          <a:prstGeom prst="rect">
            <a:avLst/>
          </a:prstGeom>
        </p:spPr>
        <p:txBody>
          <a:bodyPr lIns="45720" rIns="45720"/>
          <a:lstStyle>
            <a:lvl1pPr marL="0" indent="0" algn="r">
              <a:spcBef>
                <a:spcPts val="0"/>
              </a:spcBef>
              <a:buNone/>
              <a:defRPr sz="1400">
                <a:latin typeface="+mn-lt"/>
              </a:defRPr>
            </a:lvl1pPr>
          </a:lstStyle>
          <a:p>
            <a:r>
              <a:rPr lang="en-GB"/>
              <a:t>Date</a:t>
            </a:r>
          </a:p>
        </p:txBody>
      </p:sp>
    </p:spTree>
    <p:extLst>
      <p:ext uri="{BB962C8B-B14F-4D97-AF65-F5344CB8AC3E}">
        <p14:creationId xmlns:p14="http://schemas.microsoft.com/office/powerpoint/2010/main" val="94324346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Seque White ">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CBA1FD7D-7C93-E645-B2E9-AD2B9329C1E8}"/>
              </a:ext>
            </a:extLst>
          </p:cNvPr>
          <p:cNvSpPr>
            <a:spLocks noGrp="1"/>
          </p:cNvSpPr>
          <p:nvPr>
            <p:ph type="ctrTitle" hasCustomPrompt="1"/>
          </p:nvPr>
        </p:nvSpPr>
        <p:spPr>
          <a:xfrm>
            <a:off x="625930" y="2789671"/>
            <a:ext cx="10232136" cy="637377"/>
          </a:xfrm>
          <a:prstGeom prst="rect">
            <a:avLst/>
          </a:prstGeom>
        </p:spPr>
        <p:txBody>
          <a:bodyPr lIns="45720" tIns="45720" rIns="45720" bIns="45720" anchor="b"/>
          <a:lstStyle>
            <a:lvl1pPr marL="0" indent="0" algn="l">
              <a:lnSpc>
                <a:spcPts val="4800"/>
              </a:lnSpc>
              <a:buFont typeface="Arial" panose="020B0604020202020204" pitchFamily="34" charset="0"/>
              <a:buNone/>
              <a:defRPr sz="4400" b="0" i="0" spc="0" baseline="0">
                <a:solidFill>
                  <a:schemeClr val="bg1"/>
                </a:solidFill>
                <a:latin typeface="+mj-lt"/>
                <a:cs typeface="CiscoSansTT ExtraLight" panose="020B0303020201020303" pitchFamily="34" charset="0"/>
              </a:defRPr>
            </a:lvl1pPr>
          </a:lstStyle>
          <a:p>
            <a:r>
              <a:rPr lang="en-GB"/>
              <a:t>Segue slide</a:t>
            </a:r>
            <a:endParaRPr lang="en-US"/>
          </a:p>
        </p:txBody>
      </p:sp>
    </p:spTree>
    <p:extLst>
      <p:ext uri="{BB962C8B-B14F-4D97-AF65-F5344CB8AC3E}">
        <p14:creationId xmlns:p14="http://schemas.microsoft.com/office/powerpoint/2010/main" val="396315318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Segue Sky">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B6C47-BF34-58BF-BFE8-DDC169C5472A}"/>
              </a:ext>
            </a:extLst>
          </p:cNvPr>
          <p:cNvSpPr>
            <a:spLocks noGrp="1"/>
          </p:cNvSpPr>
          <p:nvPr>
            <p:ph type="ctrTitle" hasCustomPrompt="1"/>
          </p:nvPr>
        </p:nvSpPr>
        <p:spPr>
          <a:xfrm>
            <a:off x="625930" y="2789671"/>
            <a:ext cx="10232136" cy="637377"/>
          </a:xfrm>
          <a:prstGeom prst="rect">
            <a:avLst/>
          </a:prstGeom>
        </p:spPr>
        <p:txBody>
          <a:bodyPr lIns="45720" tIns="45720" rIns="45720" bIns="45720" anchor="b"/>
          <a:lstStyle>
            <a:lvl1pPr marL="0" indent="0" algn="l">
              <a:lnSpc>
                <a:spcPts val="4800"/>
              </a:lnSpc>
              <a:buFont typeface="Arial" panose="020B0604020202020204" pitchFamily="34" charset="0"/>
              <a:buNone/>
              <a:defRPr sz="4400" b="0" i="0" spc="0" baseline="0">
                <a:solidFill>
                  <a:schemeClr val="bg1"/>
                </a:solidFill>
                <a:latin typeface="+mj-lt"/>
                <a:cs typeface="CiscoSansTT ExtraLight" panose="020B0303020201020303" pitchFamily="34" charset="0"/>
              </a:defRPr>
            </a:lvl1pPr>
          </a:lstStyle>
          <a:p>
            <a:r>
              <a:rPr lang="en-GB"/>
              <a:t>Segue slide</a:t>
            </a:r>
            <a:endParaRPr lang="en-US"/>
          </a:p>
        </p:txBody>
      </p:sp>
    </p:spTree>
    <p:extLst>
      <p:ext uri="{BB962C8B-B14F-4D97-AF65-F5344CB8AC3E}">
        <p14:creationId xmlns:p14="http://schemas.microsoft.com/office/powerpoint/2010/main" val="91044601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Segue Midnight">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83FBD5B-070A-7471-FA02-D8ABC325D191}"/>
              </a:ext>
            </a:extLst>
          </p:cNvPr>
          <p:cNvSpPr>
            <a:spLocks noChangeArrowheads="1"/>
          </p:cNvSpPr>
          <p:nvPr/>
        </p:nvSpPr>
        <p:spPr bwMode="ltGray">
          <a:xfrm>
            <a:off x="1142755" y="6373473"/>
            <a:ext cx="4534733" cy="175247"/>
          </a:xfrm>
          <a:prstGeom prst="rect">
            <a:avLst/>
          </a:prstGeom>
          <a:noFill/>
          <a:ln w="9525">
            <a:noFill/>
            <a:miter lim="800000"/>
            <a:headEnd/>
            <a:tailEnd/>
          </a:ln>
          <a:effectLst/>
        </p:spPr>
        <p:txBody>
          <a:bodyPr wrap="square" lIns="82115" tIns="41056" rIns="82115" bIns="41056" anchor="b">
            <a:spAutoFit/>
          </a:bodyPr>
          <a:lstStyle/>
          <a:p>
            <a:pPr defTabSz="814318" fontAlgn="auto">
              <a:spcBef>
                <a:spcPts val="0"/>
              </a:spcBef>
              <a:spcAft>
                <a:spcPts val="0"/>
              </a:spcAft>
              <a:defRPr/>
            </a:pPr>
            <a:r>
              <a:rPr lang="en-US" sz="600" b="0" i="0" spc="27" baseline="0">
                <a:solidFill>
                  <a:schemeClr val="bg2"/>
                </a:solidFill>
                <a:latin typeface="+mn-lt"/>
                <a:ea typeface="+mn-ea"/>
                <a:cs typeface="CiscoSansTT Light" panose="020B0503020201020303" pitchFamily="34" charset="0"/>
              </a:rPr>
              <a:t>© 2023  Cisco and/or its affiliates. All rights reserved.   Cisco Confidential</a:t>
            </a:r>
          </a:p>
        </p:txBody>
      </p:sp>
      <p:pic>
        <p:nvPicPr>
          <p:cNvPr id="3" name="Picture 7">
            <a:extLst>
              <a:ext uri="{FF2B5EF4-FFF2-40B4-BE49-F238E27FC236}">
                <a16:creationId xmlns:a16="http://schemas.microsoft.com/office/drawing/2014/main" id="{74964416-F71E-D7CA-E3FB-1B38FEC4ED69}"/>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609602" y="6342698"/>
            <a:ext cx="396305" cy="208228"/>
          </a:xfrm>
          <a:prstGeom prst="rect">
            <a:avLst/>
          </a:prstGeom>
        </p:spPr>
      </p:pic>
      <p:sp>
        <p:nvSpPr>
          <p:cNvPr id="4" name="Title 1">
            <a:extLst>
              <a:ext uri="{FF2B5EF4-FFF2-40B4-BE49-F238E27FC236}">
                <a16:creationId xmlns:a16="http://schemas.microsoft.com/office/drawing/2014/main" id="{30E683ED-333E-71AE-8D5B-04FB014DEDA7}"/>
              </a:ext>
            </a:extLst>
          </p:cNvPr>
          <p:cNvSpPr>
            <a:spLocks noGrp="1"/>
          </p:cNvSpPr>
          <p:nvPr>
            <p:ph type="ctrTitle" hasCustomPrompt="1"/>
          </p:nvPr>
        </p:nvSpPr>
        <p:spPr>
          <a:xfrm>
            <a:off x="625930" y="2789671"/>
            <a:ext cx="10232136" cy="637377"/>
          </a:xfrm>
          <a:prstGeom prst="rect">
            <a:avLst/>
          </a:prstGeom>
        </p:spPr>
        <p:txBody>
          <a:bodyPr lIns="45720" tIns="45720" rIns="45720" bIns="45720" anchor="b"/>
          <a:lstStyle>
            <a:lvl1pPr marL="0" indent="0" algn="l">
              <a:lnSpc>
                <a:spcPts val="4800"/>
              </a:lnSpc>
              <a:buFont typeface="Arial" panose="020B0604020202020204" pitchFamily="34" charset="0"/>
              <a:buNone/>
              <a:defRPr sz="4400" b="0" i="0" spc="0" baseline="0">
                <a:solidFill>
                  <a:schemeClr val="accent1"/>
                </a:solidFill>
                <a:latin typeface="+mj-lt"/>
                <a:cs typeface="CiscoSansTT ExtraLight" panose="020B0303020201020303" pitchFamily="34" charset="0"/>
              </a:defRPr>
            </a:lvl1pPr>
          </a:lstStyle>
          <a:p>
            <a:r>
              <a:rPr lang="en-GB"/>
              <a:t>Segue slide</a:t>
            </a:r>
            <a:endParaRPr lang="en-US"/>
          </a:p>
        </p:txBody>
      </p:sp>
    </p:spTree>
    <p:extLst>
      <p:ext uri="{BB962C8B-B14F-4D97-AF65-F5344CB8AC3E}">
        <p14:creationId xmlns:p14="http://schemas.microsoft.com/office/powerpoint/2010/main" val="228898161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Title Left Photo Midnight">
    <p:bg>
      <p:bgPr>
        <a:solidFill>
          <a:schemeClr val="bg1"/>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4C42D79D-196D-79B2-C9D9-9E420F6F7382}"/>
              </a:ext>
            </a:extLst>
          </p:cNvPr>
          <p:cNvSpPr>
            <a:spLocks noGrp="1"/>
          </p:cNvSpPr>
          <p:nvPr>
            <p:ph type="ctrTitle" hasCustomPrompt="1"/>
          </p:nvPr>
        </p:nvSpPr>
        <p:spPr>
          <a:xfrm>
            <a:off x="612014" y="2941508"/>
            <a:ext cx="7223760" cy="1504200"/>
          </a:xfrm>
          <a:prstGeom prst="rect">
            <a:avLst/>
          </a:prstGeom>
          <a:noFill/>
        </p:spPr>
        <p:txBody>
          <a:bodyPr lIns="45720" tIns="45720" rIns="45720" bIns="45720" anchor="b" anchorCtr="0"/>
          <a:lstStyle>
            <a:lvl1pPr marL="0" indent="0" algn="l">
              <a:lnSpc>
                <a:spcPct val="90000"/>
              </a:lnSpc>
              <a:buFont typeface="Arial" panose="020B0604020202020204" pitchFamily="34" charset="0"/>
              <a:buNone/>
              <a:defRPr sz="5400" b="0" i="0" spc="0" baseline="0">
                <a:solidFill>
                  <a:schemeClr val="accent1"/>
                </a:solidFill>
                <a:latin typeface="+mj-lt"/>
                <a:cs typeface="CiscoSansTT ExtraLight"/>
              </a:defRPr>
            </a:lvl1pPr>
          </a:lstStyle>
          <a:p>
            <a:r>
              <a:rPr lang="en-GB"/>
              <a:t>Presentation title</a:t>
            </a:r>
            <a:endParaRPr lang="en-US"/>
          </a:p>
        </p:txBody>
      </p:sp>
      <p:sp>
        <p:nvSpPr>
          <p:cNvPr id="8" name="Subtitle">
            <a:extLst>
              <a:ext uri="{FF2B5EF4-FFF2-40B4-BE49-F238E27FC236}">
                <a16:creationId xmlns:a16="http://schemas.microsoft.com/office/drawing/2014/main" id="{8D946DB3-26D2-2EE1-728C-7D32C4930F2E}"/>
              </a:ext>
            </a:extLst>
          </p:cNvPr>
          <p:cNvSpPr>
            <a:spLocks noGrp="1"/>
          </p:cNvSpPr>
          <p:nvPr>
            <p:ph type="body" sz="quarter" idx="13" hasCustomPrompt="1"/>
          </p:nvPr>
        </p:nvSpPr>
        <p:spPr>
          <a:xfrm>
            <a:off x="612014" y="4533637"/>
            <a:ext cx="7223760" cy="398668"/>
          </a:xfrm>
          <a:prstGeom prst="rect">
            <a:avLst/>
          </a:prstGeom>
          <a:noFill/>
        </p:spPr>
        <p:txBody>
          <a:bodyPr lIns="45720" tIns="45720" rIns="45720" bIns="45720">
            <a:noAutofit/>
          </a:bodyPr>
          <a:lstStyle>
            <a:lvl1pPr marL="0" indent="0" algn="l">
              <a:buFont typeface="Arial" panose="020B0604020202020204" pitchFamily="34" charset="0"/>
              <a:buNone/>
              <a:defRPr sz="2400" b="0" i="0" baseline="0">
                <a:solidFill>
                  <a:schemeClr val="accent1"/>
                </a:solidFill>
                <a:latin typeface="+mn-lt"/>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Subtitle</a:t>
            </a:r>
          </a:p>
        </p:txBody>
      </p:sp>
      <p:sp>
        <p:nvSpPr>
          <p:cNvPr id="12" name="Subtitle 2">
            <a:extLst>
              <a:ext uri="{FF2B5EF4-FFF2-40B4-BE49-F238E27FC236}">
                <a16:creationId xmlns:a16="http://schemas.microsoft.com/office/drawing/2014/main" id="{E07CA8F8-C47B-50F4-9C65-C46111F86B86}"/>
              </a:ext>
            </a:extLst>
          </p:cNvPr>
          <p:cNvSpPr>
            <a:spLocks noGrp="1"/>
          </p:cNvSpPr>
          <p:nvPr>
            <p:ph type="subTitle" idx="1" hasCustomPrompt="1"/>
          </p:nvPr>
        </p:nvSpPr>
        <p:spPr>
          <a:xfrm>
            <a:off x="612014" y="5150448"/>
            <a:ext cx="7223760" cy="548640"/>
          </a:xfrm>
          <a:prstGeom prst="rect">
            <a:avLst/>
          </a:prstGeom>
          <a:noFill/>
        </p:spPr>
        <p:txBody>
          <a:bodyPr lIns="45720" tIns="45720" rIns="45720" bIns="45720" anchor="t" anchorCtr="0">
            <a:noAutofit/>
          </a:bodyPr>
          <a:lstStyle>
            <a:lvl1pPr marL="0" indent="0" algn="l">
              <a:lnSpc>
                <a:spcPct val="100000"/>
              </a:lnSpc>
              <a:spcBef>
                <a:spcPts val="0"/>
              </a:spcBef>
              <a:spcAft>
                <a:spcPts val="0"/>
              </a:spcAft>
              <a:buNone/>
              <a:defRPr sz="1600" b="0" i="0">
                <a:solidFill>
                  <a:schemeClr val="bg2"/>
                </a:solidFill>
                <a:latin typeface="+mn-lt"/>
                <a:cs typeface="CiscoSansTT Light" panose="020B0503020201020303" pitchFamily="34" charset="0"/>
              </a:defRPr>
            </a:lvl1pPr>
            <a:lvl2pPr marL="457138" indent="0" algn="ctr">
              <a:buNone/>
              <a:defRPr>
                <a:solidFill>
                  <a:schemeClr val="tx1">
                    <a:tint val="75000"/>
                  </a:schemeClr>
                </a:solidFill>
              </a:defRPr>
            </a:lvl2pPr>
            <a:lvl3pPr marL="914286" indent="0" algn="ctr">
              <a:buNone/>
              <a:defRPr>
                <a:solidFill>
                  <a:schemeClr val="tx1">
                    <a:tint val="75000"/>
                  </a:schemeClr>
                </a:solidFill>
              </a:defRPr>
            </a:lvl3pPr>
            <a:lvl4pPr marL="1371427" indent="0" algn="ctr">
              <a:buNone/>
              <a:defRPr>
                <a:solidFill>
                  <a:schemeClr val="tx1">
                    <a:tint val="75000"/>
                  </a:schemeClr>
                </a:solidFill>
              </a:defRPr>
            </a:lvl4pPr>
            <a:lvl5pPr marL="1828573" indent="0" algn="ctr">
              <a:buNone/>
              <a:defRPr>
                <a:solidFill>
                  <a:schemeClr val="tx1">
                    <a:tint val="75000"/>
                  </a:schemeClr>
                </a:solidFill>
              </a:defRPr>
            </a:lvl5pPr>
            <a:lvl6pPr marL="2285711" indent="0" algn="ctr">
              <a:buNone/>
              <a:defRPr>
                <a:solidFill>
                  <a:schemeClr val="tx1">
                    <a:tint val="75000"/>
                  </a:schemeClr>
                </a:solidFill>
              </a:defRPr>
            </a:lvl6pPr>
            <a:lvl7pPr marL="2742858" indent="0" algn="ctr">
              <a:buNone/>
              <a:defRPr>
                <a:solidFill>
                  <a:schemeClr val="tx1">
                    <a:tint val="75000"/>
                  </a:schemeClr>
                </a:solidFill>
              </a:defRPr>
            </a:lvl7pPr>
            <a:lvl8pPr marL="3200000" indent="0" algn="ctr">
              <a:buNone/>
              <a:defRPr>
                <a:solidFill>
                  <a:schemeClr val="tx1">
                    <a:tint val="75000"/>
                  </a:schemeClr>
                </a:solidFill>
              </a:defRPr>
            </a:lvl8pPr>
            <a:lvl9pPr marL="3657146" indent="0" algn="ctr">
              <a:buNone/>
              <a:defRPr>
                <a:solidFill>
                  <a:schemeClr val="tx1">
                    <a:tint val="75000"/>
                  </a:schemeClr>
                </a:solidFill>
              </a:defRPr>
            </a:lvl9pPr>
          </a:lstStyle>
          <a:p>
            <a:r>
              <a:rPr lang="en-GB"/>
              <a:t>Speaker name, Speaker title </a:t>
            </a:r>
            <a:br>
              <a:rPr lang="en-GB"/>
            </a:br>
            <a:r>
              <a:rPr lang="en-GB"/>
              <a:t>Department</a:t>
            </a:r>
          </a:p>
        </p:txBody>
      </p:sp>
      <p:pic>
        <p:nvPicPr>
          <p:cNvPr id="25" name="Picture 7">
            <a:extLst>
              <a:ext uri="{FF2B5EF4-FFF2-40B4-BE49-F238E27FC236}">
                <a16:creationId xmlns:a16="http://schemas.microsoft.com/office/drawing/2014/main" id="{C5A29C15-48D7-6644-9164-6F819B3D7D84}"/>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609602" y="431800"/>
            <a:ext cx="714359" cy="375341"/>
          </a:xfrm>
          <a:prstGeom prst="rect">
            <a:avLst/>
          </a:prstGeom>
        </p:spPr>
      </p:pic>
      <p:sp>
        <p:nvSpPr>
          <p:cNvPr id="5" name="Content Placeholder 3">
            <a:extLst>
              <a:ext uri="{FF2B5EF4-FFF2-40B4-BE49-F238E27FC236}">
                <a16:creationId xmlns:a16="http://schemas.microsoft.com/office/drawing/2014/main" id="{5B2559ED-95F1-F66B-5A2F-A212CE3F2F86}"/>
              </a:ext>
            </a:extLst>
          </p:cNvPr>
          <p:cNvSpPr>
            <a:spLocks noGrp="1"/>
          </p:cNvSpPr>
          <p:nvPr>
            <p:ph sz="quarter" idx="14" hasCustomPrompt="1"/>
          </p:nvPr>
        </p:nvSpPr>
        <p:spPr>
          <a:xfrm>
            <a:off x="612014" y="5824731"/>
            <a:ext cx="7223760" cy="287338"/>
          </a:xfrm>
          <a:prstGeom prst="rect">
            <a:avLst/>
          </a:prstGeom>
        </p:spPr>
        <p:txBody>
          <a:bodyPr lIns="45720" rIns="45720"/>
          <a:lstStyle>
            <a:lvl1pPr marL="0" indent="0">
              <a:spcBef>
                <a:spcPts val="0"/>
              </a:spcBef>
              <a:buNone/>
              <a:defRPr sz="1400">
                <a:solidFill>
                  <a:schemeClr val="bg2"/>
                </a:solidFill>
                <a:latin typeface="+mn-lt"/>
              </a:defRPr>
            </a:lvl1pPr>
          </a:lstStyle>
          <a:p>
            <a:r>
              <a:rPr lang="en-GB"/>
              <a:t>Date</a:t>
            </a:r>
          </a:p>
        </p:txBody>
      </p:sp>
      <p:sp>
        <p:nvSpPr>
          <p:cNvPr id="2" name="Picture Placeholder 2">
            <a:extLst>
              <a:ext uri="{FF2B5EF4-FFF2-40B4-BE49-F238E27FC236}">
                <a16:creationId xmlns:a16="http://schemas.microsoft.com/office/drawing/2014/main" id="{3142FB2B-DAA9-0877-DC48-2611FC3FC410}"/>
              </a:ext>
            </a:extLst>
          </p:cNvPr>
          <p:cNvSpPr>
            <a:spLocks noGrp="1"/>
          </p:cNvSpPr>
          <p:nvPr>
            <p:ph type="pic" sz="quarter" idx="10" hasCustomPrompt="1"/>
          </p:nvPr>
        </p:nvSpPr>
        <p:spPr>
          <a:xfrm>
            <a:off x="8186059" y="0"/>
            <a:ext cx="4005943" cy="6858000"/>
          </a:xfrm>
          <a:prstGeom prst="rect">
            <a:avLst/>
          </a:prstGeom>
          <a:solidFill>
            <a:schemeClr val="accent4">
              <a:alpha val="25000"/>
            </a:schemeClr>
          </a:solidFill>
        </p:spPr>
        <p:txBody>
          <a:bodyPr vert="horz" lIns="91420" tIns="45710" rIns="91420" bIns="45710" anchor="ctr"/>
          <a:lstStyle>
            <a:lvl1pPr marL="0" indent="0" algn="ctr">
              <a:buNone/>
              <a:defRPr sz="1200" b="0" i="0" baseline="0">
                <a:solidFill>
                  <a:schemeClr val="bg2"/>
                </a:solidFill>
                <a:latin typeface="+mn-lt"/>
                <a:cs typeface="CiscoSans ExtraLight"/>
              </a:defRPr>
            </a:lvl1pPr>
          </a:lstStyle>
          <a:p>
            <a:pPr lvl="0"/>
            <a:r>
              <a:rPr lang="en-US" noProof="0"/>
              <a:t>Click to add picture</a:t>
            </a:r>
          </a:p>
        </p:txBody>
      </p:sp>
    </p:spTree>
    <p:extLst>
      <p:ext uri="{BB962C8B-B14F-4D97-AF65-F5344CB8AC3E}">
        <p14:creationId xmlns:p14="http://schemas.microsoft.com/office/powerpoint/2010/main" val="348498846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ransition Whit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C4A31272-7678-5F4F-BF05-F087FA2FC8E9}"/>
              </a:ext>
            </a:extLst>
          </p:cNvPr>
          <p:cNvSpPr>
            <a:spLocks noGrp="1"/>
          </p:cNvSpPr>
          <p:nvPr>
            <p:ph type="ctrTitle" hasCustomPrompt="1"/>
          </p:nvPr>
        </p:nvSpPr>
        <p:spPr>
          <a:xfrm>
            <a:off x="1341120" y="2772055"/>
            <a:ext cx="10241280" cy="640080"/>
          </a:xfrm>
          <a:prstGeom prst="rect">
            <a:avLst/>
          </a:prstGeom>
        </p:spPr>
        <p:txBody>
          <a:bodyPr lIns="45720" rIns="45720" anchor="ctr"/>
          <a:lstStyle>
            <a:lvl1pPr marL="0" indent="0" algn="r">
              <a:lnSpc>
                <a:spcPts val="4800"/>
              </a:lnSpc>
              <a:buFont typeface="Arial" panose="020B0604020202020204" pitchFamily="34" charset="0"/>
              <a:buNone/>
              <a:defRPr sz="4400" b="0" i="0" spc="0" baseline="0">
                <a:solidFill>
                  <a:schemeClr val="bg1"/>
                </a:solidFill>
                <a:latin typeface="+mj-lt"/>
                <a:cs typeface="CiscoSansTT ExtraLight" panose="020B0303020201020303" pitchFamily="34" charset="0"/>
              </a:defRPr>
            </a:lvl1pPr>
          </a:lstStyle>
          <a:p>
            <a:r>
              <a:rPr lang="en-GB"/>
              <a:t>Transition slide</a:t>
            </a:r>
            <a:endParaRPr lang="en-US"/>
          </a:p>
        </p:txBody>
      </p:sp>
    </p:spTree>
    <p:extLst>
      <p:ext uri="{BB962C8B-B14F-4D97-AF65-F5344CB8AC3E}">
        <p14:creationId xmlns:p14="http://schemas.microsoft.com/office/powerpoint/2010/main" val="382421513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ransition Sky">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487BA-D190-36C9-FC38-746943551A15}"/>
              </a:ext>
            </a:extLst>
          </p:cNvPr>
          <p:cNvSpPr>
            <a:spLocks noGrp="1"/>
          </p:cNvSpPr>
          <p:nvPr>
            <p:ph type="ctrTitle" hasCustomPrompt="1"/>
          </p:nvPr>
        </p:nvSpPr>
        <p:spPr>
          <a:xfrm>
            <a:off x="1341120" y="2772055"/>
            <a:ext cx="10241280" cy="640080"/>
          </a:xfrm>
          <a:prstGeom prst="rect">
            <a:avLst/>
          </a:prstGeom>
        </p:spPr>
        <p:txBody>
          <a:bodyPr lIns="45720" rIns="45720" anchor="ctr"/>
          <a:lstStyle>
            <a:lvl1pPr marL="0" indent="0" algn="r">
              <a:lnSpc>
                <a:spcPts val="4800"/>
              </a:lnSpc>
              <a:buFont typeface="Arial" panose="020B0604020202020204" pitchFamily="34" charset="0"/>
              <a:buNone/>
              <a:defRPr sz="4400" b="0" i="0" spc="0" baseline="0">
                <a:solidFill>
                  <a:schemeClr val="bg1"/>
                </a:solidFill>
                <a:latin typeface="+mj-lt"/>
                <a:cs typeface="CiscoSansTT ExtraLight" panose="020B0303020201020303" pitchFamily="34" charset="0"/>
              </a:defRPr>
            </a:lvl1pPr>
          </a:lstStyle>
          <a:p>
            <a:r>
              <a:rPr lang="en-GB"/>
              <a:t>Transition slide</a:t>
            </a:r>
            <a:endParaRPr lang="en-US"/>
          </a:p>
        </p:txBody>
      </p:sp>
    </p:spTree>
    <p:extLst>
      <p:ext uri="{BB962C8B-B14F-4D97-AF65-F5344CB8AC3E}">
        <p14:creationId xmlns:p14="http://schemas.microsoft.com/office/powerpoint/2010/main" val="249710191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ransition Midnight">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16646CD-FB63-F3C0-1A8A-8157E8BB059B}"/>
              </a:ext>
            </a:extLst>
          </p:cNvPr>
          <p:cNvSpPr>
            <a:spLocks noChangeArrowheads="1"/>
          </p:cNvSpPr>
          <p:nvPr/>
        </p:nvSpPr>
        <p:spPr bwMode="ltGray">
          <a:xfrm>
            <a:off x="1142755" y="6373473"/>
            <a:ext cx="4534733" cy="175247"/>
          </a:xfrm>
          <a:prstGeom prst="rect">
            <a:avLst/>
          </a:prstGeom>
          <a:noFill/>
          <a:ln w="9525">
            <a:noFill/>
            <a:miter lim="800000"/>
            <a:headEnd/>
            <a:tailEnd/>
          </a:ln>
          <a:effectLst/>
        </p:spPr>
        <p:txBody>
          <a:bodyPr wrap="square" lIns="82115" tIns="41056" rIns="82115" bIns="41056" anchor="b">
            <a:spAutoFit/>
          </a:bodyPr>
          <a:lstStyle/>
          <a:p>
            <a:pPr defTabSz="814318" fontAlgn="auto">
              <a:spcBef>
                <a:spcPts val="0"/>
              </a:spcBef>
              <a:spcAft>
                <a:spcPts val="0"/>
              </a:spcAft>
              <a:defRPr/>
            </a:pPr>
            <a:r>
              <a:rPr lang="en-US" sz="600" b="0" i="0" spc="27" baseline="0">
                <a:solidFill>
                  <a:schemeClr val="bg2"/>
                </a:solidFill>
                <a:latin typeface="+mn-lt"/>
                <a:ea typeface="+mn-ea"/>
                <a:cs typeface="CiscoSansTT Light" panose="020B0503020201020303" pitchFamily="34" charset="0"/>
              </a:rPr>
              <a:t>© 2023  Cisco and/or its affiliates. All rights reserved.   Cisco Confidential</a:t>
            </a:r>
          </a:p>
        </p:txBody>
      </p:sp>
      <p:pic>
        <p:nvPicPr>
          <p:cNvPr id="5" name="Picture 7">
            <a:extLst>
              <a:ext uri="{FF2B5EF4-FFF2-40B4-BE49-F238E27FC236}">
                <a16:creationId xmlns:a16="http://schemas.microsoft.com/office/drawing/2014/main" id="{5B019962-90BF-9C68-7A80-7C374B3C8666}"/>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609602" y="6342698"/>
            <a:ext cx="396305" cy="208228"/>
          </a:xfrm>
          <a:prstGeom prst="rect">
            <a:avLst/>
          </a:prstGeom>
        </p:spPr>
      </p:pic>
      <p:sp>
        <p:nvSpPr>
          <p:cNvPr id="2" name="Title 1">
            <a:extLst>
              <a:ext uri="{FF2B5EF4-FFF2-40B4-BE49-F238E27FC236}">
                <a16:creationId xmlns:a16="http://schemas.microsoft.com/office/drawing/2014/main" id="{3362D482-EDEF-0534-A336-804F44744A73}"/>
              </a:ext>
            </a:extLst>
          </p:cNvPr>
          <p:cNvSpPr>
            <a:spLocks noGrp="1"/>
          </p:cNvSpPr>
          <p:nvPr>
            <p:ph type="ctrTitle" hasCustomPrompt="1"/>
          </p:nvPr>
        </p:nvSpPr>
        <p:spPr>
          <a:xfrm>
            <a:off x="1341120" y="2772055"/>
            <a:ext cx="10241280" cy="640080"/>
          </a:xfrm>
          <a:prstGeom prst="rect">
            <a:avLst/>
          </a:prstGeom>
        </p:spPr>
        <p:txBody>
          <a:bodyPr lIns="45720" rIns="45720" anchor="ctr"/>
          <a:lstStyle>
            <a:lvl1pPr marL="0" indent="0" algn="r">
              <a:lnSpc>
                <a:spcPts val="4800"/>
              </a:lnSpc>
              <a:buFont typeface="Arial" panose="020B0604020202020204" pitchFamily="34" charset="0"/>
              <a:buNone/>
              <a:defRPr sz="4400" b="0" i="0" spc="0" baseline="0">
                <a:solidFill>
                  <a:schemeClr val="accent1"/>
                </a:solidFill>
                <a:latin typeface="+mj-lt"/>
                <a:cs typeface="CiscoSansTT ExtraLight" panose="020B0303020201020303" pitchFamily="34" charset="0"/>
              </a:defRPr>
            </a:lvl1pPr>
          </a:lstStyle>
          <a:p>
            <a:r>
              <a:rPr lang="en-GB"/>
              <a:t>Transition slide</a:t>
            </a:r>
            <a:endParaRPr lang="en-US"/>
          </a:p>
        </p:txBody>
      </p:sp>
    </p:spTree>
    <p:extLst>
      <p:ext uri="{BB962C8B-B14F-4D97-AF65-F5344CB8AC3E}">
        <p14:creationId xmlns:p14="http://schemas.microsoft.com/office/powerpoint/2010/main" val="408339099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Quote White">
    <p:spTree>
      <p:nvGrpSpPr>
        <p:cNvPr id="1" name=""/>
        <p:cNvGrpSpPr/>
        <p:nvPr/>
      </p:nvGrpSpPr>
      <p:grpSpPr>
        <a:xfrm>
          <a:off x="0" y="0"/>
          <a:ext cx="0" cy="0"/>
          <a:chOff x="0" y="0"/>
          <a:chExt cx="0" cy="0"/>
        </a:xfrm>
      </p:grpSpPr>
      <p:sp>
        <p:nvSpPr>
          <p:cNvPr id="14" name="Subtitle 2">
            <a:extLst>
              <a:ext uri="{FF2B5EF4-FFF2-40B4-BE49-F238E27FC236}">
                <a16:creationId xmlns:a16="http://schemas.microsoft.com/office/drawing/2014/main" id="{055E4C37-FAD6-B449-9189-A035C0C9E88B}"/>
              </a:ext>
            </a:extLst>
          </p:cNvPr>
          <p:cNvSpPr>
            <a:spLocks noGrp="1"/>
          </p:cNvSpPr>
          <p:nvPr>
            <p:ph type="subTitle" idx="1" hasCustomPrompt="1"/>
          </p:nvPr>
        </p:nvSpPr>
        <p:spPr>
          <a:xfrm>
            <a:off x="609601" y="5658220"/>
            <a:ext cx="10972800" cy="465891"/>
          </a:xfrm>
          <a:prstGeom prst="rect">
            <a:avLst/>
          </a:prstGeom>
        </p:spPr>
        <p:txBody>
          <a:bodyPr lIns="45720" tIns="45710" rIns="45720" bIns="45710" anchor="t" anchorCtr="0">
            <a:noAutofit/>
          </a:bodyPr>
          <a:lstStyle>
            <a:lvl1pPr marL="0" indent="0" algn="ctr">
              <a:lnSpc>
                <a:spcPct val="150000"/>
              </a:lnSpc>
              <a:spcBef>
                <a:spcPts val="0"/>
              </a:spcBef>
              <a:spcAft>
                <a:spcPts val="0"/>
              </a:spcAft>
              <a:buNone/>
              <a:defRPr sz="1400" b="0" i="0">
                <a:solidFill>
                  <a:schemeClr val="tx1"/>
                </a:solidFill>
                <a:latin typeface="+mn-lt"/>
                <a:cs typeface="CiscoSansTT" panose="020B0503020201020303" pitchFamily="34" charset="0"/>
              </a:defRPr>
            </a:lvl1pPr>
            <a:lvl2pPr marL="457138" indent="0" algn="ctr">
              <a:buNone/>
              <a:defRPr>
                <a:solidFill>
                  <a:schemeClr val="tx1">
                    <a:tint val="75000"/>
                  </a:schemeClr>
                </a:solidFill>
              </a:defRPr>
            </a:lvl2pPr>
            <a:lvl3pPr marL="914286" indent="0" algn="ctr">
              <a:buNone/>
              <a:defRPr>
                <a:solidFill>
                  <a:schemeClr val="tx1">
                    <a:tint val="75000"/>
                  </a:schemeClr>
                </a:solidFill>
              </a:defRPr>
            </a:lvl3pPr>
            <a:lvl4pPr marL="1371427" indent="0" algn="ctr">
              <a:buNone/>
              <a:defRPr>
                <a:solidFill>
                  <a:schemeClr val="tx1">
                    <a:tint val="75000"/>
                  </a:schemeClr>
                </a:solidFill>
              </a:defRPr>
            </a:lvl4pPr>
            <a:lvl5pPr marL="1828573" indent="0" algn="ctr">
              <a:buNone/>
              <a:defRPr>
                <a:solidFill>
                  <a:schemeClr val="tx1">
                    <a:tint val="75000"/>
                  </a:schemeClr>
                </a:solidFill>
              </a:defRPr>
            </a:lvl5pPr>
            <a:lvl6pPr marL="2285711" indent="0" algn="ctr">
              <a:buNone/>
              <a:defRPr>
                <a:solidFill>
                  <a:schemeClr val="tx1">
                    <a:tint val="75000"/>
                  </a:schemeClr>
                </a:solidFill>
              </a:defRPr>
            </a:lvl6pPr>
            <a:lvl7pPr marL="2742858" indent="0" algn="ctr">
              <a:buNone/>
              <a:defRPr>
                <a:solidFill>
                  <a:schemeClr val="tx1">
                    <a:tint val="75000"/>
                  </a:schemeClr>
                </a:solidFill>
              </a:defRPr>
            </a:lvl7pPr>
            <a:lvl8pPr marL="3200000" indent="0" algn="ctr">
              <a:buNone/>
              <a:defRPr>
                <a:solidFill>
                  <a:schemeClr val="tx1">
                    <a:tint val="75000"/>
                  </a:schemeClr>
                </a:solidFill>
              </a:defRPr>
            </a:lvl8pPr>
            <a:lvl9pPr marL="3657146" indent="0" algn="ctr">
              <a:buNone/>
              <a:defRPr>
                <a:solidFill>
                  <a:schemeClr val="tx1">
                    <a:tint val="75000"/>
                  </a:schemeClr>
                </a:solidFill>
              </a:defRPr>
            </a:lvl9pPr>
          </a:lstStyle>
          <a:p>
            <a:r>
              <a:rPr lang="en-GB"/>
              <a:t>Speaker role</a:t>
            </a:r>
            <a:endParaRPr lang="en-US"/>
          </a:p>
        </p:txBody>
      </p:sp>
      <p:sp>
        <p:nvSpPr>
          <p:cNvPr id="15" name="Text Placeholder 2">
            <a:extLst>
              <a:ext uri="{FF2B5EF4-FFF2-40B4-BE49-F238E27FC236}">
                <a16:creationId xmlns:a16="http://schemas.microsoft.com/office/drawing/2014/main" id="{FEADEB85-EFB9-A048-BE6B-F1473C49995D}"/>
              </a:ext>
            </a:extLst>
          </p:cNvPr>
          <p:cNvSpPr>
            <a:spLocks noGrp="1"/>
          </p:cNvSpPr>
          <p:nvPr>
            <p:ph type="body" sz="quarter" idx="13" hasCustomPrompt="1"/>
          </p:nvPr>
        </p:nvSpPr>
        <p:spPr>
          <a:xfrm>
            <a:off x="609600" y="5233078"/>
            <a:ext cx="10972800" cy="398668"/>
          </a:xfrm>
          <a:prstGeom prst="rect">
            <a:avLst/>
          </a:prstGeom>
        </p:spPr>
        <p:txBody>
          <a:bodyPr lIns="45720" tIns="45710" rIns="45720" bIns="45710">
            <a:noAutofit/>
          </a:bodyPr>
          <a:lstStyle>
            <a:lvl1pPr marL="0" indent="0" algn="ctr">
              <a:buFont typeface="Arial" panose="020B0604020202020204" pitchFamily="34" charset="0"/>
              <a:buNone/>
              <a:defRPr sz="2400" b="0" i="0" baseline="0">
                <a:solidFill>
                  <a:schemeClr val="tx1"/>
                </a:solidFill>
                <a:latin typeface="+mn-lt"/>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Speaker name</a:t>
            </a:r>
          </a:p>
        </p:txBody>
      </p:sp>
      <p:sp>
        <p:nvSpPr>
          <p:cNvPr id="17" name="Title 1">
            <a:extLst>
              <a:ext uri="{FF2B5EF4-FFF2-40B4-BE49-F238E27FC236}">
                <a16:creationId xmlns:a16="http://schemas.microsoft.com/office/drawing/2014/main" id="{86E3EA5B-6C70-8F4D-9385-EC53B25066C1}"/>
              </a:ext>
            </a:extLst>
          </p:cNvPr>
          <p:cNvSpPr>
            <a:spLocks noGrp="1"/>
          </p:cNvSpPr>
          <p:nvPr>
            <p:ph type="ctrTitle" hasCustomPrompt="1"/>
          </p:nvPr>
        </p:nvSpPr>
        <p:spPr>
          <a:xfrm>
            <a:off x="899521" y="1398874"/>
            <a:ext cx="10376024" cy="3311089"/>
          </a:xfrm>
          <a:prstGeom prst="rect">
            <a:avLst/>
          </a:prstGeom>
        </p:spPr>
        <p:txBody>
          <a:bodyPr anchor="ctr"/>
          <a:lstStyle>
            <a:lvl1pPr marL="0" indent="0" algn="ctr">
              <a:lnSpc>
                <a:spcPts val="4800"/>
              </a:lnSpc>
              <a:buFont typeface="Arial" panose="020B0604020202020204" pitchFamily="34" charset="0"/>
              <a:buNone/>
              <a:defRPr sz="4000" b="0" i="0" spc="0" baseline="0">
                <a:solidFill>
                  <a:schemeClr val="bg1"/>
                </a:solidFill>
                <a:latin typeface="+mj-lt"/>
                <a:cs typeface="CiscoSansTT ExtraLight" panose="020B0303020201020303" pitchFamily="34" charset="0"/>
              </a:defRPr>
            </a:lvl1pPr>
          </a:lstStyle>
          <a:p>
            <a:r>
              <a:rPr lang="en-GB"/>
              <a:t>As the adoption of multi-cloud strategy grows, Ulla </a:t>
            </a:r>
            <a:r>
              <a:rPr lang="en-GB" err="1"/>
              <a:t>sitiora</a:t>
            </a:r>
            <a:r>
              <a:rPr lang="en-GB"/>
              <a:t> </a:t>
            </a:r>
            <a:r>
              <a:rPr lang="en-GB" err="1"/>
              <a:t>turest</a:t>
            </a:r>
            <a:r>
              <a:rPr lang="en-GB"/>
              <a:t> </a:t>
            </a:r>
            <a:r>
              <a:rPr lang="en-GB" err="1"/>
              <a:t>experibus</a:t>
            </a:r>
            <a:r>
              <a:rPr lang="en-GB"/>
              <a:t> </a:t>
            </a:r>
            <a:r>
              <a:rPr lang="en-GB" err="1"/>
              <a:t>ut</a:t>
            </a:r>
            <a:r>
              <a:rPr lang="en-GB"/>
              <a:t> pa </a:t>
            </a:r>
            <a:r>
              <a:rPr lang="en-GB" err="1"/>
              <a:t>dolor</a:t>
            </a:r>
            <a:r>
              <a:rPr lang="en-GB"/>
              <a:t> a </a:t>
            </a:r>
            <a:r>
              <a:rPr lang="en-GB" err="1"/>
              <a:t>conestia</a:t>
            </a:r>
            <a:r>
              <a:rPr lang="en-GB"/>
              <a:t> vent </a:t>
            </a:r>
            <a:r>
              <a:rPr lang="en-GB" err="1"/>
              <a:t>eosse</a:t>
            </a:r>
            <a:r>
              <a:rPr lang="en-GB"/>
              <a:t> non </a:t>
            </a:r>
            <a:r>
              <a:rPr lang="en-GB" err="1"/>
              <a:t>consequ</a:t>
            </a:r>
            <a:r>
              <a:rPr lang="en-GB"/>
              <a:t> </a:t>
            </a:r>
            <a:r>
              <a:rPr lang="en-GB" err="1"/>
              <a:t>aturit</a:t>
            </a:r>
            <a:r>
              <a:rPr lang="en-GB"/>
              <a:t> </a:t>
            </a:r>
            <a:r>
              <a:rPr lang="en-GB" err="1"/>
              <a:t>faccum</a:t>
            </a:r>
            <a:r>
              <a:rPr lang="en-GB"/>
              <a:t> qui </a:t>
            </a:r>
            <a:r>
              <a:rPr lang="en-GB" err="1"/>
              <a:t>dolor</a:t>
            </a:r>
            <a:r>
              <a:rPr lang="en-GB"/>
              <a:t> a </a:t>
            </a:r>
            <a:r>
              <a:rPr lang="en-GB" err="1"/>
              <a:t>num</a:t>
            </a:r>
            <a:endParaRPr lang="en-GB"/>
          </a:p>
        </p:txBody>
      </p:sp>
      <p:pic>
        <p:nvPicPr>
          <p:cNvPr id="8" name="Graphic 7">
            <a:extLst>
              <a:ext uri="{FF2B5EF4-FFF2-40B4-BE49-F238E27FC236}">
                <a16:creationId xmlns:a16="http://schemas.microsoft.com/office/drawing/2014/main" id="{8E18B2BC-5B8F-6442-A3B3-AB5D063112D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341976" y="733891"/>
            <a:ext cx="1508048" cy="836396"/>
          </a:xfrm>
          <a:prstGeom prst="rect">
            <a:avLst/>
          </a:prstGeom>
        </p:spPr>
      </p:pic>
      <p:cxnSp>
        <p:nvCxnSpPr>
          <p:cNvPr id="3" name="Straight Connector 2">
            <a:extLst>
              <a:ext uri="{FF2B5EF4-FFF2-40B4-BE49-F238E27FC236}">
                <a16:creationId xmlns:a16="http://schemas.microsoft.com/office/drawing/2014/main" id="{7191B82D-853E-F074-193C-5B7F13F89D29}"/>
              </a:ext>
            </a:extLst>
          </p:cNvPr>
          <p:cNvCxnSpPr>
            <a:cxnSpLocks/>
          </p:cNvCxnSpPr>
          <p:nvPr/>
        </p:nvCxnSpPr>
        <p:spPr>
          <a:xfrm>
            <a:off x="4545877" y="4934857"/>
            <a:ext cx="3100252"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461313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Quote Sky">
    <p:bg>
      <p:bgPr>
        <a:solidFill>
          <a:schemeClr val="accent1"/>
        </a:solidFill>
        <a:effectLst/>
      </p:bgPr>
    </p:bg>
    <p:spTree>
      <p:nvGrpSpPr>
        <p:cNvPr id="1" name=""/>
        <p:cNvGrpSpPr/>
        <p:nvPr/>
      </p:nvGrpSpPr>
      <p:grpSpPr>
        <a:xfrm>
          <a:off x="0" y="0"/>
          <a:ext cx="0" cy="0"/>
          <a:chOff x="0" y="0"/>
          <a:chExt cx="0" cy="0"/>
        </a:xfrm>
      </p:grpSpPr>
      <p:sp>
        <p:nvSpPr>
          <p:cNvPr id="14" name="Subtitle 2">
            <a:extLst>
              <a:ext uri="{FF2B5EF4-FFF2-40B4-BE49-F238E27FC236}">
                <a16:creationId xmlns:a16="http://schemas.microsoft.com/office/drawing/2014/main" id="{055E4C37-FAD6-B449-9189-A035C0C9E88B}"/>
              </a:ext>
            </a:extLst>
          </p:cNvPr>
          <p:cNvSpPr>
            <a:spLocks noGrp="1"/>
          </p:cNvSpPr>
          <p:nvPr>
            <p:ph type="subTitle" idx="1" hasCustomPrompt="1"/>
          </p:nvPr>
        </p:nvSpPr>
        <p:spPr>
          <a:xfrm>
            <a:off x="609601" y="5658220"/>
            <a:ext cx="10972800" cy="465891"/>
          </a:xfrm>
          <a:prstGeom prst="rect">
            <a:avLst/>
          </a:prstGeom>
        </p:spPr>
        <p:txBody>
          <a:bodyPr lIns="45720" tIns="45710" rIns="45720" bIns="45710" anchor="t" anchorCtr="0">
            <a:noAutofit/>
          </a:bodyPr>
          <a:lstStyle>
            <a:lvl1pPr marL="0" indent="0" algn="ctr">
              <a:lnSpc>
                <a:spcPct val="150000"/>
              </a:lnSpc>
              <a:spcBef>
                <a:spcPts val="0"/>
              </a:spcBef>
              <a:spcAft>
                <a:spcPts val="0"/>
              </a:spcAft>
              <a:buNone/>
              <a:defRPr sz="1400" b="0" i="0">
                <a:solidFill>
                  <a:schemeClr val="bg1"/>
                </a:solidFill>
                <a:latin typeface="+mn-lt"/>
                <a:cs typeface="CiscoSansTT" panose="020B0503020201020303" pitchFamily="34" charset="0"/>
              </a:defRPr>
            </a:lvl1pPr>
            <a:lvl2pPr marL="457138" indent="0" algn="ctr">
              <a:buNone/>
              <a:defRPr>
                <a:solidFill>
                  <a:schemeClr val="tx1">
                    <a:tint val="75000"/>
                  </a:schemeClr>
                </a:solidFill>
              </a:defRPr>
            </a:lvl2pPr>
            <a:lvl3pPr marL="914286" indent="0" algn="ctr">
              <a:buNone/>
              <a:defRPr>
                <a:solidFill>
                  <a:schemeClr val="tx1">
                    <a:tint val="75000"/>
                  </a:schemeClr>
                </a:solidFill>
              </a:defRPr>
            </a:lvl3pPr>
            <a:lvl4pPr marL="1371427" indent="0" algn="ctr">
              <a:buNone/>
              <a:defRPr>
                <a:solidFill>
                  <a:schemeClr val="tx1">
                    <a:tint val="75000"/>
                  </a:schemeClr>
                </a:solidFill>
              </a:defRPr>
            </a:lvl4pPr>
            <a:lvl5pPr marL="1828573" indent="0" algn="ctr">
              <a:buNone/>
              <a:defRPr>
                <a:solidFill>
                  <a:schemeClr val="tx1">
                    <a:tint val="75000"/>
                  </a:schemeClr>
                </a:solidFill>
              </a:defRPr>
            </a:lvl5pPr>
            <a:lvl6pPr marL="2285711" indent="0" algn="ctr">
              <a:buNone/>
              <a:defRPr>
                <a:solidFill>
                  <a:schemeClr val="tx1">
                    <a:tint val="75000"/>
                  </a:schemeClr>
                </a:solidFill>
              </a:defRPr>
            </a:lvl6pPr>
            <a:lvl7pPr marL="2742858" indent="0" algn="ctr">
              <a:buNone/>
              <a:defRPr>
                <a:solidFill>
                  <a:schemeClr val="tx1">
                    <a:tint val="75000"/>
                  </a:schemeClr>
                </a:solidFill>
              </a:defRPr>
            </a:lvl7pPr>
            <a:lvl8pPr marL="3200000" indent="0" algn="ctr">
              <a:buNone/>
              <a:defRPr>
                <a:solidFill>
                  <a:schemeClr val="tx1">
                    <a:tint val="75000"/>
                  </a:schemeClr>
                </a:solidFill>
              </a:defRPr>
            </a:lvl8pPr>
            <a:lvl9pPr marL="3657146" indent="0" algn="ctr">
              <a:buNone/>
              <a:defRPr>
                <a:solidFill>
                  <a:schemeClr val="tx1">
                    <a:tint val="75000"/>
                  </a:schemeClr>
                </a:solidFill>
              </a:defRPr>
            </a:lvl9pPr>
          </a:lstStyle>
          <a:p>
            <a:r>
              <a:rPr lang="en-GB"/>
              <a:t>Speaker role</a:t>
            </a:r>
            <a:endParaRPr lang="en-US"/>
          </a:p>
        </p:txBody>
      </p:sp>
      <p:sp>
        <p:nvSpPr>
          <p:cNvPr id="15" name="Text Placeholder 2">
            <a:extLst>
              <a:ext uri="{FF2B5EF4-FFF2-40B4-BE49-F238E27FC236}">
                <a16:creationId xmlns:a16="http://schemas.microsoft.com/office/drawing/2014/main" id="{FEADEB85-EFB9-A048-BE6B-F1473C49995D}"/>
              </a:ext>
            </a:extLst>
          </p:cNvPr>
          <p:cNvSpPr>
            <a:spLocks noGrp="1"/>
          </p:cNvSpPr>
          <p:nvPr>
            <p:ph type="body" sz="quarter" idx="13" hasCustomPrompt="1"/>
          </p:nvPr>
        </p:nvSpPr>
        <p:spPr>
          <a:xfrm>
            <a:off x="609600" y="5233078"/>
            <a:ext cx="10972800" cy="398668"/>
          </a:xfrm>
          <a:prstGeom prst="rect">
            <a:avLst/>
          </a:prstGeom>
        </p:spPr>
        <p:txBody>
          <a:bodyPr lIns="45720" tIns="45710" rIns="45720" bIns="45710">
            <a:noAutofit/>
          </a:bodyPr>
          <a:lstStyle>
            <a:lvl1pPr marL="0" indent="0" algn="ctr">
              <a:buFont typeface="Arial" panose="020B0604020202020204" pitchFamily="34" charset="0"/>
              <a:buNone/>
              <a:defRPr sz="2400" b="0" i="0" baseline="0">
                <a:solidFill>
                  <a:schemeClr val="bg1"/>
                </a:solidFill>
                <a:latin typeface="+mn-lt"/>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Speaker name</a:t>
            </a:r>
          </a:p>
        </p:txBody>
      </p:sp>
      <p:sp>
        <p:nvSpPr>
          <p:cNvPr id="17" name="Title 1">
            <a:extLst>
              <a:ext uri="{FF2B5EF4-FFF2-40B4-BE49-F238E27FC236}">
                <a16:creationId xmlns:a16="http://schemas.microsoft.com/office/drawing/2014/main" id="{86E3EA5B-6C70-8F4D-9385-EC53B25066C1}"/>
              </a:ext>
            </a:extLst>
          </p:cNvPr>
          <p:cNvSpPr>
            <a:spLocks noGrp="1"/>
          </p:cNvSpPr>
          <p:nvPr>
            <p:ph type="ctrTitle" hasCustomPrompt="1"/>
          </p:nvPr>
        </p:nvSpPr>
        <p:spPr>
          <a:xfrm>
            <a:off x="899521" y="1398874"/>
            <a:ext cx="10376024" cy="3311089"/>
          </a:xfrm>
          <a:prstGeom prst="rect">
            <a:avLst/>
          </a:prstGeom>
        </p:spPr>
        <p:txBody>
          <a:bodyPr anchor="ctr"/>
          <a:lstStyle>
            <a:lvl1pPr marL="0" indent="0" algn="ctr">
              <a:lnSpc>
                <a:spcPts val="4800"/>
              </a:lnSpc>
              <a:buFont typeface="Arial" panose="020B0604020202020204" pitchFamily="34" charset="0"/>
              <a:buNone/>
              <a:defRPr sz="4000" b="0" i="0" spc="0" baseline="0">
                <a:solidFill>
                  <a:schemeClr val="bg1"/>
                </a:solidFill>
                <a:latin typeface="+mj-lt"/>
                <a:cs typeface="CiscoSansTT ExtraLight" panose="020B0303020201020303" pitchFamily="34" charset="0"/>
              </a:defRPr>
            </a:lvl1pPr>
          </a:lstStyle>
          <a:p>
            <a:r>
              <a:rPr lang="en-GB"/>
              <a:t>As the adoption of multi-cloud strategy grows, Ulla </a:t>
            </a:r>
            <a:r>
              <a:rPr lang="en-GB" err="1"/>
              <a:t>sitiora</a:t>
            </a:r>
            <a:r>
              <a:rPr lang="en-GB"/>
              <a:t> </a:t>
            </a:r>
            <a:r>
              <a:rPr lang="en-GB" err="1"/>
              <a:t>turest</a:t>
            </a:r>
            <a:r>
              <a:rPr lang="en-GB"/>
              <a:t> </a:t>
            </a:r>
            <a:r>
              <a:rPr lang="en-GB" err="1"/>
              <a:t>experibus</a:t>
            </a:r>
            <a:r>
              <a:rPr lang="en-GB"/>
              <a:t> </a:t>
            </a:r>
            <a:r>
              <a:rPr lang="en-GB" err="1"/>
              <a:t>ut</a:t>
            </a:r>
            <a:r>
              <a:rPr lang="en-GB"/>
              <a:t> pa </a:t>
            </a:r>
            <a:r>
              <a:rPr lang="en-GB" err="1"/>
              <a:t>dolor</a:t>
            </a:r>
            <a:r>
              <a:rPr lang="en-GB"/>
              <a:t> a </a:t>
            </a:r>
            <a:r>
              <a:rPr lang="en-GB" err="1"/>
              <a:t>conestia</a:t>
            </a:r>
            <a:r>
              <a:rPr lang="en-GB"/>
              <a:t> vent </a:t>
            </a:r>
            <a:r>
              <a:rPr lang="en-GB" err="1"/>
              <a:t>eosse</a:t>
            </a:r>
            <a:r>
              <a:rPr lang="en-GB"/>
              <a:t> non </a:t>
            </a:r>
            <a:r>
              <a:rPr lang="en-GB" err="1"/>
              <a:t>consequ</a:t>
            </a:r>
            <a:r>
              <a:rPr lang="en-GB"/>
              <a:t> </a:t>
            </a:r>
            <a:r>
              <a:rPr lang="en-GB" err="1"/>
              <a:t>aturit</a:t>
            </a:r>
            <a:r>
              <a:rPr lang="en-GB"/>
              <a:t> </a:t>
            </a:r>
            <a:r>
              <a:rPr lang="en-GB" err="1"/>
              <a:t>faccum</a:t>
            </a:r>
            <a:r>
              <a:rPr lang="en-GB"/>
              <a:t> qui </a:t>
            </a:r>
            <a:r>
              <a:rPr lang="en-GB" err="1"/>
              <a:t>dolor</a:t>
            </a:r>
            <a:r>
              <a:rPr lang="en-GB"/>
              <a:t> a </a:t>
            </a:r>
            <a:r>
              <a:rPr lang="en-GB" err="1"/>
              <a:t>num</a:t>
            </a:r>
            <a:endParaRPr lang="en-GB"/>
          </a:p>
        </p:txBody>
      </p:sp>
      <p:pic>
        <p:nvPicPr>
          <p:cNvPr id="8" name="Graphic 7">
            <a:extLst>
              <a:ext uri="{FF2B5EF4-FFF2-40B4-BE49-F238E27FC236}">
                <a16:creationId xmlns:a16="http://schemas.microsoft.com/office/drawing/2014/main" id="{8E18B2BC-5B8F-6442-A3B3-AB5D063112D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341976" y="733891"/>
            <a:ext cx="1508048" cy="836396"/>
          </a:xfrm>
          <a:prstGeom prst="rect">
            <a:avLst/>
          </a:prstGeom>
        </p:spPr>
      </p:pic>
      <p:cxnSp>
        <p:nvCxnSpPr>
          <p:cNvPr id="3" name="Straight Connector 2">
            <a:extLst>
              <a:ext uri="{FF2B5EF4-FFF2-40B4-BE49-F238E27FC236}">
                <a16:creationId xmlns:a16="http://schemas.microsoft.com/office/drawing/2014/main" id="{7191B82D-853E-F074-193C-5B7F13F89D29}"/>
              </a:ext>
            </a:extLst>
          </p:cNvPr>
          <p:cNvCxnSpPr>
            <a:cxnSpLocks/>
          </p:cNvCxnSpPr>
          <p:nvPr/>
        </p:nvCxnSpPr>
        <p:spPr>
          <a:xfrm>
            <a:off x="4545877" y="4934857"/>
            <a:ext cx="3100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567200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Quote Midnight">
    <p:bg>
      <p:bgPr>
        <a:solidFill>
          <a:schemeClr val="bg1"/>
        </a:solidFill>
        <a:effectLst/>
      </p:bgPr>
    </p:bg>
    <p:spTree>
      <p:nvGrpSpPr>
        <p:cNvPr id="1" name=""/>
        <p:cNvGrpSpPr/>
        <p:nvPr/>
      </p:nvGrpSpPr>
      <p:grpSpPr>
        <a:xfrm>
          <a:off x="0" y="0"/>
          <a:ext cx="0" cy="0"/>
          <a:chOff x="0" y="0"/>
          <a:chExt cx="0" cy="0"/>
        </a:xfrm>
      </p:grpSpPr>
      <p:sp>
        <p:nvSpPr>
          <p:cNvPr id="14" name="Subtitle 2">
            <a:extLst>
              <a:ext uri="{FF2B5EF4-FFF2-40B4-BE49-F238E27FC236}">
                <a16:creationId xmlns:a16="http://schemas.microsoft.com/office/drawing/2014/main" id="{055E4C37-FAD6-B449-9189-A035C0C9E88B}"/>
              </a:ext>
            </a:extLst>
          </p:cNvPr>
          <p:cNvSpPr>
            <a:spLocks noGrp="1"/>
          </p:cNvSpPr>
          <p:nvPr>
            <p:ph type="subTitle" idx="1" hasCustomPrompt="1"/>
          </p:nvPr>
        </p:nvSpPr>
        <p:spPr>
          <a:xfrm>
            <a:off x="609601" y="5658220"/>
            <a:ext cx="10972800" cy="465891"/>
          </a:xfrm>
          <a:prstGeom prst="rect">
            <a:avLst/>
          </a:prstGeom>
        </p:spPr>
        <p:txBody>
          <a:bodyPr lIns="45720" tIns="45710" rIns="45720" bIns="45710" anchor="t" anchorCtr="0">
            <a:noAutofit/>
          </a:bodyPr>
          <a:lstStyle>
            <a:lvl1pPr marL="0" indent="0" algn="ctr">
              <a:lnSpc>
                <a:spcPct val="150000"/>
              </a:lnSpc>
              <a:spcBef>
                <a:spcPts val="0"/>
              </a:spcBef>
              <a:spcAft>
                <a:spcPts val="0"/>
              </a:spcAft>
              <a:buNone/>
              <a:defRPr sz="1400" b="0" i="0">
                <a:solidFill>
                  <a:schemeClr val="bg2"/>
                </a:solidFill>
                <a:latin typeface="+mn-lt"/>
                <a:cs typeface="CiscoSansTT" panose="020B0503020201020303" pitchFamily="34" charset="0"/>
              </a:defRPr>
            </a:lvl1pPr>
            <a:lvl2pPr marL="457138" indent="0" algn="ctr">
              <a:buNone/>
              <a:defRPr>
                <a:solidFill>
                  <a:schemeClr val="tx1">
                    <a:tint val="75000"/>
                  </a:schemeClr>
                </a:solidFill>
              </a:defRPr>
            </a:lvl2pPr>
            <a:lvl3pPr marL="914286" indent="0" algn="ctr">
              <a:buNone/>
              <a:defRPr>
                <a:solidFill>
                  <a:schemeClr val="tx1">
                    <a:tint val="75000"/>
                  </a:schemeClr>
                </a:solidFill>
              </a:defRPr>
            </a:lvl3pPr>
            <a:lvl4pPr marL="1371427" indent="0" algn="ctr">
              <a:buNone/>
              <a:defRPr>
                <a:solidFill>
                  <a:schemeClr val="tx1">
                    <a:tint val="75000"/>
                  </a:schemeClr>
                </a:solidFill>
              </a:defRPr>
            </a:lvl4pPr>
            <a:lvl5pPr marL="1828573" indent="0" algn="ctr">
              <a:buNone/>
              <a:defRPr>
                <a:solidFill>
                  <a:schemeClr val="tx1">
                    <a:tint val="75000"/>
                  </a:schemeClr>
                </a:solidFill>
              </a:defRPr>
            </a:lvl5pPr>
            <a:lvl6pPr marL="2285711" indent="0" algn="ctr">
              <a:buNone/>
              <a:defRPr>
                <a:solidFill>
                  <a:schemeClr val="tx1">
                    <a:tint val="75000"/>
                  </a:schemeClr>
                </a:solidFill>
              </a:defRPr>
            </a:lvl6pPr>
            <a:lvl7pPr marL="2742858" indent="0" algn="ctr">
              <a:buNone/>
              <a:defRPr>
                <a:solidFill>
                  <a:schemeClr val="tx1">
                    <a:tint val="75000"/>
                  </a:schemeClr>
                </a:solidFill>
              </a:defRPr>
            </a:lvl7pPr>
            <a:lvl8pPr marL="3200000" indent="0" algn="ctr">
              <a:buNone/>
              <a:defRPr>
                <a:solidFill>
                  <a:schemeClr val="tx1">
                    <a:tint val="75000"/>
                  </a:schemeClr>
                </a:solidFill>
              </a:defRPr>
            </a:lvl8pPr>
            <a:lvl9pPr marL="3657146" indent="0" algn="ctr">
              <a:buNone/>
              <a:defRPr>
                <a:solidFill>
                  <a:schemeClr val="tx1">
                    <a:tint val="75000"/>
                  </a:schemeClr>
                </a:solidFill>
              </a:defRPr>
            </a:lvl9pPr>
          </a:lstStyle>
          <a:p>
            <a:r>
              <a:rPr lang="en-GB"/>
              <a:t>Speaker role</a:t>
            </a:r>
            <a:endParaRPr lang="en-US"/>
          </a:p>
        </p:txBody>
      </p:sp>
      <p:sp>
        <p:nvSpPr>
          <p:cNvPr id="15" name="Text Placeholder 2">
            <a:extLst>
              <a:ext uri="{FF2B5EF4-FFF2-40B4-BE49-F238E27FC236}">
                <a16:creationId xmlns:a16="http://schemas.microsoft.com/office/drawing/2014/main" id="{FEADEB85-EFB9-A048-BE6B-F1473C49995D}"/>
              </a:ext>
            </a:extLst>
          </p:cNvPr>
          <p:cNvSpPr>
            <a:spLocks noGrp="1"/>
          </p:cNvSpPr>
          <p:nvPr>
            <p:ph type="body" sz="quarter" idx="13" hasCustomPrompt="1"/>
          </p:nvPr>
        </p:nvSpPr>
        <p:spPr>
          <a:xfrm>
            <a:off x="609600" y="5233078"/>
            <a:ext cx="10972800" cy="398668"/>
          </a:xfrm>
          <a:prstGeom prst="rect">
            <a:avLst/>
          </a:prstGeom>
        </p:spPr>
        <p:txBody>
          <a:bodyPr lIns="45720" tIns="45710" rIns="45720" bIns="45710">
            <a:noAutofit/>
          </a:bodyPr>
          <a:lstStyle>
            <a:lvl1pPr marL="0" indent="0" algn="ctr">
              <a:buFont typeface="Arial" panose="020B0604020202020204" pitchFamily="34" charset="0"/>
              <a:buNone/>
              <a:defRPr sz="2400" b="0" i="0" baseline="0">
                <a:solidFill>
                  <a:schemeClr val="bg2"/>
                </a:solidFill>
                <a:latin typeface="+mn-lt"/>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Speaker name</a:t>
            </a:r>
          </a:p>
        </p:txBody>
      </p:sp>
      <p:sp>
        <p:nvSpPr>
          <p:cNvPr id="17" name="Title 1">
            <a:extLst>
              <a:ext uri="{FF2B5EF4-FFF2-40B4-BE49-F238E27FC236}">
                <a16:creationId xmlns:a16="http://schemas.microsoft.com/office/drawing/2014/main" id="{86E3EA5B-6C70-8F4D-9385-EC53B25066C1}"/>
              </a:ext>
            </a:extLst>
          </p:cNvPr>
          <p:cNvSpPr>
            <a:spLocks noGrp="1"/>
          </p:cNvSpPr>
          <p:nvPr>
            <p:ph type="ctrTitle" hasCustomPrompt="1"/>
          </p:nvPr>
        </p:nvSpPr>
        <p:spPr>
          <a:xfrm>
            <a:off x="899521" y="1398874"/>
            <a:ext cx="10376024" cy="3311089"/>
          </a:xfrm>
          <a:prstGeom prst="rect">
            <a:avLst/>
          </a:prstGeom>
        </p:spPr>
        <p:txBody>
          <a:bodyPr anchor="ctr"/>
          <a:lstStyle>
            <a:lvl1pPr marL="0" indent="0" algn="ctr">
              <a:lnSpc>
                <a:spcPts val="4800"/>
              </a:lnSpc>
              <a:buFont typeface="Arial" panose="020B0604020202020204" pitchFamily="34" charset="0"/>
              <a:buNone/>
              <a:defRPr sz="4000" b="0" i="0" spc="0" baseline="0">
                <a:solidFill>
                  <a:schemeClr val="bg2"/>
                </a:solidFill>
                <a:latin typeface="+mj-lt"/>
                <a:cs typeface="CiscoSansTT ExtraLight" panose="020B0303020201020303" pitchFamily="34" charset="0"/>
              </a:defRPr>
            </a:lvl1pPr>
          </a:lstStyle>
          <a:p>
            <a:r>
              <a:rPr lang="en-GB"/>
              <a:t>As the adoption of multi-cloud strategy grows, Ulla </a:t>
            </a:r>
            <a:r>
              <a:rPr lang="en-GB" err="1"/>
              <a:t>sitiora</a:t>
            </a:r>
            <a:r>
              <a:rPr lang="en-GB"/>
              <a:t> </a:t>
            </a:r>
            <a:r>
              <a:rPr lang="en-GB" err="1"/>
              <a:t>turest</a:t>
            </a:r>
            <a:r>
              <a:rPr lang="en-GB"/>
              <a:t> </a:t>
            </a:r>
            <a:r>
              <a:rPr lang="en-GB" err="1"/>
              <a:t>experibus</a:t>
            </a:r>
            <a:r>
              <a:rPr lang="en-GB"/>
              <a:t> </a:t>
            </a:r>
            <a:r>
              <a:rPr lang="en-GB" err="1"/>
              <a:t>ut</a:t>
            </a:r>
            <a:r>
              <a:rPr lang="en-GB"/>
              <a:t> pa </a:t>
            </a:r>
            <a:r>
              <a:rPr lang="en-GB" err="1"/>
              <a:t>dolor</a:t>
            </a:r>
            <a:r>
              <a:rPr lang="en-GB"/>
              <a:t> a </a:t>
            </a:r>
            <a:r>
              <a:rPr lang="en-GB" err="1"/>
              <a:t>conestia</a:t>
            </a:r>
            <a:r>
              <a:rPr lang="en-GB"/>
              <a:t> vent </a:t>
            </a:r>
            <a:r>
              <a:rPr lang="en-GB" err="1"/>
              <a:t>eosse</a:t>
            </a:r>
            <a:r>
              <a:rPr lang="en-GB"/>
              <a:t> non </a:t>
            </a:r>
            <a:r>
              <a:rPr lang="en-GB" err="1"/>
              <a:t>consequ</a:t>
            </a:r>
            <a:r>
              <a:rPr lang="en-GB"/>
              <a:t> </a:t>
            </a:r>
            <a:r>
              <a:rPr lang="en-GB" err="1"/>
              <a:t>aturit</a:t>
            </a:r>
            <a:r>
              <a:rPr lang="en-GB"/>
              <a:t> </a:t>
            </a:r>
            <a:r>
              <a:rPr lang="en-GB" err="1"/>
              <a:t>faccum</a:t>
            </a:r>
            <a:r>
              <a:rPr lang="en-GB"/>
              <a:t> qui </a:t>
            </a:r>
            <a:r>
              <a:rPr lang="en-GB" err="1"/>
              <a:t>dolor</a:t>
            </a:r>
            <a:r>
              <a:rPr lang="en-GB"/>
              <a:t> a </a:t>
            </a:r>
            <a:r>
              <a:rPr lang="en-GB" err="1"/>
              <a:t>num</a:t>
            </a:r>
            <a:endParaRPr lang="en-GB"/>
          </a:p>
        </p:txBody>
      </p:sp>
      <p:pic>
        <p:nvPicPr>
          <p:cNvPr id="8" name="Graphic 7">
            <a:extLst>
              <a:ext uri="{FF2B5EF4-FFF2-40B4-BE49-F238E27FC236}">
                <a16:creationId xmlns:a16="http://schemas.microsoft.com/office/drawing/2014/main" id="{8E18B2BC-5B8F-6442-A3B3-AB5D063112D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341976" y="733891"/>
            <a:ext cx="1508048" cy="836396"/>
          </a:xfrm>
          <a:prstGeom prst="rect">
            <a:avLst/>
          </a:prstGeom>
        </p:spPr>
      </p:pic>
      <p:cxnSp>
        <p:nvCxnSpPr>
          <p:cNvPr id="3" name="Straight Connector 2">
            <a:extLst>
              <a:ext uri="{FF2B5EF4-FFF2-40B4-BE49-F238E27FC236}">
                <a16:creationId xmlns:a16="http://schemas.microsoft.com/office/drawing/2014/main" id="{7191B82D-853E-F074-193C-5B7F13F89D29}"/>
              </a:ext>
            </a:extLst>
          </p:cNvPr>
          <p:cNvCxnSpPr>
            <a:cxnSpLocks/>
          </p:cNvCxnSpPr>
          <p:nvPr/>
        </p:nvCxnSpPr>
        <p:spPr>
          <a:xfrm>
            <a:off x="4545877" y="4934857"/>
            <a:ext cx="3100252"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A29ECC5C-23D8-044B-A13F-1C7CFA30043D}"/>
              </a:ext>
            </a:extLst>
          </p:cNvPr>
          <p:cNvSpPr>
            <a:spLocks noChangeArrowheads="1"/>
          </p:cNvSpPr>
          <p:nvPr/>
        </p:nvSpPr>
        <p:spPr bwMode="ltGray">
          <a:xfrm>
            <a:off x="1142755" y="6373473"/>
            <a:ext cx="4534733" cy="175247"/>
          </a:xfrm>
          <a:prstGeom prst="rect">
            <a:avLst/>
          </a:prstGeom>
          <a:noFill/>
          <a:ln w="9525">
            <a:noFill/>
            <a:miter lim="800000"/>
            <a:headEnd/>
            <a:tailEnd/>
          </a:ln>
          <a:effectLst/>
        </p:spPr>
        <p:txBody>
          <a:bodyPr wrap="square" lIns="82115" tIns="41056" rIns="82115" bIns="41056" anchor="b">
            <a:spAutoFit/>
          </a:bodyPr>
          <a:lstStyle/>
          <a:p>
            <a:pPr defTabSz="814318" fontAlgn="auto">
              <a:spcBef>
                <a:spcPts val="0"/>
              </a:spcBef>
              <a:spcAft>
                <a:spcPts val="0"/>
              </a:spcAft>
              <a:defRPr/>
            </a:pPr>
            <a:r>
              <a:rPr lang="en-US" sz="600" b="0" i="0" spc="27" baseline="0">
                <a:solidFill>
                  <a:schemeClr val="bg2"/>
                </a:solidFill>
                <a:latin typeface="+mn-lt"/>
                <a:ea typeface="+mn-ea"/>
                <a:cs typeface="CiscoSansTT Light" panose="020B0503020201020303" pitchFamily="34" charset="0"/>
              </a:rPr>
              <a:t>© 2023  Cisco and/or its affiliates. All rights reserved.   Cisco Confidential</a:t>
            </a:r>
          </a:p>
        </p:txBody>
      </p:sp>
      <p:pic>
        <p:nvPicPr>
          <p:cNvPr id="6" name="Picture 7">
            <a:extLst>
              <a:ext uri="{FF2B5EF4-FFF2-40B4-BE49-F238E27FC236}">
                <a16:creationId xmlns:a16="http://schemas.microsoft.com/office/drawing/2014/main" id="{92C7939B-219A-BC07-DCE7-4B36AF2A4EA4}"/>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609602" y="6342698"/>
            <a:ext cx="396305" cy="208228"/>
          </a:xfrm>
          <a:prstGeom prst="rect">
            <a:avLst/>
          </a:prstGeom>
        </p:spPr>
      </p:pic>
    </p:spTree>
    <p:extLst>
      <p:ext uri="{BB962C8B-B14F-4D97-AF65-F5344CB8AC3E}">
        <p14:creationId xmlns:p14="http://schemas.microsoft.com/office/powerpoint/2010/main" val="70127097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One Column">
    <p:spTree>
      <p:nvGrpSpPr>
        <p:cNvPr id="1" name=""/>
        <p:cNvGrpSpPr/>
        <p:nvPr/>
      </p:nvGrpSpPr>
      <p:grpSpPr>
        <a:xfrm>
          <a:off x="0" y="0"/>
          <a:ext cx="0" cy="0"/>
          <a:chOff x="0" y="0"/>
          <a:chExt cx="0" cy="0"/>
        </a:xfrm>
      </p:grpSpPr>
      <p:sp>
        <p:nvSpPr>
          <p:cNvPr id="7" name="Text Placeholder 2">
            <a:extLst>
              <a:ext uri="{FF2B5EF4-FFF2-40B4-BE49-F238E27FC236}">
                <a16:creationId xmlns:a16="http://schemas.microsoft.com/office/drawing/2014/main" id="{288E9818-CDB2-294C-86DC-E17877CD33A8}"/>
              </a:ext>
            </a:extLst>
          </p:cNvPr>
          <p:cNvSpPr>
            <a:spLocks noGrp="1"/>
          </p:cNvSpPr>
          <p:nvPr>
            <p:ph type="body" sz="quarter" idx="15" hasCustomPrompt="1"/>
          </p:nvPr>
        </p:nvSpPr>
        <p:spPr>
          <a:xfrm>
            <a:off x="621964" y="2565400"/>
            <a:ext cx="5166360" cy="2743200"/>
          </a:xfrm>
          <a:prstGeom prst="rect">
            <a:avLst/>
          </a:prstGeom>
        </p:spPr>
        <p:txBody>
          <a:bodyPr lIns="45720" tIns="45720" rIns="45720" bIns="45720">
            <a:noAutofit/>
          </a:bodyPr>
          <a:lstStyle>
            <a:lvl1pPr marL="0" marR="0" indent="0" algn="l" defTabSz="912276" rtl="0" eaLnBrk="1" fontAlgn="base" latinLnBrk="0" hangingPunct="1">
              <a:lnSpc>
                <a:spcPct val="100000"/>
              </a:lnSpc>
              <a:spcBef>
                <a:spcPts val="0"/>
              </a:spcBef>
              <a:spcAft>
                <a:spcPts val="600"/>
              </a:spcAft>
              <a:buClr>
                <a:schemeClr val="tx2"/>
              </a:buClr>
              <a:buSzPct val="90000"/>
              <a:buFont typeface="Arial" panose="020B0604020202020204" pitchFamily="34" charset="0"/>
              <a:buNone/>
              <a:tabLst/>
              <a:defRPr sz="1400" b="0" i="0" baseline="0">
                <a:solidFill>
                  <a:schemeClr val="tx1"/>
                </a:solidFill>
                <a:latin typeface="+mn-lt"/>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a:t>
            </a:r>
            <a:r>
              <a:rPr lang="en-GB" err="1"/>
              <a:t>labore</a:t>
            </a:r>
            <a:r>
              <a:rPr lang="en-GB"/>
              <a:t> et dolore. 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et dolore.</a:t>
            </a:r>
          </a:p>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labore et dolore. 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et dolore.</a:t>
            </a:r>
            <a:endParaRPr lang="en-GB"/>
          </a:p>
          <a:p>
            <a:pPr lvl="0"/>
            <a:endParaRPr lang="en-GB"/>
          </a:p>
        </p:txBody>
      </p:sp>
      <p:sp>
        <p:nvSpPr>
          <p:cNvPr id="8" name="Title 1">
            <a:extLst>
              <a:ext uri="{FF2B5EF4-FFF2-40B4-BE49-F238E27FC236}">
                <a16:creationId xmlns:a16="http://schemas.microsoft.com/office/drawing/2014/main" id="{5FB0ED95-38E7-2A5D-7BFA-218DE01901E4}"/>
              </a:ext>
            </a:extLst>
          </p:cNvPr>
          <p:cNvSpPr>
            <a:spLocks noGrp="1"/>
          </p:cNvSpPr>
          <p:nvPr>
            <p:ph type="ctrTitle" hasCustomPrompt="1"/>
          </p:nvPr>
        </p:nvSpPr>
        <p:spPr>
          <a:xfrm>
            <a:off x="621966" y="1549400"/>
            <a:ext cx="5166360" cy="660401"/>
          </a:xfrm>
          <a:prstGeom prst="rect">
            <a:avLst/>
          </a:prstGeom>
        </p:spPr>
        <p:txBody>
          <a:bodyPr lIns="45720" tIns="45720" rIns="45720" bIns="45720" anchor="b">
            <a:noAutofit/>
          </a:bodyPr>
          <a:lstStyle>
            <a:lvl1pPr marL="0" indent="0" algn="l">
              <a:lnSpc>
                <a:spcPct val="100000"/>
              </a:lnSpc>
              <a:spcBef>
                <a:spcPts val="0"/>
              </a:spcBef>
              <a:spcAft>
                <a:spcPts val="0"/>
              </a:spcAft>
              <a:buFont typeface="Arial" panose="020B0604020202020204" pitchFamily="34" charset="0"/>
              <a:buNone/>
              <a:defRPr sz="3200" b="0" i="0" spc="0" baseline="0">
                <a:solidFill>
                  <a:schemeClr val="bg1"/>
                </a:solidFill>
                <a:latin typeface="+mj-lt"/>
                <a:cs typeface="CiscoSansTT ExtraLight" panose="020B0303020201020303" pitchFamily="34" charset="0"/>
              </a:defRPr>
            </a:lvl1pPr>
          </a:lstStyle>
          <a:p>
            <a:r>
              <a:rPr lang="en-GB"/>
              <a:t>Heading</a:t>
            </a:r>
            <a:endParaRPr lang="en-US"/>
          </a:p>
        </p:txBody>
      </p:sp>
    </p:spTree>
    <p:extLst>
      <p:ext uri="{BB962C8B-B14F-4D97-AF65-F5344CB8AC3E}">
        <p14:creationId xmlns:p14="http://schemas.microsoft.com/office/powerpoint/2010/main" val="165123690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Two Column">
    <p:spTree>
      <p:nvGrpSpPr>
        <p:cNvPr id="1" name=""/>
        <p:cNvGrpSpPr/>
        <p:nvPr/>
      </p:nvGrpSpPr>
      <p:grpSpPr>
        <a:xfrm>
          <a:off x="0" y="0"/>
          <a:ext cx="0" cy="0"/>
          <a:chOff x="0" y="0"/>
          <a:chExt cx="0" cy="0"/>
        </a:xfrm>
      </p:grpSpPr>
      <p:sp>
        <p:nvSpPr>
          <p:cNvPr id="26" name="Text Placeholder 2">
            <a:extLst>
              <a:ext uri="{FF2B5EF4-FFF2-40B4-BE49-F238E27FC236}">
                <a16:creationId xmlns:a16="http://schemas.microsoft.com/office/drawing/2014/main" id="{35059BF6-2F19-7F49-9CBE-82197BDDFC8C}"/>
              </a:ext>
            </a:extLst>
          </p:cNvPr>
          <p:cNvSpPr>
            <a:spLocks noGrp="1"/>
          </p:cNvSpPr>
          <p:nvPr>
            <p:ph type="body" sz="quarter" idx="24" hasCustomPrompt="1"/>
          </p:nvPr>
        </p:nvSpPr>
        <p:spPr>
          <a:xfrm>
            <a:off x="6410937" y="2382519"/>
            <a:ext cx="5169260" cy="365760"/>
          </a:xfrm>
          <a:prstGeom prst="rect">
            <a:avLst/>
          </a:prstGeom>
        </p:spPr>
        <p:txBody>
          <a:bodyPr lIns="45720" tIns="45720" rIns="45720" bIns="45720">
            <a:noAutofit/>
          </a:bodyPr>
          <a:lstStyle>
            <a:lvl1pPr marL="0" indent="0">
              <a:lnSpc>
                <a:spcPct val="100000"/>
              </a:lnSpc>
              <a:spcBef>
                <a:spcPts val="0"/>
              </a:spcBef>
              <a:buFont typeface="Arial" panose="020B0604020202020204" pitchFamily="34" charset="0"/>
              <a:buNone/>
              <a:defRPr sz="1600" b="0" i="0" baseline="0">
                <a:solidFill>
                  <a:schemeClr val="tx1"/>
                </a:solidFill>
                <a:latin typeface="+mn-lt"/>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Subtitle</a:t>
            </a:r>
          </a:p>
        </p:txBody>
      </p:sp>
      <p:sp>
        <p:nvSpPr>
          <p:cNvPr id="13" name="Text Placeholder 2">
            <a:extLst>
              <a:ext uri="{FF2B5EF4-FFF2-40B4-BE49-F238E27FC236}">
                <a16:creationId xmlns:a16="http://schemas.microsoft.com/office/drawing/2014/main" id="{A8B70A03-DFE5-BAFE-E792-E9F9971D5DDA}"/>
              </a:ext>
            </a:extLst>
          </p:cNvPr>
          <p:cNvSpPr>
            <a:spLocks noGrp="1"/>
          </p:cNvSpPr>
          <p:nvPr>
            <p:ph type="body" sz="quarter" idx="28" hasCustomPrompt="1"/>
          </p:nvPr>
        </p:nvSpPr>
        <p:spPr>
          <a:xfrm>
            <a:off x="621965" y="2382520"/>
            <a:ext cx="5169260" cy="365760"/>
          </a:xfrm>
          <a:prstGeom prst="rect">
            <a:avLst/>
          </a:prstGeom>
        </p:spPr>
        <p:txBody>
          <a:bodyPr lIns="45720" tIns="45720" rIns="45720" bIns="45720">
            <a:noAutofit/>
          </a:bodyPr>
          <a:lstStyle>
            <a:lvl1pPr marL="0" indent="0">
              <a:lnSpc>
                <a:spcPct val="100000"/>
              </a:lnSpc>
              <a:spcBef>
                <a:spcPts val="0"/>
              </a:spcBef>
              <a:buFont typeface="Arial" panose="020B0604020202020204" pitchFamily="34" charset="0"/>
              <a:buNone/>
              <a:defRPr sz="1600" b="0" i="0" baseline="0">
                <a:solidFill>
                  <a:schemeClr val="tx1"/>
                </a:solidFill>
                <a:latin typeface="+mn-lt"/>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Subtitle</a:t>
            </a:r>
          </a:p>
        </p:txBody>
      </p:sp>
      <p:sp>
        <p:nvSpPr>
          <p:cNvPr id="3" name="Text Placeholder 2">
            <a:extLst>
              <a:ext uri="{FF2B5EF4-FFF2-40B4-BE49-F238E27FC236}">
                <a16:creationId xmlns:a16="http://schemas.microsoft.com/office/drawing/2014/main" id="{F2F8DA8E-89D4-2754-2F23-8BC1A882CC64}"/>
              </a:ext>
            </a:extLst>
          </p:cNvPr>
          <p:cNvSpPr>
            <a:spLocks noGrp="1"/>
          </p:cNvSpPr>
          <p:nvPr>
            <p:ph type="body" sz="quarter" idx="30" hasCustomPrompt="1"/>
          </p:nvPr>
        </p:nvSpPr>
        <p:spPr>
          <a:xfrm>
            <a:off x="623679" y="2932588"/>
            <a:ext cx="5166360" cy="1463040"/>
          </a:xfrm>
          <a:prstGeom prst="rect">
            <a:avLst/>
          </a:prstGeom>
        </p:spPr>
        <p:txBody>
          <a:bodyPr lIns="45720" tIns="45720" rIns="45720" bIns="45720">
            <a:noAutofit/>
          </a:bodyPr>
          <a:lstStyle>
            <a:lvl1pPr marL="0" marR="0" indent="0" algn="l" defTabSz="912276" rtl="0" eaLnBrk="1" fontAlgn="base" latinLnBrk="0" hangingPunct="1">
              <a:lnSpc>
                <a:spcPct val="95000"/>
              </a:lnSpc>
              <a:spcBef>
                <a:spcPts val="0"/>
              </a:spcBef>
              <a:spcAft>
                <a:spcPts val="600"/>
              </a:spcAft>
              <a:buClr>
                <a:schemeClr val="tx2"/>
              </a:buClr>
              <a:buSzPct val="90000"/>
              <a:buFont typeface="Arial" panose="020B0604020202020204" pitchFamily="34" charset="0"/>
              <a:buNone/>
              <a:tabLst/>
              <a:defRPr sz="1400" b="0" i="0" baseline="0">
                <a:solidFill>
                  <a:schemeClr val="tx1"/>
                </a:solidFill>
                <a:latin typeface="+mn-lt"/>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 et dolore. </a:t>
            </a:r>
          </a:p>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a:t>
            </a:r>
          </a:p>
          <a:p>
            <a:pPr lvl="0"/>
            <a:endParaRPr lang="en-GB"/>
          </a:p>
        </p:txBody>
      </p:sp>
      <p:sp>
        <p:nvSpPr>
          <p:cNvPr id="4" name="Text Placeholder 2">
            <a:extLst>
              <a:ext uri="{FF2B5EF4-FFF2-40B4-BE49-F238E27FC236}">
                <a16:creationId xmlns:a16="http://schemas.microsoft.com/office/drawing/2014/main" id="{0AC6832F-2D70-B8EC-0B06-A53E0213069D}"/>
              </a:ext>
            </a:extLst>
          </p:cNvPr>
          <p:cNvSpPr>
            <a:spLocks noGrp="1"/>
          </p:cNvSpPr>
          <p:nvPr>
            <p:ph type="body" sz="quarter" idx="27" hasCustomPrompt="1"/>
          </p:nvPr>
        </p:nvSpPr>
        <p:spPr>
          <a:xfrm>
            <a:off x="6399977" y="2932588"/>
            <a:ext cx="5166360" cy="1463040"/>
          </a:xfrm>
          <a:prstGeom prst="rect">
            <a:avLst/>
          </a:prstGeom>
        </p:spPr>
        <p:txBody>
          <a:bodyPr lIns="45720" tIns="45720" rIns="45720" bIns="45720">
            <a:noAutofit/>
          </a:bodyPr>
          <a:lstStyle>
            <a:lvl1pPr marL="0" marR="0" indent="0" algn="l" defTabSz="912276" rtl="0" eaLnBrk="1" fontAlgn="base" latinLnBrk="0" hangingPunct="1">
              <a:lnSpc>
                <a:spcPct val="95000"/>
              </a:lnSpc>
              <a:spcBef>
                <a:spcPts val="0"/>
              </a:spcBef>
              <a:spcAft>
                <a:spcPts val="600"/>
              </a:spcAft>
              <a:buClr>
                <a:schemeClr val="tx2"/>
              </a:buClr>
              <a:buSzPct val="90000"/>
              <a:buFont typeface="Arial" panose="020B0604020202020204" pitchFamily="34" charset="0"/>
              <a:buNone/>
              <a:tabLst/>
              <a:defRPr sz="1400" b="0" i="0" baseline="0">
                <a:solidFill>
                  <a:schemeClr val="tx1"/>
                </a:solidFill>
                <a:latin typeface="+mn-lt"/>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 et dolore. </a:t>
            </a:r>
          </a:p>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a:t>
            </a:r>
          </a:p>
          <a:p>
            <a:pPr lvl="0"/>
            <a:endParaRPr lang="en-GB"/>
          </a:p>
        </p:txBody>
      </p:sp>
      <p:sp>
        <p:nvSpPr>
          <p:cNvPr id="6" name="Title 1">
            <a:extLst>
              <a:ext uri="{FF2B5EF4-FFF2-40B4-BE49-F238E27FC236}">
                <a16:creationId xmlns:a16="http://schemas.microsoft.com/office/drawing/2014/main" id="{AEA1A354-0871-A2E1-F013-7080A6D3E534}"/>
              </a:ext>
            </a:extLst>
          </p:cNvPr>
          <p:cNvSpPr>
            <a:spLocks noGrp="1"/>
          </p:cNvSpPr>
          <p:nvPr>
            <p:ph type="ctrTitle" hasCustomPrompt="1"/>
          </p:nvPr>
        </p:nvSpPr>
        <p:spPr>
          <a:xfrm>
            <a:off x="621966" y="1549400"/>
            <a:ext cx="5166360" cy="660401"/>
          </a:xfrm>
          <a:prstGeom prst="rect">
            <a:avLst/>
          </a:prstGeom>
        </p:spPr>
        <p:txBody>
          <a:bodyPr lIns="45720" tIns="45720" rIns="45720" bIns="45720" anchor="b">
            <a:noAutofit/>
          </a:bodyPr>
          <a:lstStyle>
            <a:lvl1pPr marL="0" indent="0" algn="l">
              <a:lnSpc>
                <a:spcPct val="100000"/>
              </a:lnSpc>
              <a:spcBef>
                <a:spcPts val="0"/>
              </a:spcBef>
              <a:spcAft>
                <a:spcPts val="0"/>
              </a:spcAft>
              <a:buFont typeface="Arial" panose="020B0604020202020204" pitchFamily="34" charset="0"/>
              <a:buNone/>
              <a:defRPr sz="3200" b="0" i="0" spc="0" baseline="0">
                <a:solidFill>
                  <a:schemeClr val="bg1"/>
                </a:solidFill>
                <a:latin typeface="+mj-lt"/>
                <a:cs typeface="CiscoSansTT ExtraLight" panose="020B0303020201020303" pitchFamily="34" charset="0"/>
              </a:defRPr>
            </a:lvl1pPr>
          </a:lstStyle>
          <a:p>
            <a:r>
              <a:rPr lang="en-GB"/>
              <a:t>Heading</a:t>
            </a:r>
            <a:endParaRPr lang="en-US"/>
          </a:p>
        </p:txBody>
      </p:sp>
      <p:sp>
        <p:nvSpPr>
          <p:cNvPr id="9" name="Text Placeholder 6">
            <a:extLst>
              <a:ext uri="{FF2B5EF4-FFF2-40B4-BE49-F238E27FC236}">
                <a16:creationId xmlns:a16="http://schemas.microsoft.com/office/drawing/2014/main" id="{6C8EA024-D9FE-B723-2F3F-890E3F4517DB}"/>
              </a:ext>
            </a:extLst>
          </p:cNvPr>
          <p:cNvSpPr>
            <a:spLocks noGrp="1"/>
          </p:cNvSpPr>
          <p:nvPr>
            <p:ph type="body" sz="quarter" idx="19" hasCustomPrompt="1"/>
          </p:nvPr>
        </p:nvSpPr>
        <p:spPr>
          <a:xfrm>
            <a:off x="6407661" y="1551433"/>
            <a:ext cx="5165819" cy="658368"/>
          </a:xfrm>
          <a:prstGeom prst="rect">
            <a:avLst/>
          </a:prstGeom>
        </p:spPr>
        <p:txBody>
          <a:bodyPr lIns="45720" tIns="45720" rIns="45720" bIns="45720" anchor="b" anchorCtr="0">
            <a:noAutofit/>
          </a:bodyPr>
          <a:lstStyle>
            <a:lvl1pPr marL="0" indent="0">
              <a:lnSpc>
                <a:spcPct val="100000"/>
              </a:lnSpc>
              <a:spcBef>
                <a:spcPts val="0"/>
              </a:spcBef>
              <a:buNone/>
              <a:defRPr sz="3200" b="0" i="0">
                <a:solidFill>
                  <a:schemeClr val="bg1"/>
                </a:solidFill>
                <a:latin typeface="+mj-lt"/>
                <a:cs typeface="CiscoSansTT ExtraLight" panose="020B0303020201020303" pitchFamily="34" charset="0"/>
              </a:defRPr>
            </a:lvl1pPr>
          </a:lstStyle>
          <a:p>
            <a:r>
              <a:rPr lang="en-GB"/>
              <a:t>Heading</a:t>
            </a:r>
          </a:p>
        </p:txBody>
      </p:sp>
    </p:spTree>
    <p:extLst>
      <p:ext uri="{BB962C8B-B14F-4D97-AF65-F5344CB8AC3E}">
        <p14:creationId xmlns:p14="http://schemas.microsoft.com/office/powerpoint/2010/main" val="376918431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Three Column">
    <p:spTree>
      <p:nvGrpSpPr>
        <p:cNvPr id="1" name=""/>
        <p:cNvGrpSpPr/>
        <p:nvPr/>
      </p:nvGrpSpPr>
      <p:grpSpPr>
        <a:xfrm>
          <a:off x="0" y="0"/>
          <a:ext cx="0" cy="0"/>
          <a:chOff x="0" y="0"/>
          <a:chExt cx="0" cy="0"/>
        </a:xfrm>
      </p:grpSpPr>
      <p:sp>
        <p:nvSpPr>
          <p:cNvPr id="17" name="Text Placeholder 2">
            <a:extLst>
              <a:ext uri="{FF2B5EF4-FFF2-40B4-BE49-F238E27FC236}">
                <a16:creationId xmlns:a16="http://schemas.microsoft.com/office/drawing/2014/main" id="{B27A1D91-B0C5-82DE-7D46-53E481769CC7}"/>
              </a:ext>
            </a:extLst>
          </p:cNvPr>
          <p:cNvSpPr>
            <a:spLocks noGrp="1"/>
          </p:cNvSpPr>
          <p:nvPr>
            <p:ph type="body" sz="quarter" idx="16" hasCustomPrompt="1"/>
          </p:nvPr>
        </p:nvSpPr>
        <p:spPr>
          <a:xfrm>
            <a:off x="621966" y="2382520"/>
            <a:ext cx="3489235" cy="365760"/>
          </a:xfrm>
          <a:prstGeom prst="rect">
            <a:avLst/>
          </a:prstGeom>
        </p:spPr>
        <p:txBody>
          <a:bodyPr lIns="45720" tIns="45720" rIns="45720" bIns="45720">
            <a:noAutofit/>
          </a:bodyPr>
          <a:lstStyle>
            <a:lvl1pPr marL="0" indent="0">
              <a:lnSpc>
                <a:spcPct val="100000"/>
              </a:lnSpc>
              <a:spcBef>
                <a:spcPts val="0"/>
              </a:spcBef>
              <a:spcAft>
                <a:spcPts val="0"/>
              </a:spcAft>
              <a:buFont typeface="Arial" panose="020B0604020202020204" pitchFamily="34" charset="0"/>
              <a:buNone/>
              <a:defRPr sz="1600" b="0" i="0" baseline="0">
                <a:solidFill>
                  <a:schemeClr val="tx1"/>
                </a:solidFill>
                <a:latin typeface="+mn-lt"/>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Subtitle</a:t>
            </a:r>
          </a:p>
        </p:txBody>
      </p:sp>
      <p:sp>
        <p:nvSpPr>
          <p:cNvPr id="21" name="Text Placeholder 2">
            <a:extLst>
              <a:ext uri="{FF2B5EF4-FFF2-40B4-BE49-F238E27FC236}">
                <a16:creationId xmlns:a16="http://schemas.microsoft.com/office/drawing/2014/main" id="{45F39481-2908-3822-701D-5FF87E1F03A5}"/>
              </a:ext>
            </a:extLst>
          </p:cNvPr>
          <p:cNvSpPr>
            <a:spLocks noGrp="1"/>
          </p:cNvSpPr>
          <p:nvPr>
            <p:ph type="body" sz="quarter" idx="17" hasCustomPrompt="1"/>
          </p:nvPr>
        </p:nvSpPr>
        <p:spPr>
          <a:xfrm>
            <a:off x="8093165" y="2382520"/>
            <a:ext cx="3489235" cy="365760"/>
          </a:xfrm>
          <a:prstGeom prst="rect">
            <a:avLst/>
          </a:prstGeom>
        </p:spPr>
        <p:txBody>
          <a:bodyPr lIns="45720" tIns="45720" rIns="45720" bIns="45720">
            <a:noAutofit/>
          </a:bodyPr>
          <a:lstStyle>
            <a:lvl1pPr marL="0" indent="0">
              <a:lnSpc>
                <a:spcPct val="100000"/>
              </a:lnSpc>
              <a:spcBef>
                <a:spcPts val="0"/>
              </a:spcBef>
              <a:spcAft>
                <a:spcPts val="0"/>
              </a:spcAft>
              <a:buFont typeface="Arial" panose="020B0604020202020204" pitchFamily="34" charset="0"/>
              <a:buNone/>
              <a:defRPr sz="1600" b="0" i="0" baseline="0">
                <a:solidFill>
                  <a:schemeClr val="tx1"/>
                </a:solidFill>
                <a:latin typeface="+mn-lt"/>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Subtitle</a:t>
            </a:r>
          </a:p>
        </p:txBody>
      </p:sp>
      <p:sp>
        <p:nvSpPr>
          <p:cNvPr id="27" name="Text Placeholder 2">
            <a:extLst>
              <a:ext uri="{FF2B5EF4-FFF2-40B4-BE49-F238E27FC236}">
                <a16:creationId xmlns:a16="http://schemas.microsoft.com/office/drawing/2014/main" id="{3BD0ABDF-0D5E-A765-9F69-3BC9541847C2}"/>
              </a:ext>
            </a:extLst>
          </p:cNvPr>
          <p:cNvSpPr>
            <a:spLocks noGrp="1"/>
          </p:cNvSpPr>
          <p:nvPr>
            <p:ph type="body" sz="quarter" idx="19" hasCustomPrompt="1"/>
          </p:nvPr>
        </p:nvSpPr>
        <p:spPr>
          <a:xfrm>
            <a:off x="4362644" y="2382520"/>
            <a:ext cx="3489235" cy="365760"/>
          </a:xfrm>
          <a:prstGeom prst="rect">
            <a:avLst/>
          </a:prstGeom>
        </p:spPr>
        <p:txBody>
          <a:bodyPr lIns="45720" tIns="45720" rIns="45720" bIns="45720">
            <a:noAutofit/>
          </a:bodyPr>
          <a:lstStyle>
            <a:lvl1pPr marL="0" indent="0">
              <a:lnSpc>
                <a:spcPct val="100000"/>
              </a:lnSpc>
              <a:spcBef>
                <a:spcPts val="0"/>
              </a:spcBef>
              <a:spcAft>
                <a:spcPts val="0"/>
              </a:spcAft>
              <a:buFont typeface="Arial" panose="020B0604020202020204" pitchFamily="34" charset="0"/>
              <a:buNone/>
              <a:defRPr sz="1600" b="0" i="0" baseline="0">
                <a:solidFill>
                  <a:schemeClr val="tx1"/>
                </a:solidFill>
                <a:latin typeface="+mn-lt"/>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Subtitle</a:t>
            </a:r>
          </a:p>
        </p:txBody>
      </p:sp>
      <p:sp>
        <p:nvSpPr>
          <p:cNvPr id="30" name="Text Placeholder 6">
            <a:extLst>
              <a:ext uri="{FF2B5EF4-FFF2-40B4-BE49-F238E27FC236}">
                <a16:creationId xmlns:a16="http://schemas.microsoft.com/office/drawing/2014/main" id="{3EB9F6D8-47DF-1F5B-55DF-071309C37FDE}"/>
              </a:ext>
            </a:extLst>
          </p:cNvPr>
          <p:cNvSpPr>
            <a:spLocks noGrp="1"/>
          </p:cNvSpPr>
          <p:nvPr>
            <p:ph type="body" sz="quarter" idx="21" hasCustomPrompt="1"/>
          </p:nvPr>
        </p:nvSpPr>
        <p:spPr>
          <a:xfrm>
            <a:off x="4362644" y="1549400"/>
            <a:ext cx="3489236" cy="660402"/>
          </a:xfrm>
          <a:prstGeom prst="rect">
            <a:avLst/>
          </a:prstGeom>
        </p:spPr>
        <p:txBody>
          <a:bodyPr lIns="45720" tIns="45720" rIns="45720" bIns="45720" anchor="b" anchorCtr="0">
            <a:noAutofit/>
          </a:bodyPr>
          <a:lstStyle>
            <a:lvl1pPr marL="0" indent="0">
              <a:lnSpc>
                <a:spcPct val="100000"/>
              </a:lnSpc>
              <a:spcBef>
                <a:spcPts val="0"/>
              </a:spcBef>
              <a:spcAft>
                <a:spcPts val="0"/>
              </a:spcAft>
              <a:buNone/>
              <a:defRPr sz="3200" b="0" i="0">
                <a:solidFill>
                  <a:schemeClr val="bg1"/>
                </a:solidFill>
                <a:latin typeface="+mj-lt"/>
                <a:cs typeface="CiscoSansTT ExtraLight" panose="020B0303020201020303" pitchFamily="34" charset="0"/>
              </a:defRPr>
            </a:lvl1pPr>
          </a:lstStyle>
          <a:p>
            <a:r>
              <a:rPr lang="en-GB"/>
              <a:t>Heading</a:t>
            </a:r>
          </a:p>
        </p:txBody>
      </p:sp>
      <p:sp>
        <p:nvSpPr>
          <p:cNvPr id="31" name="Text Placeholder 6">
            <a:extLst>
              <a:ext uri="{FF2B5EF4-FFF2-40B4-BE49-F238E27FC236}">
                <a16:creationId xmlns:a16="http://schemas.microsoft.com/office/drawing/2014/main" id="{1B9F0F59-8C07-4391-070A-F127239E51B0}"/>
              </a:ext>
            </a:extLst>
          </p:cNvPr>
          <p:cNvSpPr>
            <a:spLocks noGrp="1"/>
          </p:cNvSpPr>
          <p:nvPr>
            <p:ph type="body" sz="quarter" idx="22" hasCustomPrompt="1"/>
          </p:nvPr>
        </p:nvSpPr>
        <p:spPr>
          <a:xfrm>
            <a:off x="8093165" y="1549400"/>
            <a:ext cx="3489762" cy="660402"/>
          </a:xfrm>
          <a:prstGeom prst="rect">
            <a:avLst/>
          </a:prstGeom>
        </p:spPr>
        <p:txBody>
          <a:bodyPr lIns="45720" tIns="45720" rIns="45720" bIns="45720" anchor="b" anchorCtr="0">
            <a:noAutofit/>
          </a:bodyPr>
          <a:lstStyle>
            <a:lvl1pPr marL="0" indent="0">
              <a:lnSpc>
                <a:spcPct val="100000"/>
              </a:lnSpc>
              <a:spcBef>
                <a:spcPts val="0"/>
              </a:spcBef>
              <a:spcAft>
                <a:spcPts val="0"/>
              </a:spcAft>
              <a:buNone/>
              <a:defRPr sz="3200" b="0" i="0">
                <a:solidFill>
                  <a:schemeClr val="bg1"/>
                </a:solidFill>
                <a:latin typeface="+mj-lt"/>
                <a:cs typeface="CiscoSansTT ExtraLight" panose="020B0303020201020303" pitchFamily="34" charset="0"/>
              </a:defRPr>
            </a:lvl1pPr>
          </a:lstStyle>
          <a:p>
            <a:r>
              <a:rPr lang="en-GB"/>
              <a:t>Heading</a:t>
            </a:r>
          </a:p>
        </p:txBody>
      </p:sp>
      <p:sp>
        <p:nvSpPr>
          <p:cNvPr id="2" name="Text Placeholder 2">
            <a:extLst>
              <a:ext uri="{FF2B5EF4-FFF2-40B4-BE49-F238E27FC236}">
                <a16:creationId xmlns:a16="http://schemas.microsoft.com/office/drawing/2014/main" id="{90CFD439-E346-0E67-C9C2-132C9C4EAD4D}"/>
              </a:ext>
            </a:extLst>
          </p:cNvPr>
          <p:cNvSpPr>
            <a:spLocks noGrp="1"/>
          </p:cNvSpPr>
          <p:nvPr>
            <p:ph type="body" sz="quarter" idx="15" hasCustomPrompt="1"/>
          </p:nvPr>
        </p:nvSpPr>
        <p:spPr>
          <a:xfrm>
            <a:off x="621966" y="2932240"/>
            <a:ext cx="3489235" cy="1828800"/>
          </a:xfrm>
          <a:prstGeom prst="rect">
            <a:avLst/>
          </a:prstGeom>
        </p:spPr>
        <p:txBody>
          <a:bodyPr lIns="45720" tIns="45720" rIns="45720" bIns="45720">
            <a:noAutofit/>
          </a:bodyPr>
          <a:lstStyle>
            <a:lvl1pPr marL="0" marR="0" indent="0" algn="l" defTabSz="912276" rtl="0" eaLnBrk="1" fontAlgn="base" latinLnBrk="0" hangingPunct="1">
              <a:lnSpc>
                <a:spcPct val="95000"/>
              </a:lnSpc>
              <a:spcBef>
                <a:spcPts val="0"/>
              </a:spcBef>
              <a:spcAft>
                <a:spcPts val="600"/>
              </a:spcAft>
              <a:buClr>
                <a:schemeClr val="tx2"/>
              </a:buClr>
              <a:buSzPct val="90000"/>
              <a:buFont typeface="Arial" panose="020B0604020202020204" pitchFamily="34" charset="0"/>
              <a:buNone/>
              <a:tabLst/>
              <a:defRPr sz="1400" b="0" i="0" baseline="0">
                <a:solidFill>
                  <a:schemeClr val="tx1"/>
                </a:solidFill>
                <a:latin typeface="+mn-lt"/>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 et dolore. </a:t>
            </a:r>
          </a:p>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et dolore.</a:t>
            </a:r>
          </a:p>
          <a:p>
            <a:pPr lvl="0"/>
            <a:endParaRPr lang="en-GB"/>
          </a:p>
        </p:txBody>
      </p:sp>
      <p:sp>
        <p:nvSpPr>
          <p:cNvPr id="3" name="Text Placeholder 2">
            <a:extLst>
              <a:ext uri="{FF2B5EF4-FFF2-40B4-BE49-F238E27FC236}">
                <a16:creationId xmlns:a16="http://schemas.microsoft.com/office/drawing/2014/main" id="{444CB3C8-42AF-C48C-331D-14C6776D22E0}"/>
              </a:ext>
            </a:extLst>
          </p:cNvPr>
          <p:cNvSpPr>
            <a:spLocks noGrp="1"/>
          </p:cNvSpPr>
          <p:nvPr>
            <p:ph type="body" sz="quarter" idx="18" hasCustomPrompt="1"/>
          </p:nvPr>
        </p:nvSpPr>
        <p:spPr>
          <a:xfrm>
            <a:off x="8093165" y="2932240"/>
            <a:ext cx="3489235" cy="1828800"/>
          </a:xfrm>
          <a:prstGeom prst="rect">
            <a:avLst/>
          </a:prstGeom>
        </p:spPr>
        <p:txBody>
          <a:bodyPr lIns="45720" tIns="45720" rIns="45720" bIns="45720">
            <a:noAutofit/>
          </a:bodyPr>
          <a:lstStyle>
            <a:lvl1pPr marL="0" marR="0" indent="0" algn="l" defTabSz="912276" rtl="0" eaLnBrk="1" fontAlgn="base" latinLnBrk="0" hangingPunct="1">
              <a:lnSpc>
                <a:spcPct val="95000"/>
              </a:lnSpc>
              <a:spcBef>
                <a:spcPts val="0"/>
              </a:spcBef>
              <a:spcAft>
                <a:spcPts val="600"/>
              </a:spcAft>
              <a:buClr>
                <a:schemeClr val="tx2"/>
              </a:buClr>
              <a:buSzPct val="90000"/>
              <a:buFont typeface="Arial" panose="020B0604020202020204" pitchFamily="34" charset="0"/>
              <a:buNone/>
              <a:tabLst/>
              <a:defRPr sz="1400" b="0" i="0" baseline="0">
                <a:solidFill>
                  <a:schemeClr val="tx1"/>
                </a:solidFill>
                <a:latin typeface="+mn-lt"/>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 et dolore. </a:t>
            </a:r>
          </a:p>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et dolore.</a:t>
            </a:r>
          </a:p>
          <a:p>
            <a:pPr lvl="0"/>
            <a:endParaRPr lang="en-GB"/>
          </a:p>
        </p:txBody>
      </p:sp>
      <p:sp>
        <p:nvSpPr>
          <p:cNvPr id="4" name="Text Placeholder 2">
            <a:extLst>
              <a:ext uri="{FF2B5EF4-FFF2-40B4-BE49-F238E27FC236}">
                <a16:creationId xmlns:a16="http://schemas.microsoft.com/office/drawing/2014/main" id="{995EC4FE-BFD0-FE57-EEA5-41CE44541429}"/>
              </a:ext>
            </a:extLst>
          </p:cNvPr>
          <p:cNvSpPr>
            <a:spLocks noGrp="1"/>
          </p:cNvSpPr>
          <p:nvPr>
            <p:ph type="body" sz="quarter" idx="20" hasCustomPrompt="1"/>
          </p:nvPr>
        </p:nvSpPr>
        <p:spPr>
          <a:xfrm>
            <a:off x="4362644" y="2932240"/>
            <a:ext cx="3489235" cy="1828800"/>
          </a:xfrm>
          <a:prstGeom prst="rect">
            <a:avLst/>
          </a:prstGeom>
        </p:spPr>
        <p:txBody>
          <a:bodyPr lIns="45720" tIns="45720" rIns="45720" bIns="45720">
            <a:noAutofit/>
          </a:bodyPr>
          <a:lstStyle>
            <a:lvl1pPr marL="0" marR="0" indent="0" algn="l" defTabSz="912276" rtl="0" eaLnBrk="1" fontAlgn="base" latinLnBrk="0" hangingPunct="1">
              <a:lnSpc>
                <a:spcPct val="95000"/>
              </a:lnSpc>
              <a:spcBef>
                <a:spcPts val="0"/>
              </a:spcBef>
              <a:spcAft>
                <a:spcPts val="600"/>
              </a:spcAft>
              <a:buClr>
                <a:schemeClr val="tx2"/>
              </a:buClr>
              <a:buSzPct val="90000"/>
              <a:buFont typeface="Arial" panose="020B0604020202020204" pitchFamily="34" charset="0"/>
              <a:buNone/>
              <a:tabLst/>
              <a:defRPr sz="1400" b="0" i="0" baseline="0">
                <a:solidFill>
                  <a:schemeClr val="tx1"/>
                </a:solidFill>
                <a:latin typeface="+mn-lt"/>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 et dolore. </a:t>
            </a:r>
          </a:p>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et dolore.</a:t>
            </a:r>
          </a:p>
          <a:p>
            <a:pPr lvl="0"/>
            <a:endParaRPr lang="en-GB"/>
          </a:p>
        </p:txBody>
      </p:sp>
      <p:sp>
        <p:nvSpPr>
          <p:cNvPr id="6" name="Title 1">
            <a:extLst>
              <a:ext uri="{FF2B5EF4-FFF2-40B4-BE49-F238E27FC236}">
                <a16:creationId xmlns:a16="http://schemas.microsoft.com/office/drawing/2014/main" id="{75EF17F4-A551-A381-6DF1-CED9B14FF852}"/>
              </a:ext>
            </a:extLst>
          </p:cNvPr>
          <p:cNvSpPr>
            <a:spLocks noGrp="1"/>
          </p:cNvSpPr>
          <p:nvPr>
            <p:ph type="ctrTitle" hasCustomPrompt="1"/>
          </p:nvPr>
        </p:nvSpPr>
        <p:spPr>
          <a:xfrm>
            <a:off x="621966" y="1549400"/>
            <a:ext cx="3493008" cy="660401"/>
          </a:xfrm>
          <a:prstGeom prst="rect">
            <a:avLst/>
          </a:prstGeom>
        </p:spPr>
        <p:txBody>
          <a:bodyPr lIns="45720" tIns="45720" rIns="45720" bIns="45720" anchor="b">
            <a:noAutofit/>
          </a:bodyPr>
          <a:lstStyle>
            <a:lvl1pPr marL="0" indent="0" algn="l">
              <a:lnSpc>
                <a:spcPct val="100000"/>
              </a:lnSpc>
              <a:spcBef>
                <a:spcPts val="0"/>
              </a:spcBef>
              <a:spcAft>
                <a:spcPts val="0"/>
              </a:spcAft>
              <a:buFont typeface="Arial" panose="020B0604020202020204" pitchFamily="34" charset="0"/>
              <a:buNone/>
              <a:defRPr sz="3200" b="0" i="0" spc="0" baseline="0">
                <a:solidFill>
                  <a:schemeClr val="bg1"/>
                </a:solidFill>
                <a:latin typeface="+mj-lt"/>
                <a:cs typeface="CiscoSansTT ExtraLight" panose="020B0303020201020303" pitchFamily="34" charset="0"/>
              </a:defRPr>
            </a:lvl1pPr>
          </a:lstStyle>
          <a:p>
            <a:r>
              <a:rPr lang="en-GB"/>
              <a:t>Heading</a:t>
            </a:r>
            <a:endParaRPr lang="en-US"/>
          </a:p>
        </p:txBody>
      </p:sp>
    </p:spTree>
    <p:extLst>
      <p:ext uri="{BB962C8B-B14F-4D97-AF65-F5344CB8AC3E}">
        <p14:creationId xmlns:p14="http://schemas.microsoft.com/office/powerpoint/2010/main" val="308803053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Two Column w Icons">
    <p:spTree>
      <p:nvGrpSpPr>
        <p:cNvPr id="1" name=""/>
        <p:cNvGrpSpPr/>
        <p:nvPr/>
      </p:nvGrpSpPr>
      <p:grpSpPr>
        <a:xfrm>
          <a:off x="0" y="0"/>
          <a:ext cx="0" cy="0"/>
          <a:chOff x="0" y="0"/>
          <a:chExt cx="0" cy="0"/>
        </a:xfrm>
      </p:grpSpPr>
      <p:sp>
        <p:nvSpPr>
          <p:cNvPr id="21" name="Picture Placeholder 2">
            <a:extLst>
              <a:ext uri="{FF2B5EF4-FFF2-40B4-BE49-F238E27FC236}">
                <a16:creationId xmlns:a16="http://schemas.microsoft.com/office/drawing/2014/main" id="{E02DD01B-53E6-C542-A933-2D42DD0D2C62}"/>
              </a:ext>
            </a:extLst>
          </p:cNvPr>
          <p:cNvSpPr>
            <a:spLocks noGrp="1"/>
          </p:cNvSpPr>
          <p:nvPr>
            <p:ph type="pic" sz="quarter" idx="24" hasCustomPrompt="1"/>
          </p:nvPr>
        </p:nvSpPr>
        <p:spPr>
          <a:xfrm>
            <a:off x="632127" y="1252071"/>
            <a:ext cx="1024772" cy="957729"/>
          </a:xfrm>
          <a:prstGeom prst="rect">
            <a:avLst/>
          </a:prstGeom>
          <a:noFill/>
        </p:spPr>
        <p:txBody>
          <a:bodyPr vert="horz" lIns="91420" tIns="45710" rIns="91420" bIns="45710" anchor="ctr"/>
          <a:lstStyle>
            <a:lvl1pPr marL="0" indent="0" algn="ctr">
              <a:buNone/>
              <a:defRPr sz="1200" b="0" i="0" baseline="0">
                <a:solidFill>
                  <a:schemeClr val="tx1"/>
                </a:solidFill>
                <a:latin typeface="+mn-lt"/>
                <a:cs typeface="CiscoSans ExtraLight"/>
              </a:defRPr>
            </a:lvl1pPr>
          </a:lstStyle>
          <a:p>
            <a:pPr lvl="0"/>
            <a:r>
              <a:rPr lang="en-US" noProof="0"/>
              <a:t>Click to add marketing icon</a:t>
            </a:r>
          </a:p>
        </p:txBody>
      </p:sp>
      <p:sp>
        <p:nvSpPr>
          <p:cNvPr id="26" name="Text Placeholder 6">
            <a:extLst>
              <a:ext uri="{FF2B5EF4-FFF2-40B4-BE49-F238E27FC236}">
                <a16:creationId xmlns:a16="http://schemas.microsoft.com/office/drawing/2014/main" id="{3148D23F-4FB0-0283-D700-8A06DCABC281}"/>
              </a:ext>
            </a:extLst>
          </p:cNvPr>
          <p:cNvSpPr>
            <a:spLocks noGrp="1"/>
          </p:cNvSpPr>
          <p:nvPr>
            <p:ph type="body" sz="quarter" idx="25" hasCustomPrompt="1"/>
          </p:nvPr>
        </p:nvSpPr>
        <p:spPr>
          <a:xfrm>
            <a:off x="6390621" y="2763200"/>
            <a:ext cx="5178611" cy="658368"/>
          </a:xfrm>
          <a:prstGeom prst="rect">
            <a:avLst/>
          </a:prstGeom>
        </p:spPr>
        <p:txBody>
          <a:bodyPr lIns="45720" tIns="45720" rIns="45720" bIns="45720" anchor="b" anchorCtr="0">
            <a:noAutofit/>
          </a:bodyPr>
          <a:lstStyle>
            <a:lvl1pPr marL="0" indent="0">
              <a:lnSpc>
                <a:spcPct val="100000"/>
              </a:lnSpc>
              <a:spcBef>
                <a:spcPts val="0"/>
              </a:spcBef>
              <a:spcAft>
                <a:spcPts val="0"/>
              </a:spcAft>
              <a:buNone/>
              <a:defRPr sz="3200" b="0" i="0">
                <a:solidFill>
                  <a:schemeClr val="bg1"/>
                </a:solidFill>
                <a:latin typeface="+mj-lt"/>
                <a:cs typeface="CiscoSansTT ExtraLight" panose="020B0303020201020303" pitchFamily="34" charset="0"/>
              </a:defRPr>
            </a:lvl1pPr>
          </a:lstStyle>
          <a:p>
            <a:r>
              <a:rPr lang="en-GB"/>
              <a:t>Heading</a:t>
            </a:r>
          </a:p>
        </p:txBody>
      </p:sp>
      <p:sp>
        <p:nvSpPr>
          <p:cNvPr id="27" name="Picture Placeholder 2">
            <a:extLst>
              <a:ext uri="{FF2B5EF4-FFF2-40B4-BE49-F238E27FC236}">
                <a16:creationId xmlns:a16="http://schemas.microsoft.com/office/drawing/2014/main" id="{C5C6BDEC-E33F-4C34-5403-6A238AB80D5E}"/>
              </a:ext>
            </a:extLst>
          </p:cNvPr>
          <p:cNvSpPr>
            <a:spLocks noGrp="1"/>
          </p:cNvSpPr>
          <p:nvPr>
            <p:ph type="pic" sz="quarter" idx="26" hasCustomPrompt="1"/>
          </p:nvPr>
        </p:nvSpPr>
        <p:spPr>
          <a:xfrm>
            <a:off x="6399978" y="1252071"/>
            <a:ext cx="1024772" cy="957729"/>
          </a:xfrm>
          <a:prstGeom prst="rect">
            <a:avLst/>
          </a:prstGeom>
          <a:noFill/>
        </p:spPr>
        <p:txBody>
          <a:bodyPr vert="horz" lIns="91420" tIns="45710" rIns="91420" bIns="45710" anchor="ctr"/>
          <a:lstStyle>
            <a:lvl1pPr marL="0" indent="0" algn="ctr">
              <a:buNone/>
              <a:defRPr sz="1200" b="0" i="0" baseline="0">
                <a:solidFill>
                  <a:schemeClr val="tx1"/>
                </a:solidFill>
                <a:latin typeface="+mn-lt"/>
                <a:cs typeface="CiscoSans ExtraLight"/>
              </a:defRPr>
            </a:lvl1pPr>
          </a:lstStyle>
          <a:p>
            <a:pPr lvl="0"/>
            <a:r>
              <a:rPr lang="en-US" noProof="0"/>
              <a:t>Click to add marketing icon</a:t>
            </a:r>
          </a:p>
        </p:txBody>
      </p:sp>
      <p:sp>
        <p:nvSpPr>
          <p:cNvPr id="9" name="Text Placeholder 6">
            <a:extLst>
              <a:ext uri="{FF2B5EF4-FFF2-40B4-BE49-F238E27FC236}">
                <a16:creationId xmlns:a16="http://schemas.microsoft.com/office/drawing/2014/main" id="{ADFE46B3-A8B5-C645-B495-DA6D53180536}"/>
              </a:ext>
            </a:extLst>
          </p:cNvPr>
          <p:cNvSpPr>
            <a:spLocks noGrp="1"/>
          </p:cNvSpPr>
          <p:nvPr>
            <p:ph type="body" sz="quarter" idx="23" hasCustomPrompt="1"/>
          </p:nvPr>
        </p:nvSpPr>
        <p:spPr>
          <a:xfrm>
            <a:off x="621758" y="2763200"/>
            <a:ext cx="5178611" cy="658368"/>
          </a:xfrm>
          <a:prstGeom prst="rect">
            <a:avLst/>
          </a:prstGeom>
        </p:spPr>
        <p:txBody>
          <a:bodyPr lIns="45720" tIns="45720" rIns="45720" bIns="45720" anchor="b" anchorCtr="0">
            <a:noAutofit/>
          </a:bodyPr>
          <a:lstStyle>
            <a:lvl1pPr marL="0" indent="0">
              <a:lnSpc>
                <a:spcPct val="100000"/>
              </a:lnSpc>
              <a:spcBef>
                <a:spcPts val="0"/>
              </a:spcBef>
              <a:spcAft>
                <a:spcPts val="0"/>
              </a:spcAft>
              <a:buNone/>
              <a:defRPr sz="3200" b="0" i="0">
                <a:solidFill>
                  <a:schemeClr val="bg1"/>
                </a:solidFill>
                <a:latin typeface="+mj-lt"/>
                <a:cs typeface="CiscoSansTT ExtraLight" panose="020B0303020201020303" pitchFamily="34" charset="0"/>
              </a:defRPr>
            </a:lvl1pPr>
          </a:lstStyle>
          <a:p>
            <a:r>
              <a:rPr lang="en-GB"/>
              <a:t>Heading</a:t>
            </a:r>
          </a:p>
        </p:txBody>
      </p:sp>
      <p:sp>
        <p:nvSpPr>
          <p:cNvPr id="2" name="Text Placeholder 2">
            <a:extLst>
              <a:ext uri="{FF2B5EF4-FFF2-40B4-BE49-F238E27FC236}">
                <a16:creationId xmlns:a16="http://schemas.microsoft.com/office/drawing/2014/main" id="{AF99BB75-045A-328E-9E50-C137137C8101}"/>
              </a:ext>
            </a:extLst>
          </p:cNvPr>
          <p:cNvSpPr>
            <a:spLocks noGrp="1"/>
          </p:cNvSpPr>
          <p:nvPr>
            <p:ph type="body" sz="quarter" idx="15" hasCustomPrompt="1"/>
          </p:nvPr>
        </p:nvSpPr>
        <p:spPr>
          <a:xfrm>
            <a:off x="623679" y="3668309"/>
            <a:ext cx="5166360" cy="1463040"/>
          </a:xfrm>
          <a:prstGeom prst="rect">
            <a:avLst/>
          </a:prstGeom>
        </p:spPr>
        <p:txBody>
          <a:bodyPr lIns="45720" tIns="45720" rIns="45720" bIns="45720">
            <a:noAutofit/>
          </a:bodyPr>
          <a:lstStyle>
            <a:lvl1pPr marL="0" marR="0" indent="0" algn="l" defTabSz="912276" rtl="0" eaLnBrk="1" fontAlgn="base" latinLnBrk="0" hangingPunct="1">
              <a:lnSpc>
                <a:spcPct val="95000"/>
              </a:lnSpc>
              <a:spcBef>
                <a:spcPts val="0"/>
              </a:spcBef>
              <a:spcAft>
                <a:spcPts val="600"/>
              </a:spcAft>
              <a:buClr>
                <a:schemeClr val="tx2"/>
              </a:buClr>
              <a:buSzPct val="90000"/>
              <a:buFont typeface="Arial" panose="020B0604020202020204" pitchFamily="34" charset="0"/>
              <a:buNone/>
              <a:tabLst/>
              <a:defRPr sz="1400" b="0" i="0" baseline="0">
                <a:solidFill>
                  <a:schemeClr val="tx1"/>
                </a:solidFill>
                <a:latin typeface="+mn-lt"/>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 et dolore. </a:t>
            </a:r>
          </a:p>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a:t>
            </a:r>
          </a:p>
          <a:p>
            <a:pPr lvl="0"/>
            <a:endParaRPr lang="en-GB"/>
          </a:p>
        </p:txBody>
      </p:sp>
      <p:sp>
        <p:nvSpPr>
          <p:cNvPr id="3" name="Text Placeholder 2">
            <a:extLst>
              <a:ext uri="{FF2B5EF4-FFF2-40B4-BE49-F238E27FC236}">
                <a16:creationId xmlns:a16="http://schemas.microsoft.com/office/drawing/2014/main" id="{D02EA339-5A4D-1610-0BDA-90202AD72237}"/>
              </a:ext>
            </a:extLst>
          </p:cNvPr>
          <p:cNvSpPr>
            <a:spLocks noGrp="1"/>
          </p:cNvSpPr>
          <p:nvPr>
            <p:ph type="body" sz="quarter" idx="27" hasCustomPrompt="1"/>
          </p:nvPr>
        </p:nvSpPr>
        <p:spPr>
          <a:xfrm>
            <a:off x="6399977" y="3668309"/>
            <a:ext cx="5166360" cy="1463040"/>
          </a:xfrm>
          <a:prstGeom prst="rect">
            <a:avLst/>
          </a:prstGeom>
        </p:spPr>
        <p:txBody>
          <a:bodyPr lIns="45720" tIns="45720" rIns="45720" bIns="45720">
            <a:noAutofit/>
          </a:bodyPr>
          <a:lstStyle>
            <a:lvl1pPr marL="0" marR="0" indent="0" algn="l" defTabSz="912276" rtl="0" eaLnBrk="1" fontAlgn="base" latinLnBrk="0" hangingPunct="1">
              <a:lnSpc>
                <a:spcPct val="95000"/>
              </a:lnSpc>
              <a:spcBef>
                <a:spcPts val="0"/>
              </a:spcBef>
              <a:spcAft>
                <a:spcPts val="600"/>
              </a:spcAft>
              <a:buClr>
                <a:schemeClr val="tx2"/>
              </a:buClr>
              <a:buSzPct val="90000"/>
              <a:buFont typeface="Arial" panose="020B0604020202020204" pitchFamily="34" charset="0"/>
              <a:buNone/>
              <a:tabLst/>
              <a:defRPr sz="1400" b="0" i="0" baseline="0">
                <a:solidFill>
                  <a:schemeClr val="tx1"/>
                </a:solidFill>
                <a:latin typeface="+mn-lt"/>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 et dolore. </a:t>
            </a:r>
          </a:p>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a:t>
            </a:r>
          </a:p>
          <a:p>
            <a:pPr lvl="0"/>
            <a:endParaRPr lang="en-GB"/>
          </a:p>
        </p:txBody>
      </p:sp>
    </p:spTree>
    <p:extLst>
      <p:ext uri="{BB962C8B-B14F-4D97-AF65-F5344CB8AC3E}">
        <p14:creationId xmlns:p14="http://schemas.microsoft.com/office/powerpoint/2010/main" val="240658406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Title Right White">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4C42D79D-196D-79B2-C9D9-9E420F6F7382}"/>
              </a:ext>
            </a:extLst>
          </p:cNvPr>
          <p:cNvSpPr>
            <a:spLocks noGrp="1"/>
          </p:cNvSpPr>
          <p:nvPr>
            <p:ph type="ctrTitle" hasCustomPrompt="1"/>
          </p:nvPr>
        </p:nvSpPr>
        <p:spPr>
          <a:xfrm>
            <a:off x="612014" y="2941508"/>
            <a:ext cx="10972800" cy="1504200"/>
          </a:xfrm>
          <a:prstGeom prst="rect">
            <a:avLst/>
          </a:prstGeom>
          <a:noFill/>
        </p:spPr>
        <p:txBody>
          <a:bodyPr lIns="45720" tIns="45720" rIns="45720" bIns="45720" anchor="b" anchorCtr="0"/>
          <a:lstStyle>
            <a:lvl1pPr marL="0" indent="0" algn="r">
              <a:lnSpc>
                <a:spcPct val="90000"/>
              </a:lnSpc>
              <a:buFont typeface="Arial" panose="020B0604020202020204" pitchFamily="34" charset="0"/>
              <a:buNone/>
              <a:defRPr sz="5400" b="0" i="0" spc="0" baseline="0">
                <a:solidFill>
                  <a:schemeClr val="bg1"/>
                </a:solidFill>
                <a:latin typeface="+mj-lt"/>
                <a:cs typeface="CiscoSansTT ExtraLight"/>
              </a:defRPr>
            </a:lvl1pPr>
          </a:lstStyle>
          <a:p>
            <a:r>
              <a:rPr lang="en-GB"/>
              <a:t>Presentation title</a:t>
            </a:r>
            <a:endParaRPr lang="en-US"/>
          </a:p>
        </p:txBody>
      </p:sp>
      <p:sp>
        <p:nvSpPr>
          <p:cNvPr id="8" name="Subtitle">
            <a:extLst>
              <a:ext uri="{FF2B5EF4-FFF2-40B4-BE49-F238E27FC236}">
                <a16:creationId xmlns:a16="http://schemas.microsoft.com/office/drawing/2014/main" id="{8D946DB3-26D2-2EE1-728C-7D32C4930F2E}"/>
              </a:ext>
            </a:extLst>
          </p:cNvPr>
          <p:cNvSpPr>
            <a:spLocks noGrp="1"/>
          </p:cNvSpPr>
          <p:nvPr>
            <p:ph type="body" sz="quarter" idx="13" hasCustomPrompt="1"/>
          </p:nvPr>
        </p:nvSpPr>
        <p:spPr>
          <a:xfrm>
            <a:off x="612014" y="4533637"/>
            <a:ext cx="10972800" cy="398668"/>
          </a:xfrm>
          <a:prstGeom prst="rect">
            <a:avLst/>
          </a:prstGeom>
          <a:noFill/>
        </p:spPr>
        <p:txBody>
          <a:bodyPr lIns="45720" tIns="45720" rIns="45720" bIns="45720">
            <a:noAutofit/>
          </a:bodyPr>
          <a:lstStyle>
            <a:lvl1pPr marL="0" indent="0" algn="r">
              <a:buFont typeface="Arial" panose="020B0604020202020204" pitchFamily="34" charset="0"/>
              <a:buNone/>
              <a:defRPr sz="2400" b="0" i="0" baseline="0">
                <a:solidFill>
                  <a:schemeClr val="tx1"/>
                </a:solidFill>
                <a:latin typeface="+mn-lt"/>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Subtitle</a:t>
            </a:r>
          </a:p>
        </p:txBody>
      </p:sp>
      <p:sp>
        <p:nvSpPr>
          <p:cNvPr id="12" name="Subtitle 2">
            <a:extLst>
              <a:ext uri="{FF2B5EF4-FFF2-40B4-BE49-F238E27FC236}">
                <a16:creationId xmlns:a16="http://schemas.microsoft.com/office/drawing/2014/main" id="{E07CA8F8-C47B-50F4-9C65-C46111F86B86}"/>
              </a:ext>
            </a:extLst>
          </p:cNvPr>
          <p:cNvSpPr>
            <a:spLocks noGrp="1"/>
          </p:cNvSpPr>
          <p:nvPr>
            <p:ph type="subTitle" idx="1" hasCustomPrompt="1"/>
          </p:nvPr>
        </p:nvSpPr>
        <p:spPr>
          <a:xfrm>
            <a:off x="612014" y="5150448"/>
            <a:ext cx="10972800" cy="548640"/>
          </a:xfrm>
          <a:prstGeom prst="rect">
            <a:avLst/>
          </a:prstGeom>
          <a:noFill/>
        </p:spPr>
        <p:txBody>
          <a:bodyPr lIns="45720" tIns="45720" rIns="45720" bIns="45720" anchor="t" anchorCtr="0">
            <a:noAutofit/>
          </a:bodyPr>
          <a:lstStyle>
            <a:lvl1pPr marL="0" indent="0" algn="r">
              <a:lnSpc>
                <a:spcPct val="100000"/>
              </a:lnSpc>
              <a:spcBef>
                <a:spcPts val="0"/>
              </a:spcBef>
              <a:spcAft>
                <a:spcPts val="0"/>
              </a:spcAft>
              <a:buNone/>
              <a:defRPr sz="1600" b="0" i="0">
                <a:solidFill>
                  <a:schemeClr val="tx1"/>
                </a:solidFill>
                <a:latin typeface="+mn-lt"/>
                <a:cs typeface="CiscoSansTT Light" panose="020B0503020201020303" pitchFamily="34" charset="0"/>
              </a:defRPr>
            </a:lvl1pPr>
            <a:lvl2pPr marL="457138" indent="0" algn="ctr">
              <a:buNone/>
              <a:defRPr>
                <a:solidFill>
                  <a:schemeClr val="tx1">
                    <a:tint val="75000"/>
                  </a:schemeClr>
                </a:solidFill>
              </a:defRPr>
            </a:lvl2pPr>
            <a:lvl3pPr marL="914286" indent="0" algn="ctr">
              <a:buNone/>
              <a:defRPr>
                <a:solidFill>
                  <a:schemeClr val="tx1">
                    <a:tint val="75000"/>
                  </a:schemeClr>
                </a:solidFill>
              </a:defRPr>
            </a:lvl3pPr>
            <a:lvl4pPr marL="1371427" indent="0" algn="ctr">
              <a:buNone/>
              <a:defRPr>
                <a:solidFill>
                  <a:schemeClr val="tx1">
                    <a:tint val="75000"/>
                  </a:schemeClr>
                </a:solidFill>
              </a:defRPr>
            </a:lvl4pPr>
            <a:lvl5pPr marL="1828573" indent="0" algn="ctr">
              <a:buNone/>
              <a:defRPr>
                <a:solidFill>
                  <a:schemeClr val="tx1">
                    <a:tint val="75000"/>
                  </a:schemeClr>
                </a:solidFill>
              </a:defRPr>
            </a:lvl5pPr>
            <a:lvl6pPr marL="2285711" indent="0" algn="ctr">
              <a:buNone/>
              <a:defRPr>
                <a:solidFill>
                  <a:schemeClr val="tx1">
                    <a:tint val="75000"/>
                  </a:schemeClr>
                </a:solidFill>
              </a:defRPr>
            </a:lvl6pPr>
            <a:lvl7pPr marL="2742858" indent="0" algn="ctr">
              <a:buNone/>
              <a:defRPr>
                <a:solidFill>
                  <a:schemeClr val="tx1">
                    <a:tint val="75000"/>
                  </a:schemeClr>
                </a:solidFill>
              </a:defRPr>
            </a:lvl7pPr>
            <a:lvl8pPr marL="3200000" indent="0" algn="ctr">
              <a:buNone/>
              <a:defRPr>
                <a:solidFill>
                  <a:schemeClr val="tx1">
                    <a:tint val="75000"/>
                  </a:schemeClr>
                </a:solidFill>
              </a:defRPr>
            </a:lvl8pPr>
            <a:lvl9pPr marL="3657146" indent="0" algn="ctr">
              <a:buNone/>
              <a:defRPr>
                <a:solidFill>
                  <a:schemeClr val="tx1">
                    <a:tint val="75000"/>
                  </a:schemeClr>
                </a:solidFill>
              </a:defRPr>
            </a:lvl9pPr>
          </a:lstStyle>
          <a:p>
            <a:r>
              <a:rPr lang="en-GB"/>
              <a:t>Speaker name, Speaker title </a:t>
            </a:r>
            <a:br>
              <a:rPr lang="en-GB"/>
            </a:br>
            <a:r>
              <a:rPr lang="en-GB"/>
              <a:t>Department</a:t>
            </a:r>
          </a:p>
        </p:txBody>
      </p:sp>
      <p:pic>
        <p:nvPicPr>
          <p:cNvPr id="25" name="Picture 7">
            <a:extLst>
              <a:ext uri="{FF2B5EF4-FFF2-40B4-BE49-F238E27FC236}">
                <a16:creationId xmlns:a16="http://schemas.microsoft.com/office/drawing/2014/main" id="{C5A29C15-48D7-6644-9164-6F819B3D7D84}"/>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609602" y="431800"/>
            <a:ext cx="714359" cy="375341"/>
          </a:xfrm>
          <a:prstGeom prst="rect">
            <a:avLst/>
          </a:prstGeom>
        </p:spPr>
      </p:pic>
      <p:sp>
        <p:nvSpPr>
          <p:cNvPr id="5" name="Content Placeholder 3">
            <a:extLst>
              <a:ext uri="{FF2B5EF4-FFF2-40B4-BE49-F238E27FC236}">
                <a16:creationId xmlns:a16="http://schemas.microsoft.com/office/drawing/2014/main" id="{5B2559ED-95F1-F66B-5A2F-A212CE3F2F86}"/>
              </a:ext>
            </a:extLst>
          </p:cNvPr>
          <p:cNvSpPr>
            <a:spLocks noGrp="1"/>
          </p:cNvSpPr>
          <p:nvPr>
            <p:ph sz="quarter" idx="14" hasCustomPrompt="1"/>
          </p:nvPr>
        </p:nvSpPr>
        <p:spPr>
          <a:xfrm>
            <a:off x="612014" y="5824731"/>
            <a:ext cx="10972800" cy="287338"/>
          </a:xfrm>
          <a:prstGeom prst="rect">
            <a:avLst/>
          </a:prstGeom>
        </p:spPr>
        <p:txBody>
          <a:bodyPr lIns="45720" rIns="45720"/>
          <a:lstStyle>
            <a:lvl1pPr marL="0" indent="0" algn="r">
              <a:spcBef>
                <a:spcPts val="0"/>
              </a:spcBef>
              <a:buNone/>
              <a:defRPr sz="1400">
                <a:latin typeface="+mn-lt"/>
              </a:defRPr>
            </a:lvl1pPr>
          </a:lstStyle>
          <a:p>
            <a:r>
              <a:rPr lang="en-GB"/>
              <a:t>Date</a:t>
            </a:r>
          </a:p>
        </p:txBody>
      </p:sp>
    </p:spTree>
    <p:extLst>
      <p:ext uri="{BB962C8B-B14F-4D97-AF65-F5344CB8AC3E}">
        <p14:creationId xmlns:p14="http://schemas.microsoft.com/office/powerpoint/2010/main" val="94324346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Three Column w Icons">
    <p:spTree>
      <p:nvGrpSpPr>
        <p:cNvPr id="1" name=""/>
        <p:cNvGrpSpPr/>
        <p:nvPr/>
      </p:nvGrpSpPr>
      <p:grpSpPr>
        <a:xfrm>
          <a:off x="0" y="0"/>
          <a:ext cx="0" cy="0"/>
          <a:chOff x="0" y="0"/>
          <a:chExt cx="0" cy="0"/>
        </a:xfrm>
      </p:grpSpPr>
      <p:sp>
        <p:nvSpPr>
          <p:cNvPr id="17" name="Text Placeholder 6">
            <a:extLst>
              <a:ext uri="{FF2B5EF4-FFF2-40B4-BE49-F238E27FC236}">
                <a16:creationId xmlns:a16="http://schemas.microsoft.com/office/drawing/2014/main" id="{96CA1346-1D62-4F41-BA11-B3EEBA6B5192}"/>
              </a:ext>
            </a:extLst>
          </p:cNvPr>
          <p:cNvSpPr>
            <a:spLocks noGrp="1"/>
          </p:cNvSpPr>
          <p:nvPr>
            <p:ph type="body" sz="quarter" idx="20" hasCustomPrompt="1"/>
          </p:nvPr>
        </p:nvSpPr>
        <p:spPr>
          <a:xfrm>
            <a:off x="4340226" y="2763200"/>
            <a:ext cx="3511549" cy="665802"/>
          </a:xfrm>
          <a:prstGeom prst="rect">
            <a:avLst/>
          </a:prstGeom>
        </p:spPr>
        <p:txBody>
          <a:bodyPr lIns="45720" tIns="45720" rIns="45720" bIns="45720" anchor="b" anchorCtr="0">
            <a:noAutofit/>
          </a:bodyPr>
          <a:lstStyle>
            <a:lvl1pPr marL="0" indent="0">
              <a:lnSpc>
                <a:spcPct val="100000"/>
              </a:lnSpc>
              <a:spcBef>
                <a:spcPts val="0"/>
              </a:spcBef>
              <a:spcAft>
                <a:spcPts val="0"/>
              </a:spcAft>
              <a:buNone/>
              <a:defRPr sz="3200" b="0" i="0">
                <a:solidFill>
                  <a:schemeClr val="bg1"/>
                </a:solidFill>
                <a:latin typeface="+mj-lt"/>
                <a:cs typeface="CiscoSansTT ExtraLight" panose="020B0303020201020303" pitchFamily="34" charset="0"/>
              </a:defRPr>
            </a:lvl1pPr>
          </a:lstStyle>
          <a:p>
            <a:r>
              <a:rPr lang="en-GB"/>
              <a:t>Heading</a:t>
            </a:r>
          </a:p>
        </p:txBody>
      </p:sp>
      <p:sp>
        <p:nvSpPr>
          <p:cNvPr id="18" name="Text Placeholder 6">
            <a:extLst>
              <a:ext uri="{FF2B5EF4-FFF2-40B4-BE49-F238E27FC236}">
                <a16:creationId xmlns:a16="http://schemas.microsoft.com/office/drawing/2014/main" id="{53E5B521-5917-164E-BF18-105160A01CA5}"/>
              </a:ext>
            </a:extLst>
          </p:cNvPr>
          <p:cNvSpPr>
            <a:spLocks noGrp="1"/>
          </p:cNvSpPr>
          <p:nvPr>
            <p:ph type="body" sz="quarter" idx="22" hasCustomPrompt="1"/>
          </p:nvPr>
        </p:nvSpPr>
        <p:spPr>
          <a:xfrm>
            <a:off x="8076847" y="2763200"/>
            <a:ext cx="3511549" cy="665802"/>
          </a:xfrm>
          <a:prstGeom prst="rect">
            <a:avLst/>
          </a:prstGeom>
        </p:spPr>
        <p:txBody>
          <a:bodyPr lIns="45720" tIns="45720" rIns="45720" bIns="45720" anchor="b" anchorCtr="0">
            <a:noAutofit/>
          </a:bodyPr>
          <a:lstStyle>
            <a:lvl1pPr marL="0" indent="0">
              <a:lnSpc>
                <a:spcPct val="100000"/>
              </a:lnSpc>
              <a:spcBef>
                <a:spcPts val="0"/>
              </a:spcBef>
              <a:spcAft>
                <a:spcPts val="0"/>
              </a:spcAft>
              <a:buNone/>
              <a:defRPr sz="3200" b="0" i="0">
                <a:solidFill>
                  <a:schemeClr val="bg1"/>
                </a:solidFill>
                <a:latin typeface="+mj-lt"/>
                <a:cs typeface="CiscoSansTT ExtraLight" panose="020B0303020201020303" pitchFamily="34" charset="0"/>
              </a:defRPr>
            </a:lvl1pPr>
          </a:lstStyle>
          <a:p>
            <a:r>
              <a:rPr lang="en-GB"/>
              <a:t>Heading</a:t>
            </a:r>
          </a:p>
        </p:txBody>
      </p:sp>
      <p:sp>
        <p:nvSpPr>
          <p:cNvPr id="20" name="Picture Placeholder 2">
            <a:extLst>
              <a:ext uri="{FF2B5EF4-FFF2-40B4-BE49-F238E27FC236}">
                <a16:creationId xmlns:a16="http://schemas.microsoft.com/office/drawing/2014/main" id="{8143D29F-44CB-0E44-8852-5377E5E8F518}"/>
              </a:ext>
            </a:extLst>
          </p:cNvPr>
          <p:cNvSpPr>
            <a:spLocks noGrp="1"/>
          </p:cNvSpPr>
          <p:nvPr>
            <p:ph type="pic" sz="quarter" idx="10" hasCustomPrompt="1"/>
          </p:nvPr>
        </p:nvSpPr>
        <p:spPr>
          <a:xfrm>
            <a:off x="4359394" y="1252071"/>
            <a:ext cx="1024772" cy="957729"/>
          </a:xfrm>
          <a:prstGeom prst="rect">
            <a:avLst/>
          </a:prstGeom>
          <a:noFill/>
        </p:spPr>
        <p:txBody>
          <a:bodyPr vert="horz" lIns="91420" tIns="45710" rIns="91420" bIns="45710" anchor="ctr"/>
          <a:lstStyle>
            <a:lvl1pPr marL="0" indent="0" algn="ctr">
              <a:buNone/>
              <a:defRPr sz="1200" b="0" i="0" baseline="0">
                <a:solidFill>
                  <a:schemeClr val="tx1"/>
                </a:solidFill>
                <a:latin typeface="+mn-lt"/>
                <a:cs typeface="CiscoSans ExtraLight"/>
              </a:defRPr>
            </a:lvl1pPr>
          </a:lstStyle>
          <a:p>
            <a:pPr lvl="0"/>
            <a:r>
              <a:rPr lang="en-US" noProof="0"/>
              <a:t>Click to add marketing icon</a:t>
            </a:r>
          </a:p>
        </p:txBody>
      </p:sp>
      <p:sp>
        <p:nvSpPr>
          <p:cNvPr id="21" name="Picture Placeholder 2">
            <a:extLst>
              <a:ext uri="{FF2B5EF4-FFF2-40B4-BE49-F238E27FC236}">
                <a16:creationId xmlns:a16="http://schemas.microsoft.com/office/drawing/2014/main" id="{E02DD01B-53E6-C542-A933-2D42DD0D2C62}"/>
              </a:ext>
            </a:extLst>
          </p:cNvPr>
          <p:cNvSpPr>
            <a:spLocks noGrp="1"/>
          </p:cNvSpPr>
          <p:nvPr>
            <p:ph type="pic" sz="quarter" idx="24" hasCustomPrompt="1"/>
          </p:nvPr>
        </p:nvSpPr>
        <p:spPr>
          <a:xfrm>
            <a:off x="632127" y="1252071"/>
            <a:ext cx="1024772" cy="957729"/>
          </a:xfrm>
          <a:prstGeom prst="rect">
            <a:avLst/>
          </a:prstGeom>
          <a:noFill/>
        </p:spPr>
        <p:txBody>
          <a:bodyPr vert="horz" lIns="91420" tIns="45710" rIns="91420" bIns="45710" anchor="ctr"/>
          <a:lstStyle>
            <a:lvl1pPr marL="0" indent="0" algn="ctr">
              <a:buNone/>
              <a:defRPr sz="1200" b="0" i="0" baseline="0">
                <a:solidFill>
                  <a:schemeClr val="tx1"/>
                </a:solidFill>
                <a:latin typeface="+mn-lt"/>
                <a:cs typeface="CiscoSans ExtraLight"/>
              </a:defRPr>
            </a:lvl1pPr>
          </a:lstStyle>
          <a:p>
            <a:pPr lvl="0"/>
            <a:r>
              <a:rPr lang="en-US" noProof="0"/>
              <a:t>Click to add marketing icon</a:t>
            </a:r>
          </a:p>
        </p:txBody>
      </p:sp>
      <p:sp>
        <p:nvSpPr>
          <p:cNvPr id="22" name="Picture Placeholder 2">
            <a:extLst>
              <a:ext uri="{FF2B5EF4-FFF2-40B4-BE49-F238E27FC236}">
                <a16:creationId xmlns:a16="http://schemas.microsoft.com/office/drawing/2014/main" id="{EE6224FA-C881-7942-88CA-85C557540C4C}"/>
              </a:ext>
            </a:extLst>
          </p:cNvPr>
          <p:cNvSpPr>
            <a:spLocks noGrp="1"/>
          </p:cNvSpPr>
          <p:nvPr>
            <p:ph type="pic" sz="quarter" idx="25" hasCustomPrompt="1"/>
          </p:nvPr>
        </p:nvSpPr>
        <p:spPr>
          <a:xfrm>
            <a:off x="8086661" y="1252071"/>
            <a:ext cx="1024772" cy="957729"/>
          </a:xfrm>
          <a:prstGeom prst="rect">
            <a:avLst/>
          </a:prstGeom>
          <a:noFill/>
        </p:spPr>
        <p:txBody>
          <a:bodyPr vert="horz" lIns="91420" tIns="45710" rIns="91420" bIns="45710" anchor="ctr"/>
          <a:lstStyle>
            <a:lvl1pPr marL="0" indent="0" algn="ctr">
              <a:buNone/>
              <a:defRPr sz="1200" b="0" i="0" baseline="0">
                <a:solidFill>
                  <a:schemeClr val="tx1"/>
                </a:solidFill>
                <a:latin typeface="+mn-lt"/>
                <a:cs typeface="CiscoSans ExtraLight"/>
              </a:defRPr>
            </a:lvl1pPr>
          </a:lstStyle>
          <a:p>
            <a:pPr lvl="0"/>
            <a:r>
              <a:rPr lang="en-US" noProof="0"/>
              <a:t>Click to add marketing icon</a:t>
            </a:r>
          </a:p>
        </p:txBody>
      </p:sp>
      <p:sp>
        <p:nvSpPr>
          <p:cNvPr id="2" name="Text Placeholder 2">
            <a:extLst>
              <a:ext uri="{FF2B5EF4-FFF2-40B4-BE49-F238E27FC236}">
                <a16:creationId xmlns:a16="http://schemas.microsoft.com/office/drawing/2014/main" id="{66A53209-57D8-0C80-F7FB-B1A028923F8E}"/>
              </a:ext>
            </a:extLst>
          </p:cNvPr>
          <p:cNvSpPr>
            <a:spLocks noGrp="1"/>
          </p:cNvSpPr>
          <p:nvPr>
            <p:ph type="body" sz="quarter" idx="15" hasCustomPrompt="1"/>
          </p:nvPr>
        </p:nvSpPr>
        <p:spPr>
          <a:xfrm>
            <a:off x="632125" y="3675743"/>
            <a:ext cx="3489235" cy="1645920"/>
          </a:xfrm>
          <a:prstGeom prst="rect">
            <a:avLst/>
          </a:prstGeom>
        </p:spPr>
        <p:txBody>
          <a:bodyPr lIns="45720" tIns="45720" rIns="45720" bIns="45720">
            <a:noAutofit/>
          </a:bodyPr>
          <a:lstStyle>
            <a:lvl1pPr marL="0" marR="0" indent="0" algn="l" defTabSz="912276" rtl="0" eaLnBrk="1" fontAlgn="base" latinLnBrk="0" hangingPunct="1">
              <a:lnSpc>
                <a:spcPct val="95000"/>
              </a:lnSpc>
              <a:spcBef>
                <a:spcPts val="0"/>
              </a:spcBef>
              <a:spcAft>
                <a:spcPts val="600"/>
              </a:spcAft>
              <a:buClr>
                <a:schemeClr val="tx2"/>
              </a:buClr>
              <a:buSzPct val="90000"/>
              <a:buFont typeface="Arial" panose="020B0604020202020204" pitchFamily="34" charset="0"/>
              <a:buNone/>
              <a:tabLst/>
              <a:defRPr sz="1400" b="0" i="0" baseline="0">
                <a:solidFill>
                  <a:schemeClr val="tx1"/>
                </a:solidFill>
                <a:latin typeface="+mn-lt"/>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 et dolore. </a:t>
            </a:r>
          </a:p>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et dolore.</a:t>
            </a:r>
          </a:p>
          <a:p>
            <a:pPr lvl="0"/>
            <a:endParaRPr lang="en-GB"/>
          </a:p>
        </p:txBody>
      </p:sp>
      <p:sp>
        <p:nvSpPr>
          <p:cNvPr id="3" name="Text Placeholder 2">
            <a:extLst>
              <a:ext uri="{FF2B5EF4-FFF2-40B4-BE49-F238E27FC236}">
                <a16:creationId xmlns:a16="http://schemas.microsoft.com/office/drawing/2014/main" id="{87B629FA-854C-9FDB-35AE-257C4F46B331}"/>
              </a:ext>
            </a:extLst>
          </p:cNvPr>
          <p:cNvSpPr>
            <a:spLocks noGrp="1"/>
          </p:cNvSpPr>
          <p:nvPr>
            <p:ph type="body" sz="quarter" idx="29" hasCustomPrompt="1"/>
          </p:nvPr>
        </p:nvSpPr>
        <p:spPr>
          <a:xfrm>
            <a:off x="4350253" y="3675743"/>
            <a:ext cx="3489235" cy="1645920"/>
          </a:xfrm>
          <a:prstGeom prst="rect">
            <a:avLst/>
          </a:prstGeom>
        </p:spPr>
        <p:txBody>
          <a:bodyPr lIns="45720" tIns="45720" rIns="45720" bIns="45720">
            <a:noAutofit/>
          </a:bodyPr>
          <a:lstStyle>
            <a:lvl1pPr marL="0" marR="0" indent="0" algn="l" defTabSz="912276" rtl="0" eaLnBrk="1" fontAlgn="base" latinLnBrk="0" hangingPunct="1">
              <a:lnSpc>
                <a:spcPct val="95000"/>
              </a:lnSpc>
              <a:spcBef>
                <a:spcPts val="0"/>
              </a:spcBef>
              <a:spcAft>
                <a:spcPts val="600"/>
              </a:spcAft>
              <a:buClr>
                <a:schemeClr val="tx2"/>
              </a:buClr>
              <a:buSzPct val="90000"/>
              <a:buFont typeface="Arial" panose="020B0604020202020204" pitchFamily="34" charset="0"/>
              <a:buNone/>
              <a:tabLst/>
              <a:defRPr sz="1400" b="0" i="0" baseline="0">
                <a:solidFill>
                  <a:schemeClr val="tx1"/>
                </a:solidFill>
                <a:latin typeface="+mn-lt"/>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 et dolore. </a:t>
            </a:r>
          </a:p>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et dolore.</a:t>
            </a:r>
          </a:p>
          <a:p>
            <a:pPr lvl="0"/>
            <a:endParaRPr lang="en-GB"/>
          </a:p>
        </p:txBody>
      </p:sp>
      <p:sp>
        <p:nvSpPr>
          <p:cNvPr id="4" name="Text Placeholder 2">
            <a:extLst>
              <a:ext uri="{FF2B5EF4-FFF2-40B4-BE49-F238E27FC236}">
                <a16:creationId xmlns:a16="http://schemas.microsoft.com/office/drawing/2014/main" id="{A86DDF84-07E1-9F30-2A61-508622F128AE}"/>
              </a:ext>
            </a:extLst>
          </p:cNvPr>
          <p:cNvSpPr>
            <a:spLocks noGrp="1"/>
          </p:cNvSpPr>
          <p:nvPr>
            <p:ph type="body" sz="quarter" idx="30" hasCustomPrompt="1"/>
          </p:nvPr>
        </p:nvSpPr>
        <p:spPr>
          <a:xfrm>
            <a:off x="8102968" y="3675743"/>
            <a:ext cx="3489235" cy="1645920"/>
          </a:xfrm>
          <a:prstGeom prst="rect">
            <a:avLst/>
          </a:prstGeom>
        </p:spPr>
        <p:txBody>
          <a:bodyPr lIns="45720" tIns="45720" rIns="45720" bIns="45720">
            <a:noAutofit/>
          </a:bodyPr>
          <a:lstStyle>
            <a:lvl1pPr marL="0" marR="0" indent="0" algn="l" defTabSz="912276" rtl="0" eaLnBrk="1" fontAlgn="base" latinLnBrk="0" hangingPunct="1">
              <a:lnSpc>
                <a:spcPct val="95000"/>
              </a:lnSpc>
              <a:spcBef>
                <a:spcPts val="0"/>
              </a:spcBef>
              <a:spcAft>
                <a:spcPts val="600"/>
              </a:spcAft>
              <a:buClr>
                <a:schemeClr val="tx2"/>
              </a:buClr>
              <a:buSzPct val="90000"/>
              <a:buFont typeface="Arial" panose="020B0604020202020204" pitchFamily="34" charset="0"/>
              <a:buNone/>
              <a:tabLst/>
              <a:defRPr sz="1400" b="0" i="0" baseline="0">
                <a:solidFill>
                  <a:schemeClr val="tx1"/>
                </a:solidFill>
                <a:latin typeface="+mn-lt"/>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 et dolore. </a:t>
            </a:r>
          </a:p>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et dolore.</a:t>
            </a:r>
          </a:p>
          <a:p>
            <a:pPr lvl="0"/>
            <a:endParaRPr lang="en-GB"/>
          </a:p>
        </p:txBody>
      </p:sp>
      <p:sp>
        <p:nvSpPr>
          <p:cNvPr id="5" name="Text Placeholder 6">
            <a:extLst>
              <a:ext uri="{FF2B5EF4-FFF2-40B4-BE49-F238E27FC236}">
                <a16:creationId xmlns:a16="http://schemas.microsoft.com/office/drawing/2014/main" id="{4F16851C-FF16-C8FD-C1A2-97DC62B0B3A0}"/>
              </a:ext>
            </a:extLst>
          </p:cNvPr>
          <p:cNvSpPr>
            <a:spLocks noGrp="1"/>
          </p:cNvSpPr>
          <p:nvPr>
            <p:ph type="body" sz="quarter" idx="31" hasCustomPrompt="1"/>
          </p:nvPr>
        </p:nvSpPr>
        <p:spPr>
          <a:xfrm>
            <a:off x="621759" y="2755766"/>
            <a:ext cx="3493008" cy="665802"/>
          </a:xfrm>
          <a:prstGeom prst="rect">
            <a:avLst/>
          </a:prstGeom>
        </p:spPr>
        <p:txBody>
          <a:bodyPr lIns="45720" tIns="45720" rIns="45720" bIns="45720" anchor="b" anchorCtr="0">
            <a:noAutofit/>
          </a:bodyPr>
          <a:lstStyle>
            <a:lvl1pPr marL="0" indent="0">
              <a:lnSpc>
                <a:spcPct val="100000"/>
              </a:lnSpc>
              <a:spcBef>
                <a:spcPts val="0"/>
              </a:spcBef>
              <a:spcAft>
                <a:spcPts val="0"/>
              </a:spcAft>
              <a:buNone/>
              <a:defRPr sz="3200" b="0" i="0">
                <a:solidFill>
                  <a:schemeClr val="bg1"/>
                </a:solidFill>
                <a:latin typeface="+mj-lt"/>
                <a:cs typeface="CiscoSansTT ExtraLight" panose="020B0303020201020303" pitchFamily="34" charset="0"/>
              </a:defRPr>
            </a:lvl1pPr>
          </a:lstStyle>
          <a:p>
            <a:r>
              <a:rPr lang="en-GB"/>
              <a:t>Heading</a:t>
            </a:r>
          </a:p>
        </p:txBody>
      </p:sp>
    </p:spTree>
    <p:extLst>
      <p:ext uri="{BB962C8B-B14F-4D97-AF65-F5344CB8AC3E}">
        <p14:creationId xmlns:p14="http://schemas.microsoft.com/office/powerpoint/2010/main" val="322817289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Heading Only">
    <p:bg>
      <p:bgPr>
        <a:solidFill>
          <a:schemeClr val="bg2"/>
        </a:solidFill>
        <a:effectLst/>
      </p:bgPr>
    </p:bg>
    <p:spTree>
      <p:nvGrpSpPr>
        <p:cNvPr id="1" name=""/>
        <p:cNvGrpSpPr/>
        <p:nvPr/>
      </p:nvGrpSpPr>
      <p:grpSpPr>
        <a:xfrm>
          <a:off x="0" y="0"/>
          <a:ext cx="0" cy="0"/>
          <a:chOff x="0" y="0"/>
          <a:chExt cx="0" cy="0"/>
        </a:xfrm>
      </p:grpSpPr>
      <p:sp>
        <p:nvSpPr>
          <p:cNvPr id="2" name="Section title" descr="Section title">
            <a:extLst>
              <a:ext uri="{FF2B5EF4-FFF2-40B4-BE49-F238E27FC236}">
                <a16:creationId xmlns:a16="http://schemas.microsoft.com/office/drawing/2014/main" id="{EF09DA38-672D-0EE2-950C-353E1B6003C0}"/>
              </a:ext>
            </a:extLst>
          </p:cNvPr>
          <p:cNvSpPr>
            <a:spLocks noGrp="1"/>
          </p:cNvSpPr>
          <p:nvPr>
            <p:ph type="body" sz="quarter" idx="14" hasCustomPrompt="1"/>
          </p:nvPr>
        </p:nvSpPr>
        <p:spPr>
          <a:xfrm>
            <a:off x="0" y="0"/>
            <a:ext cx="9144" cy="9144"/>
          </a:xfrm>
          <a:prstGeom prst="rect">
            <a:avLst/>
          </a:prstGeom>
        </p:spPr>
        <p:txBody>
          <a:bodyPr lIns="45720" tIns="45720" rIns="45720" bIns="45720">
            <a:normAutofit/>
          </a:bodyPr>
          <a:lstStyle>
            <a:lvl1pPr marL="0" indent="0">
              <a:lnSpc>
                <a:spcPct val="100000"/>
              </a:lnSpc>
              <a:spcBef>
                <a:spcPts val="0"/>
              </a:spcBef>
              <a:buFont typeface="Arial" panose="020B0604020202020204" pitchFamily="34" charset="0"/>
              <a:buNone/>
              <a:defRPr sz="100" b="0" i="0" baseline="0">
                <a:noFill/>
                <a:latin typeface="+mn-lt"/>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 </a:t>
            </a:r>
          </a:p>
        </p:txBody>
      </p:sp>
      <p:sp>
        <p:nvSpPr>
          <p:cNvPr id="3" name="Title Placeholder 1">
            <a:extLst>
              <a:ext uri="{FF2B5EF4-FFF2-40B4-BE49-F238E27FC236}">
                <a16:creationId xmlns:a16="http://schemas.microsoft.com/office/drawing/2014/main" id="{48FA65F1-BAFB-6C36-2878-6CF1B8179A70}"/>
              </a:ext>
            </a:extLst>
          </p:cNvPr>
          <p:cNvSpPr>
            <a:spLocks noGrp="1"/>
          </p:cNvSpPr>
          <p:nvPr>
            <p:ph type="title" hasCustomPrompt="1"/>
          </p:nvPr>
        </p:nvSpPr>
        <p:spPr>
          <a:xfrm>
            <a:off x="609602" y="384079"/>
            <a:ext cx="10972800" cy="685800"/>
          </a:xfrm>
          <a:prstGeom prst="rect">
            <a:avLst/>
          </a:prstGeom>
        </p:spPr>
        <p:txBody>
          <a:bodyPr vert="horz" lIns="45720" tIns="45720" rIns="45720" bIns="45720" rtlCol="0" anchor="ctr">
            <a:noAutofit/>
          </a:bodyPr>
          <a:lstStyle/>
          <a:p>
            <a:r>
              <a:rPr lang="en-US"/>
              <a:t>Click to edit master title style</a:t>
            </a:r>
          </a:p>
        </p:txBody>
      </p:sp>
    </p:spTree>
    <p:extLst>
      <p:ext uri="{BB962C8B-B14F-4D97-AF65-F5344CB8AC3E}">
        <p14:creationId xmlns:p14="http://schemas.microsoft.com/office/powerpoint/2010/main" val="245731385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Heading w Section Title">
    <p:bg>
      <p:bgPr>
        <a:solidFill>
          <a:schemeClr val="bg2"/>
        </a:solidFill>
        <a:effectLst/>
      </p:bgPr>
    </p:bg>
    <p:spTree>
      <p:nvGrpSpPr>
        <p:cNvPr id="1" name=""/>
        <p:cNvGrpSpPr/>
        <p:nvPr/>
      </p:nvGrpSpPr>
      <p:grpSpPr>
        <a:xfrm>
          <a:off x="0" y="0"/>
          <a:ext cx="0" cy="0"/>
          <a:chOff x="0" y="0"/>
          <a:chExt cx="0" cy="0"/>
        </a:xfrm>
      </p:grpSpPr>
      <p:sp>
        <p:nvSpPr>
          <p:cNvPr id="7" name="Text Placeholder 2" descr="Section title">
            <a:extLst>
              <a:ext uri="{FF2B5EF4-FFF2-40B4-BE49-F238E27FC236}">
                <a16:creationId xmlns:a16="http://schemas.microsoft.com/office/drawing/2014/main" id="{0C30067D-BDB2-4ED3-9FF2-9A7F7110FF90}"/>
              </a:ext>
            </a:extLst>
          </p:cNvPr>
          <p:cNvSpPr>
            <a:spLocks noGrp="1"/>
          </p:cNvSpPr>
          <p:nvPr>
            <p:ph type="body" sz="quarter" idx="14" hasCustomPrompt="1"/>
          </p:nvPr>
        </p:nvSpPr>
        <p:spPr>
          <a:xfrm>
            <a:off x="625928" y="392612"/>
            <a:ext cx="5486400" cy="304800"/>
          </a:xfrm>
          <a:prstGeom prst="rect">
            <a:avLst/>
          </a:prstGeom>
        </p:spPr>
        <p:txBody>
          <a:bodyPr lIns="45720" tIns="45720" rIns="45720" bIns="45720"/>
          <a:lstStyle>
            <a:lvl1pPr marL="0" indent="0">
              <a:lnSpc>
                <a:spcPct val="100000"/>
              </a:lnSpc>
              <a:spcBef>
                <a:spcPts val="0"/>
              </a:spcBef>
              <a:buFont typeface="Arial" panose="020B0604020202020204" pitchFamily="34" charset="0"/>
              <a:buNone/>
              <a:defRPr sz="1400" b="0" i="0" baseline="0">
                <a:solidFill>
                  <a:schemeClr val="tx1"/>
                </a:solidFill>
                <a:latin typeface="+mn-lt"/>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Section title</a:t>
            </a:r>
          </a:p>
        </p:txBody>
      </p:sp>
      <p:sp>
        <p:nvSpPr>
          <p:cNvPr id="3" name="Title Placeholder 1">
            <a:extLst>
              <a:ext uri="{FF2B5EF4-FFF2-40B4-BE49-F238E27FC236}">
                <a16:creationId xmlns:a16="http://schemas.microsoft.com/office/drawing/2014/main" id="{689D7222-F544-8734-1474-646E4190C25B}"/>
              </a:ext>
            </a:extLst>
          </p:cNvPr>
          <p:cNvSpPr>
            <a:spLocks noGrp="1"/>
          </p:cNvSpPr>
          <p:nvPr>
            <p:ph type="title" hasCustomPrompt="1"/>
          </p:nvPr>
        </p:nvSpPr>
        <p:spPr>
          <a:xfrm>
            <a:off x="609602" y="722735"/>
            <a:ext cx="10972800" cy="685800"/>
          </a:xfrm>
          <a:prstGeom prst="rect">
            <a:avLst/>
          </a:prstGeom>
        </p:spPr>
        <p:txBody>
          <a:bodyPr vert="horz" lIns="45720" tIns="45720" rIns="45720" bIns="45720" rtlCol="0" anchor="ctr">
            <a:noAutofit/>
          </a:bodyPr>
          <a:lstStyle/>
          <a:p>
            <a:r>
              <a:rPr lang="en-US"/>
              <a:t>Click to edit master title style</a:t>
            </a:r>
          </a:p>
        </p:txBody>
      </p:sp>
    </p:spTree>
    <p:extLst>
      <p:ext uri="{BB962C8B-B14F-4D97-AF65-F5344CB8AC3E}">
        <p14:creationId xmlns:p14="http://schemas.microsoft.com/office/powerpoint/2010/main" val="352827566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Heading w Bullets">
    <p:spTree>
      <p:nvGrpSpPr>
        <p:cNvPr id="1" name=""/>
        <p:cNvGrpSpPr/>
        <p:nvPr/>
      </p:nvGrpSpPr>
      <p:grpSpPr>
        <a:xfrm>
          <a:off x="0" y="0"/>
          <a:ext cx="0" cy="0"/>
          <a:chOff x="0" y="0"/>
          <a:chExt cx="0" cy="0"/>
        </a:xfrm>
      </p:grpSpPr>
      <p:sp>
        <p:nvSpPr>
          <p:cNvPr id="4" name="Title Placeholder 1">
            <a:extLst>
              <a:ext uri="{FF2B5EF4-FFF2-40B4-BE49-F238E27FC236}">
                <a16:creationId xmlns:a16="http://schemas.microsoft.com/office/drawing/2014/main" id="{AA3BF51A-3A82-60DC-93A5-2213ED8791FE}"/>
              </a:ext>
            </a:extLst>
          </p:cNvPr>
          <p:cNvSpPr>
            <a:spLocks noGrp="1"/>
          </p:cNvSpPr>
          <p:nvPr>
            <p:ph type="title" hasCustomPrompt="1"/>
          </p:nvPr>
        </p:nvSpPr>
        <p:spPr>
          <a:xfrm>
            <a:off x="609602" y="384079"/>
            <a:ext cx="10972800" cy="685800"/>
          </a:xfrm>
          <a:prstGeom prst="rect">
            <a:avLst/>
          </a:prstGeom>
        </p:spPr>
        <p:txBody>
          <a:bodyPr vert="horz" lIns="45720" tIns="45720" rIns="45720" bIns="45720" rtlCol="0" anchor="ctr">
            <a:noAutofit/>
          </a:bodyPr>
          <a:lstStyle/>
          <a:p>
            <a:r>
              <a:rPr lang="en-US"/>
              <a:t>Click to edit master title style</a:t>
            </a:r>
          </a:p>
        </p:txBody>
      </p:sp>
      <p:sp>
        <p:nvSpPr>
          <p:cNvPr id="13" name="Text Placeholder 12">
            <a:extLst>
              <a:ext uri="{FF2B5EF4-FFF2-40B4-BE49-F238E27FC236}">
                <a16:creationId xmlns:a16="http://schemas.microsoft.com/office/drawing/2014/main" id="{575B45E7-43EA-8FCF-779D-B7F08D02F592}"/>
              </a:ext>
            </a:extLst>
          </p:cNvPr>
          <p:cNvSpPr>
            <a:spLocks noGrp="1"/>
          </p:cNvSpPr>
          <p:nvPr>
            <p:ph type="body" sz="quarter" idx="10"/>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40919408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Heading w 2 Bullets">
    <p:spTree>
      <p:nvGrpSpPr>
        <p:cNvPr id="1" name=""/>
        <p:cNvGrpSpPr/>
        <p:nvPr/>
      </p:nvGrpSpPr>
      <p:grpSpPr>
        <a:xfrm>
          <a:off x="0" y="0"/>
          <a:ext cx="0" cy="0"/>
          <a:chOff x="0" y="0"/>
          <a:chExt cx="0" cy="0"/>
        </a:xfrm>
      </p:grpSpPr>
      <p:sp>
        <p:nvSpPr>
          <p:cNvPr id="8" name="Text Placeholder 2" descr="Section title">
            <a:extLst>
              <a:ext uri="{FF2B5EF4-FFF2-40B4-BE49-F238E27FC236}">
                <a16:creationId xmlns:a16="http://schemas.microsoft.com/office/drawing/2014/main" id="{20BBFC84-0D1A-41D8-BAF7-77889FB4926E}"/>
              </a:ext>
            </a:extLst>
          </p:cNvPr>
          <p:cNvSpPr>
            <a:spLocks noGrp="1"/>
          </p:cNvSpPr>
          <p:nvPr>
            <p:ph type="body" sz="quarter" idx="14" hasCustomPrompt="1"/>
          </p:nvPr>
        </p:nvSpPr>
        <p:spPr>
          <a:xfrm>
            <a:off x="625928" y="392612"/>
            <a:ext cx="5486400" cy="304800"/>
          </a:xfrm>
          <a:prstGeom prst="rect">
            <a:avLst/>
          </a:prstGeom>
        </p:spPr>
        <p:txBody>
          <a:bodyPr lIns="45720" tIns="45720" rIns="45720" bIns="45720"/>
          <a:lstStyle>
            <a:lvl1pPr marL="0" indent="0">
              <a:lnSpc>
                <a:spcPct val="100000"/>
              </a:lnSpc>
              <a:spcBef>
                <a:spcPts val="0"/>
              </a:spcBef>
              <a:buFont typeface="Arial" panose="020B0604020202020204" pitchFamily="34" charset="0"/>
              <a:buNone/>
              <a:defRPr sz="1400" b="0" i="0" baseline="0">
                <a:solidFill>
                  <a:schemeClr val="tx1"/>
                </a:solidFill>
                <a:latin typeface="+mn-lt"/>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Section title</a:t>
            </a:r>
          </a:p>
        </p:txBody>
      </p:sp>
      <p:sp>
        <p:nvSpPr>
          <p:cNvPr id="11" name="Title Placeholder 1">
            <a:extLst>
              <a:ext uri="{FF2B5EF4-FFF2-40B4-BE49-F238E27FC236}">
                <a16:creationId xmlns:a16="http://schemas.microsoft.com/office/drawing/2014/main" id="{EB3BF19B-575A-779B-73CC-537ABB67E7D3}"/>
              </a:ext>
            </a:extLst>
          </p:cNvPr>
          <p:cNvSpPr>
            <a:spLocks noGrp="1"/>
          </p:cNvSpPr>
          <p:nvPr>
            <p:ph type="title" hasCustomPrompt="1"/>
          </p:nvPr>
        </p:nvSpPr>
        <p:spPr>
          <a:xfrm>
            <a:off x="609602" y="722735"/>
            <a:ext cx="10972800" cy="685800"/>
          </a:xfrm>
          <a:prstGeom prst="rect">
            <a:avLst/>
          </a:prstGeom>
        </p:spPr>
        <p:txBody>
          <a:bodyPr vert="horz" lIns="45720" tIns="45720" rIns="45720" bIns="45720" rtlCol="0" anchor="ctr">
            <a:noAutofit/>
          </a:bodyPr>
          <a:lstStyle/>
          <a:p>
            <a:r>
              <a:rPr lang="en-US"/>
              <a:t>Click to edit master title style</a:t>
            </a:r>
          </a:p>
        </p:txBody>
      </p:sp>
      <p:sp>
        <p:nvSpPr>
          <p:cNvPr id="12" name="Text Placeholder 8">
            <a:extLst>
              <a:ext uri="{FF2B5EF4-FFF2-40B4-BE49-F238E27FC236}">
                <a16:creationId xmlns:a16="http://schemas.microsoft.com/office/drawing/2014/main" id="{A2705B8E-4073-4179-061E-6BB2F2D366C9}"/>
              </a:ext>
            </a:extLst>
          </p:cNvPr>
          <p:cNvSpPr>
            <a:spLocks noGrp="1"/>
          </p:cNvSpPr>
          <p:nvPr>
            <p:ph type="body" sz="quarter" idx="16"/>
          </p:nvPr>
        </p:nvSpPr>
        <p:spPr>
          <a:xfrm>
            <a:off x="609600" y="1619250"/>
            <a:ext cx="5211763" cy="451485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13" name="Text Placeholder 8">
            <a:extLst>
              <a:ext uri="{FF2B5EF4-FFF2-40B4-BE49-F238E27FC236}">
                <a16:creationId xmlns:a16="http://schemas.microsoft.com/office/drawing/2014/main" id="{0020ADB6-8EC0-CC3A-6343-8EB97EAED4A5}"/>
              </a:ext>
            </a:extLst>
          </p:cNvPr>
          <p:cNvSpPr>
            <a:spLocks noGrp="1"/>
          </p:cNvSpPr>
          <p:nvPr>
            <p:ph type="body" sz="quarter" idx="17"/>
          </p:nvPr>
        </p:nvSpPr>
        <p:spPr>
          <a:xfrm>
            <a:off x="6371699" y="1619250"/>
            <a:ext cx="5211763" cy="451485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190873748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Half Page 1">
    <p:spTree>
      <p:nvGrpSpPr>
        <p:cNvPr id="1" name=""/>
        <p:cNvGrpSpPr/>
        <p:nvPr/>
      </p:nvGrpSpPr>
      <p:grpSpPr>
        <a:xfrm>
          <a:off x="0" y="0"/>
          <a:ext cx="0" cy="0"/>
          <a:chOff x="0" y="0"/>
          <a:chExt cx="0" cy="0"/>
        </a:xfrm>
      </p:grpSpPr>
      <p:sp>
        <p:nvSpPr>
          <p:cNvPr id="7" name="Text Placeholder 2">
            <a:extLst>
              <a:ext uri="{FF2B5EF4-FFF2-40B4-BE49-F238E27FC236}">
                <a16:creationId xmlns:a16="http://schemas.microsoft.com/office/drawing/2014/main" id="{288E9818-CDB2-294C-86DC-E17877CD33A8}"/>
              </a:ext>
            </a:extLst>
          </p:cNvPr>
          <p:cNvSpPr>
            <a:spLocks noGrp="1"/>
          </p:cNvSpPr>
          <p:nvPr>
            <p:ph type="body" sz="quarter" idx="15" hasCustomPrompt="1"/>
          </p:nvPr>
        </p:nvSpPr>
        <p:spPr>
          <a:xfrm>
            <a:off x="621964" y="2565400"/>
            <a:ext cx="4572000" cy="2743200"/>
          </a:xfrm>
          <a:prstGeom prst="rect">
            <a:avLst/>
          </a:prstGeom>
        </p:spPr>
        <p:txBody>
          <a:bodyPr lIns="45720" tIns="45720" rIns="45720" bIns="45720"/>
          <a:lstStyle>
            <a:lvl1pPr marL="0" marR="0" indent="0" algn="l" defTabSz="912276" rtl="0" eaLnBrk="1" fontAlgn="base" latinLnBrk="0" hangingPunct="1">
              <a:lnSpc>
                <a:spcPct val="100000"/>
              </a:lnSpc>
              <a:spcBef>
                <a:spcPts val="0"/>
              </a:spcBef>
              <a:spcAft>
                <a:spcPts val="600"/>
              </a:spcAft>
              <a:buClr>
                <a:schemeClr val="tx2"/>
              </a:buClr>
              <a:buSzPct val="90000"/>
              <a:buFont typeface="Arial" panose="020B0604020202020204" pitchFamily="34" charset="0"/>
              <a:buNone/>
              <a:tabLst/>
              <a:defRPr sz="1600" b="0" i="0" baseline="0">
                <a:solidFill>
                  <a:schemeClr val="tx1"/>
                </a:solidFill>
                <a:latin typeface="+mn-lt"/>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a:t>
            </a:r>
            <a:r>
              <a:rPr lang="en-GB" err="1"/>
              <a:t>labore</a:t>
            </a:r>
            <a:r>
              <a:rPr lang="en-GB"/>
              <a:t> et dolore. 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et dolore.</a:t>
            </a:r>
          </a:p>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labore et dolore. 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et dolore.</a:t>
            </a:r>
            <a:endParaRPr lang="en-GB"/>
          </a:p>
          <a:p>
            <a:pPr lvl="0"/>
            <a:endParaRPr lang="en-GB"/>
          </a:p>
        </p:txBody>
      </p:sp>
      <p:sp>
        <p:nvSpPr>
          <p:cNvPr id="3" name="Text Placeholder 2">
            <a:extLst>
              <a:ext uri="{FF2B5EF4-FFF2-40B4-BE49-F238E27FC236}">
                <a16:creationId xmlns:a16="http://schemas.microsoft.com/office/drawing/2014/main" id="{DD493A0E-205E-98C2-0661-3E250B8F3BDC}"/>
              </a:ext>
            </a:extLst>
          </p:cNvPr>
          <p:cNvSpPr>
            <a:spLocks noGrp="1"/>
          </p:cNvSpPr>
          <p:nvPr>
            <p:ph type="body" sz="quarter" idx="14" hasCustomPrompt="1"/>
          </p:nvPr>
        </p:nvSpPr>
        <p:spPr>
          <a:xfrm>
            <a:off x="632126" y="431800"/>
            <a:ext cx="4572000" cy="304800"/>
          </a:xfrm>
          <a:prstGeom prst="rect">
            <a:avLst/>
          </a:prstGeom>
        </p:spPr>
        <p:txBody>
          <a:bodyPr lIns="45720" tIns="45720" rIns="45720" bIns="45720"/>
          <a:lstStyle>
            <a:lvl1pPr marL="0" indent="0">
              <a:buFont typeface="Arial" panose="020B0604020202020204" pitchFamily="34" charset="0"/>
              <a:buNone/>
              <a:defRPr sz="14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Section title</a:t>
            </a:r>
          </a:p>
        </p:txBody>
      </p:sp>
      <p:sp>
        <p:nvSpPr>
          <p:cNvPr id="4" name="Rectangle 3">
            <a:extLst>
              <a:ext uri="{FF2B5EF4-FFF2-40B4-BE49-F238E27FC236}">
                <a16:creationId xmlns:a16="http://schemas.microsoft.com/office/drawing/2014/main" id="{2A93EC81-A266-1756-37B4-B83297C32E10}"/>
              </a:ext>
            </a:extLst>
          </p:cNvPr>
          <p:cNvSpPr/>
          <p:nvPr/>
        </p:nvSpPr>
        <p:spPr>
          <a:xfrm>
            <a:off x="6096000" y="0"/>
            <a:ext cx="6096000" cy="6858000"/>
          </a:xfrm>
          <a:prstGeom prst="rect">
            <a:avLst/>
          </a:prstGeom>
          <a:solidFill>
            <a:schemeClr val="bg2">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Placeholder 1">
            <a:extLst>
              <a:ext uri="{FF2B5EF4-FFF2-40B4-BE49-F238E27FC236}">
                <a16:creationId xmlns:a16="http://schemas.microsoft.com/office/drawing/2014/main" id="{1344FDFA-4E0E-FB13-FB45-5AECC129F575}"/>
              </a:ext>
            </a:extLst>
          </p:cNvPr>
          <p:cNvSpPr>
            <a:spLocks noGrp="1"/>
          </p:cNvSpPr>
          <p:nvPr>
            <p:ph type="title" hasCustomPrompt="1"/>
          </p:nvPr>
        </p:nvSpPr>
        <p:spPr>
          <a:xfrm>
            <a:off x="609602" y="1582396"/>
            <a:ext cx="4594524" cy="634577"/>
          </a:xfrm>
          <a:prstGeom prst="rect">
            <a:avLst/>
          </a:prstGeom>
        </p:spPr>
        <p:txBody>
          <a:bodyPr vert="horz" lIns="45720" tIns="45720" rIns="45720" bIns="45720" rtlCol="0" anchor="ctr">
            <a:noAutofit/>
          </a:bodyPr>
          <a:lstStyle/>
          <a:p>
            <a:r>
              <a:rPr lang="en-US"/>
              <a:t>Click to edit master title style</a:t>
            </a:r>
          </a:p>
        </p:txBody>
      </p:sp>
    </p:spTree>
    <p:extLst>
      <p:ext uri="{BB962C8B-B14F-4D97-AF65-F5344CB8AC3E}">
        <p14:creationId xmlns:p14="http://schemas.microsoft.com/office/powerpoint/2010/main" val="280475487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Half Page Sky 1">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6096000" y="0"/>
            <a:ext cx="6096000" cy="6858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b="0" i="0">
              <a:solidFill>
                <a:srgbClr val="0D274D"/>
              </a:solidFill>
              <a:latin typeface="CiscoSansTT ExtraLight" panose="020B0303020201020303" pitchFamily="34" charset="0"/>
            </a:endParaRPr>
          </a:p>
        </p:txBody>
      </p:sp>
      <p:sp>
        <p:nvSpPr>
          <p:cNvPr id="6" name="Text Placeholder 2">
            <a:extLst>
              <a:ext uri="{FF2B5EF4-FFF2-40B4-BE49-F238E27FC236}">
                <a16:creationId xmlns:a16="http://schemas.microsoft.com/office/drawing/2014/main" id="{24EE68BB-B0C9-B5EC-846B-9A437BE66887}"/>
              </a:ext>
            </a:extLst>
          </p:cNvPr>
          <p:cNvSpPr>
            <a:spLocks noGrp="1"/>
          </p:cNvSpPr>
          <p:nvPr>
            <p:ph type="body" sz="quarter" idx="15" hasCustomPrompt="1"/>
          </p:nvPr>
        </p:nvSpPr>
        <p:spPr>
          <a:xfrm>
            <a:off x="621964" y="2565400"/>
            <a:ext cx="4572000" cy="2743200"/>
          </a:xfrm>
          <a:prstGeom prst="rect">
            <a:avLst/>
          </a:prstGeom>
        </p:spPr>
        <p:txBody>
          <a:bodyPr lIns="45720" tIns="45720" rIns="45720" bIns="45720"/>
          <a:lstStyle>
            <a:lvl1pPr marL="0" marR="0" indent="0" algn="l" defTabSz="912276" rtl="0" eaLnBrk="1" fontAlgn="base" latinLnBrk="0" hangingPunct="1">
              <a:lnSpc>
                <a:spcPct val="100000"/>
              </a:lnSpc>
              <a:spcBef>
                <a:spcPts val="0"/>
              </a:spcBef>
              <a:spcAft>
                <a:spcPts val="600"/>
              </a:spcAft>
              <a:buClr>
                <a:schemeClr val="tx2"/>
              </a:buClr>
              <a:buSzPct val="90000"/>
              <a:buFont typeface="Arial" panose="020B0604020202020204" pitchFamily="34" charset="0"/>
              <a:buNone/>
              <a:tabLst/>
              <a:defRPr sz="1600" b="0" i="0" baseline="0">
                <a:solidFill>
                  <a:schemeClr val="tx1"/>
                </a:solidFill>
                <a:latin typeface="+mn-lt"/>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a:t>
            </a:r>
            <a:r>
              <a:rPr lang="en-GB" err="1"/>
              <a:t>labore</a:t>
            </a:r>
            <a:r>
              <a:rPr lang="en-GB"/>
              <a:t> et dolore. 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et dolore.</a:t>
            </a:r>
          </a:p>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labore et dolore. 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et dolore.</a:t>
            </a:r>
            <a:endParaRPr lang="en-GB"/>
          </a:p>
          <a:p>
            <a:pPr lvl="0"/>
            <a:endParaRPr lang="en-GB"/>
          </a:p>
        </p:txBody>
      </p:sp>
      <p:sp>
        <p:nvSpPr>
          <p:cNvPr id="10" name="Text Placeholder 2">
            <a:extLst>
              <a:ext uri="{FF2B5EF4-FFF2-40B4-BE49-F238E27FC236}">
                <a16:creationId xmlns:a16="http://schemas.microsoft.com/office/drawing/2014/main" id="{F80CA85F-96FC-6CA6-B62F-6AD3B87CEE67}"/>
              </a:ext>
            </a:extLst>
          </p:cNvPr>
          <p:cNvSpPr>
            <a:spLocks noGrp="1"/>
          </p:cNvSpPr>
          <p:nvPr>
            <p:ph type="body" sz="quarter" idx="14" hasCustomPrompt="1"/>
          </p:nvPr>
        </p:nvSpPr>
        <p:spPr>
          <a:xfrm>
            <a:off x="632126" y="431800"/>
            <a:ext cx="4572000" cy="304800"/>
          </a:xfrm>
          <a:prstGeom prst="rect">
            <a:avLst/>
          </a:prstGeom>
        </p:spPr>
        <p:txBody>
          <a:bodyPr lIns="45720" tIns="45720" rIns="45720" bIns="45720"/>
          <a:lstStyle>
            <a:lvl1pPr marL="0" indent="0">
              <a:buFont typeface="Arial" panose="020B0604020202020204" pitchFamily="34" charset="0"/>
              <a:buNone/>
              <a:defRPr sz="14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Section title</a:t>
            </a:r>
          </a:p>
        </p:txBody>
      </p:sp>
      <p:sp>
        <p:nvSpPr>
          <p:cNvPr id="3" name="Title Placeholder 1">
            <a:extLst>
              <a:ext uri="{FF2B5EF4-FFF2-40B4-BE49-F238E27FC236}">
                <a16:creationId xmlns:a16="http://schemas.microsoft.com/office/drawing/2014/main" id="{1D697ECA-1DF4-14D1-3EFA-CC34EEA2F637}"/>
              </a:ext>
            </a:extLst>
          </p:cNvPr>
          <p:cNvSpPr>
            <a:spLocks noGrp="1"/>
          </p:cNvSpPr>
          <p:nvPr>
            <p:ph type="title" hasCustomPrompt="1"/>
          </p:nvPr>
        </p:nvSpPr>
        <p:spPr>
          <a:xfrm>
            <a:off x="609602" y="1582396"/>
            <a:ext cx="4594524" cy="634577"/>
          </a:xfrm>
          <a:prstGeom prst="rect">
            <a:avLst/>
          </a:prstGeom>
        </p:spPr>
        <p:txBody>
          <a:bodyPr vert="horz" lIns="45720" tIns="45720" rIns="45720" bIns="45720" rtlCol="0" anchor="ctr">
            <a:noAutofit/>
          </a:bodyPr>
          <a:lstStyle/>
          <a:p>
            <a:r>
              <a:rPr lang="en-US"/>
              <a:t>Click to edit master title style</a:t>
            </a:r>
          </a:p>
        </p:txBody>
      </p:sp>
    </p:spTree>
    <p:extLst>
      <p:ext uri="{BB962C8B-B14F-4D97-AF65-F5344CB8AC3E}">
        <p14:creationId xmlns:p14="http://schemas.microsoft.com/office/powerpoint/2010/main" val="301381829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5760">
          <p15:clr>
            <a:srgbClr val="FBAE40"/>
          </p15:clr>
        </p15:guide>
        <p15:guide id="2" pos="1920">
          <p15:clr>
            <a:srgbClr val="FBAE4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Half Page Midnight 1">
    <p:bg>
      <p:bgPr>
        <a:solidFill>
          <a:schemeClr val="bg1"/>
        </a:solidFill>
        <a:effectLst/>
      </p:bgPr>
    </p:bg>
    <p:spTree>
      <p:nvGrpSpPr>
        <p:cNvPr id="1" name=""/>
        <p:cNvGrpSpPr/>
        <p:nvPr/>
      </p:nvGrpSpPr>
      <p:grpSpPr>
        <a:xfrm>
          <a:off x="0" y="0"/>
          <a:ext cx="0" cy="0"/>
          <a:chOff x="0" y="0"/>
          <a:chExt cx="0" cy="0"/>
        </a:xfrm>
      </p:grpSpPr>
      <p:sp>
        <p:nvSpPr>
          <p:cNvPr id="4" name="Rectangle 3"/>
          <p:cNvSpPr/>
          <p:nvPr/>
        </p:nvSpPr>
        <p:spPr>
          <a:xfrm>
            <a:off x="6096000" y="0"/>
            <a:ext cx="6096000" cy="6858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b="0" i="0">
              <a:solidFill>
                <a:srgbClr val="0D274D"/>
              </a:solidFill>
              <a:latin typeface="CiscoSansTT ExtraLight" panose="020B0303020201020303" pitchFamily="34" charset="0"/>
            </a:endParaRPr>
          </a:p>
        </p:txBody>
      </p:sp>
      <p:sp>
        <p:nvSpPr>
          <p:cNvPr id="2" name="Rectangle 1">
            <a:extLst>
              <a:ext uri="{FF2B5EF4-FFF2-40B4-BE49-F238E27FC236}">
                <a16:creationId xmlns:a16="http://schemas.microsoft.com/office/drawing/2014/main" id="{298433B5-A3AF-015C-FF50-9B6EFD4ED59C}"/>
              </a:ext>
            </a:extLst>
          </p:cNvPr>
          <p:cNvSpPr>
            <a:spLocks noChangeArrowheads="1"/>
          </p:cNvSpPr>
          <p:nvPr/>
        </p:nvSpPr>
        <p:spPr bwMode="ltGray">
          <a:xfrm>
            <a:off x="1142755" y="6373473"/>
            <a:ext cx="4534733" cy="175247"/>
          </a:xfrm>
          <a:prstGeom prst="rect">
            <a:avLst/>
          </a:prstGeom>
          <a:noFill/>
          <a:ln w="9525">
            <a:noFill/>
            <a:miter lim="800000"/>
            <a:headEnd/>
            <a:tailEnd/>
          </a:ln>
          <a:effectLst/>
        </p:spPr>
        <p:txBody>
          <a:bodyPr wrap="square" lIns="82115" tIns="41056" rIns="82115" bIns="41056" anchor="b">
            <a:spAutoFit/>
          </a:bodyPr>
          <a:lstStyle/>
          <a:p>
            <a:pPr defTabSz="814318" fontAlgn="auto">
              <a:spcBef>
                <a:spcPts val="0"/>
              </a:spcBef>
              <a:spcAft>
                <a:spcPts val="0"/>
              </a:spcAft>
              <a:defRPr/>
            </a:pPr>
            <a:r>
              <a:rPr lang="en-US" sz="600" b="0" i="0" spc="27" baseline="0">
                <a:solidFill>
                  <a:schemeClr val="bg2"/>
                </a:solidFill>
                <a:latin typeface="+mn-lt"/>
                <a:ea typeface="+mn-ea"/>
                <a:cs typeface="CiscoSansTT Light" panose="020B0503020201020303" pitchFamily="34" charset="0"/>
              </a:rPr>
              <a:t>© 2023  Cisco and/or its affiliates. All rights reserved.   Cisco Confidential</a:t>
            </a:r>
          </a:p>
        </p:txBody>
      </p:sp>
      <p:pic>
        <p:nvPicPr>
          <p:cNvPr id="5" name="Picture 7">
            <a:extLst>
              <a:ext uri="{FF2B5EF4-FFF2-40B4-BE49-F238E27FC236}">
                <a16:creationId xmlns:a16="http://schemas.microsoft.com/office/drawing/2014/main" id="{D4B0C0A3-33C1-48B7-2BE2-945A09E048BF}"/>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609602" y="6342698"/>
            <a:ext cx="396305" cy="208228"/>
          </a:xfrm>
          <a:prstGeom prst="rect">
            <a:avLst/>
          </a:prstGeom>
        </p:spPr>
      </p:pic>
      <p:sp>
        <p:nvSpPr>
          <p:cNvPr id="6" name="Text Placeholder 2">
            <a:extLst>
              <a:ext uri="{FF2B5EF4-FFF2-40B4-BE49-F238E27FC236}">
                <a16:creationId xmlns:a16="http://schemas.microsoft.com/office/drawing/2014/main" id="{128A24FB-C90E-8608-90DD-14467743B562}"/>
              </a:ext>
            </a:extLst>
          </p:cNvPr>
          <p:cNvSpPr>
            <a:spLocks noGrp="1"/>
          </p:cNvSpPr>
          <p:nvPr>
            <p:ph type="body" sz="quarter" idx="15" hasCustomPrompt="1"/>
          </p:nvPr>
        </p:nvSpPr>
        <p:spPr>
          <a:xfrm>
            <a:off x="621964" y="2565400"/>
            <a:ext cx="4572000" cy="2743200"/>
          </a:xfrm>
          <a:prstGeom prst="rect">
            <a:avLst/>
          </a:prstGeom>
        </p:spPr>
        <p:txBody>
          <a:bodyPr lIns="45720" tIns="45720" rIns="45720" bIns="45720"/>
          <a:lstStyle>
            <a:lvl1pPr marL="0" marR="0" indent="0" algn="l" defTabSz="912276" rtl="0" eaLnBrk="1" fontAlgn="base" latinLnBrk="0" hangingPunct="1">
              <a:lnSpc>
                <a:spcPct val="100000"/>
              </a:lnSpc>
              <a:spcBef>
                <a:spcPts val="0"/>
              </a:spcBef>
              <a:spcAft>
                <a:spcPts val="600"/>
              </a:spcAft>
              <a:buClr>
                <a:schemeClr val="tx2"/>
              </a:buClr>
              <a:buSzPct val="90000"/>
              <a:buFont typeface="Arial" panose="020B0604020202020204" pitchFamily="34" charset="0"/>
              <a:buNone/>
              <a:tabLst/>
              <a:defRPr sz="1600" b="0" i="0" baseline="0">
                <a:solidFill>
                  <a:schemeClr val="bg2"/>
                </a:solidFill>
                <a:latin typeface="+mn-lt"/>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a:t>
            </a:r>
            <a:r>
              <a:rPr lang="en-GB" err="1"/>
              <a:t>labore</a:t>
            </a:r>
            <a:r>
              <a:rPr lang="en-GB"/>
              <a:t> et dolore. 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et dolore.</a:t>
            </a:r>
          </a:p>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labore et dolore. 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et dolore.</a:t>
            </a:r>
            <a:endParaRPr lang="en-GB"/>
          </a:p>
          <a:p>
            <a:pPr lvl="0"/>
            <a:endParaRPr lang="en-GB"/>
          </a:p>
        </p:txBody>
      </p:sp>
      <p:sp>
        <p:nvSpPr>
          <p:cNvPr id="3" name="Text Placeholder 2">
            <a:extLst>
              <a:ext uri="{FF2B5EF4-FFF2-40B4-BE49-F238E27FC236}">
                <a16:creationId xmlns:a16="http://schemas.microsoft.com/office/drawing/2014/main" id="{D696A67E-A1D7-9527-29EB-EF2FEEA57DB0}"/>
              </a:ext>
            </a:extLst>
          </p:cNvPr>
          <p:cNvSpPr>
            <a:spLocks noGrp="1"/>
          </p:cNvSpPr>
          <p:nvPr>
            <p:ph type="body" sz="quarter" idx="14" hasCustomPrompt="1"/>
          </p:nvPr>
        </p:nvSpPr>
        <p:spPr>
          <a:xfrm>
            <a:off x="632126" y="431800"/>
            <a:ext cx="4572000" cy="304800"/>
          </a:xfrm>
          <a:prstGeom prst="rect">
            <a:avLst/>
          </a:prstGeom>
        </p:spPr>
        <p:txBody>
          <a:bodyPr lIns="45720" tIns="45720" rIns="45720" bIns="45720"/>
          <a:lstStyle>
            <a:lvl1pPr marL="0" indent="0">
              <a:buFont typeface="Arial" panose="020B0604020202020204" pitchFamily="34" charset="0"/>
              <a:buNone/>
              <a:defRPr sz="1400" b="0" i="0" baseline="0">
                <a:solidFill>
                  <a:schemeClr val="bg2"/>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Section title</a:t>
            </a:r>
          </a:p>
        </p:txBody>
      </p:sp>
      <p:sp>
        <p:nvSpPr>
          <p:cNvPr id="9" name="Title Placeholder 1">
            <a:extLst>
              <a:ext uri="{FF2B5EF4-FFF2-40B4-BE49-F238E27FC236}">
                <a16:creationId xmlns:a16="http://schemas.microsoft.com/office/drawing/2014/main" id="{958130C6-64C1-4324-51CC-4C096C99291A}"/>
              </a:ext>
            </a:extLst>
          </p:cNvPr>
          <p:cNvSpPr>
            <a:spLocks noGrp="1"/>
          </p:cNvSpPr>
          <p:nvPr>
            <p:ph type="title" hasCustomPrompt="1"/>
          </p:nvPr>
        </p:nvSpPr>
        <p:spPr>
          <a:xfrm>
            <a:off x="609602" y="1582396"/>
            <a:ext cx="4594524" cy="634577"/>
          </a:xfrm>
          <a:prstGeom prst="rect">
            <a:avLst/>
          </a:prstGeom>
        </p:spPr>
        <p:txBody>
          <a:bodyPr vert="horz" lIns="45720" tIns="45720" rIns="45720" bIns="45720" rtlCol="0" anchor="ctr">
            <a:noAutofit/>
          </a:bodyPr>
          <a:lstStyle>
            <a:lvl1pPr>
              <a:defRPr>
                <a:solidFill>
                  <a:schemeClr val="accent1"/>
                </a:solidFill>
              </a:defRPr>
            </a:lvl1pPr>
          </a:lstStyle>
          <a:p>
            <a:r>
              <a:rPr lang="en-US"/>
              <a:t>Click to edit master title style</a:t>
            </a:r>
          </a:p>
        </p:txBody>
      </p:sp>
    </p:spTree>
    <p:extLst>
      <p:ext uri="{BB962C8B-B14F-4D97-AF65-F5344CB8AC3E}">
        <p14:creationId xmlns:p14="http://schemas.microsoft.com/office/powerpoint/2010/main" val="205669242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5760">
          <p15:clr>
            <a:srgbClr val="FBAE40"/>
          </p15:clr>
        </p15:guide>
        <p15:guide id="2" pos="1920">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Half Page White 1b">
    <p:bg>
      <p:bgPr>
        <a:solidFill>
          <a:schemeClr val="bg2"/>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1EFE848-FBF2-0C2C-70C7-541164BEA728}"/>
              </a:ext>
            </a:extLst>
          </p:cNvPr>
          <p:cNvSpPr/>
          <p:nvPr/>
        </p:nvSpPr>
        <p:spPr>
          <a:xfrm>
            <a:off x="6096000" y="0"/>
            <a:ext cx="6096000" cy="6858000"/>
          </a:xfrm>
          <a:prstGeom prst="rect">
            <a:avLst/>
          </a:prstGeom>
          <a:solidFill>
            <a:schemeClr val="bg2">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b="0" i="0">
              <a:solidFill>
                <a:srgbClr val="0D274D"/>
              </a:solidFill>
              <a:latin typeface="CiscoSansTT ExtraLight" panose="020B0303020201020303" pitchFamily="34" charset="0"/>
            </a:endParaRPr>
          </a:p>
        </p:txBody>
      </p:sp>
      <p:sp>
        <p:nvSpPr>
          <p:cNvPr id="2" name="Title Placeholder 1">
            <a:extLst>
              <a:ext uri="{FF2B5EF4-FFF2-40B4-BE49-F238E27FC236}">
                <a16:creationId xmlns:a16="http://schemas.microsoft.com/office/drawing/2014/main" id="{36BE0368-12F7-D52E-F159-299C7A027BAC}"/>
              </a:ext>
            </a:extLst>
          </p:cNvPr>
          <p:cNvSpPr txBox="1">
            <a:spLocks/>
          </p:cNvSpPr>
          <p:nvPr/>
        </p:nvSpPr>
        <p:spPr>
          <a:xfrm>
            <a:off x="609602" y="2389491"/>
            <a:ext cx="4594524" cy="1668780"/>
          </a:xfrm>
          <a:prstGeom prst="rect">
            <a:avLst/>
          </a:prstGeom>
        </p:spPr>
        <p:txBody>
          <a:bodyPr vert="horz" lIns="45720" tIns="45720" rIns="45720" bIns="45720" rtlCol="0" anchor="ctr">
            <a:noAutofit/>
          </a:bodyPr>
          <a:lstStyle>
            <a:lvl1pPr algn="l" defTabSz="912276" rtl="0" eaLnBrk="1" fontAlgn="base" hangingPunct="1">
              <a:lnSpc>
                <a:spcPct val="80000"/>
              </a:lnSpc>
              <a:spcBef>
                <a:spcPct val="0"/>
              </a:spcBef>
              <a:spcAft>
                <a:spcPct val="0"/>
              </a:spcAft>
              <a:defRPr lang="en-US" sz="4400" b="0" i="0" u="none" kern="1200">
                <a:solidFill>
                  <a:schemeClr val="accent1"/>
                </a:solidFill>
                <a:latin typeface="+mj-lt"/>
                <a:ea typeface="CiscoSansTT Thin" charset="0"/>
                <a:cs typeface="CiscoSansTT Thin" charset="0"/>
              </a:defRPr>
            </a:lvl1pPr>
            <a:lvl2pPr algn="l" defTabSz="912276" rtl="0" eaLnBrk="1" fontAlgn="base" hangingPunct="1">
              <a:lnSpc>
                <a:spcPct val="80000"/>
              </a:lnSpc>
              <a:spcBef>
                <a:spcPct val="0"/>
              </a:spcBef>
              <a:spcAft>
                <a:spcPct val="0"/>
              </a:spcAft>
              <a:defRPr sz="4267">
                <a:solidFill>
                  <a:srgbClr val="676767"/>
                </a:solidFill>
                <a:latin typeface="Arial" charset="0"/>
                <a:ea typeface="ＭＳ Ｐゴシック" charset="0"/>
              </a:defRPr>
            </a:lvl2pPr>
            <a:lvl3pPr algn="l" defTabSz="912276" rtl="0" eaLnBrk="1" fontAlgn="base" hangingPunct="1">
              <a:lnSpc>
                <a:spcPct val="80000"/>
              </a:lnSpc>
              <a:spcBef>
                <a:spcPct val="0"/>
              </a:spcBef>
              <a:spcAft>
                <a:spcPct val="0"/>
              </a:spcAft>
              <a:defRPr sz="4267">
                <a:solidFill>
                  <a:srgbClr val="676767"/>
                </a:solidFill>
                <a:latin typeface="Arial" charset="0"/>
                <a:ea typeface="ＭＳ Ｐゴシック" charset="0"/>
              </a:defRPr>
            </a:lvl3pPr>
            <a:lvl4pPr algn="l" defTabSz="912276" rtl="0" eaLnBrk="1" fontAlgn="base" hangingPunct="1">
              <a:lnSpc>
                <a:spcPct val="80000"/>
              </a:lnSpc>
              <a:spcBef>
                <a:spcPct val="0"/>
              </a:spcBef>
              <a:spcAft>
                <a:spcPct val="0"/>
              </a:spcAft>
              <a:defRPr sz="4267">
                <a:solidFill>
                  <a:srgbClr val="676767"/>
                </a:solidFill>
                <a:latin typeface="Arial" charset="0"/>
                <a:ea typeface="ＭＳ Ｐゴシック" charset="0"/>
              </a:defRPr>
            </a:lvl4pPr>
            <a:lvl5pPr algn="l" defTabSz="912276" rtl="0" eaLnBrk="1" fontAlgn="base" hangingPunct="1">
              <a:lnSpc>
                <a:spcPct val="80000"/>
              </a:lnSpc>
              <a:spcBef>
                <a:spcPct val="0"/>
              </a:spcBef>
              <a:spcAft>
                <a:spcPct val="0"/>
              </a:spcAft>
              <a:defRPr sz="4267">
                <a:solidFill>
                  <a:srgbClr val="676767"/>
                </a:solidFill>
                <a:latin typeface="Arial" charset="0"/>
                <a:ea typeface="ＭＳ Ｐゴシック" charset="0"/>
              </a:defRPr>
            </a:lvl5pPr>
            <a:lvl6pPr marL="609595" algn="l" defTabSz="912276" rtl="0" eaLnBrk="1" fontAlgn="base" hangingPunct="1">
              <a:lnSpc>
                <a:spcPct val="80000"/>
              </a:lnSpc>
              <a:spcBef>
                <a:spcPct val="0"/>
              </a:spcBef>
              <a:spcAft>
                <a:spcPct val="0"/>
              </a:spcAft>
              <a:defRPr sz="4267">
                <a:solidFill>
                  <a:srgbClr val="676767"/>
                </a:solidFill>
                <a:latin typeface="Arial" charset="0"/>
                <a:ea typeface="ＭＳ Ｐゴシック" charset="0"/>
              </a:defRPr>
            </a:lvl6pPr>
            <a:lvl7pPr marL="1219190" algn="l" defTabSz="912276" rtl="0" eaLnBrk="1" fontAlgn="base" hangingPunct="1">
              <a:lnSpc>
                <a:spcPct val="80000"/>
              </a:lnSpc>
              <a:spcBef>
                <a:spcPct val="0"/>
              </a:spcBef>
              <a:spcAft>
                <a:spcPct val="0"/>
              </a:spcAft>
              <a:defRPr sz="4267">
                <a:solidFill>
                  <a:srgbClr val="676767"/>
                </a:solidFill>
                <a:latin typeface="Arial" charset="0"/>
                <a:ea typeface="ＭＳ Ｐゴシック" charset="0"/>
              </a:defRPr>
            </a:lvl7pPr>
            <a:lvl8pPr marL="1828785" algn="l" defTabSz="912276" rtl="0" eaLnBrk="1" fontAlgn="base" hangingPunct="1">
              <a:lnSpc>
                <a:spcPct val="80000"/>
              </a:lnSpc>
              <a:spcBef>
                <a:spcPct val="0"/>
              </a:spcBef>
              <a:spcAft>
                <a:spcPct val="0"/>
              </a:spcAft>
              <a:defRPr sz="4267">
                <a:solidFill>
                  <a:srgbClr val="676767"/>
                </a:solidFill>
                <a:latin typeface="Arial" charset="0"/>
                <a:ea typeface="ＭＳ Ｐゴシック" charset="0"/>
              </a:defRPr>
            </a:lvl8pPr>
            <a:lvl9pPr marL="2438379" algn="l" defTabSz="912276" rtl="0" eaLnBrk="1" fontAlgn="base" hangingPunct="1">
              <a:lnSpc>
                <a:spcPct val="80000"/>
              </a:lnSpc>
              <a:spcBef>
                <a:spcPct val="0"/>
              </a:spcBef>
              <a:spcAft>
                <a:spcPct val="0"/>
              </a:spcAft>
              <a:defRPr sz="4267">
                <a:solidFill>
                  <a:srgbClr val="676767"/>
                </a:solidFill>
                <a:latin typeface="Arial" charset="0"/>
                <a:ea typeface="ＭＳ Ｐゴシック" charset="0"/>
              </a:defRPr>
            </a:lvl9pPr>
          </a:lstStyle>
          <a:p>
            <a:r>
              <a:rPr lang="en-US">
                <a:solidFill>
                  <a:schemeClr val="bg1"/>
                </a:solidFill>
              </a:rPr>
              <a:t>Click to edit master title style</a:t>
            </a:r>
          </a:p>
        </p:txBody>
      </p:sp>
    </p:spTree>
    <p:extLst>
      <p:ext uri="{BB962C8B-B14F-4D97-AF65-F5344CB8AC3E}">
        <p14:creationId xmlns:p14="http://schemas.microsoft.com/office/powerpoint/2010/main" val="148267489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5760">
          <p15:clr>
            <a:srgbClr val="FBAE40"/>
          </p15:clr>
        </p15:guide>
        <p15:guide id="2" pos="192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Half Page Sky 1b">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6085211" y="0"/>
            <a:ext cx="6106789" cy="6858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b="0" i="0">
              <a:solidFill>
                <a:srgbClr val="0D274D"/>
              </a:solidFill>
              <a:latin typeface="CiscoSansTT ExtraLight" panose="020B0303020201020303" pitchFamily="34" charset="0"/>
            </a:endParaRPr>
          </a:p>
        </p:txBody>
      </p:sp>
      <p:sp>
        <p:nvSpPr>
          <p:cNvPr id="2" name="Title Placeholder 1">
            <a:extLst>
              <a:ext uri="{FF2B5EF4-FFF2-40B4-BE49-F238E27FC236}">
                <a16:creationId xmlns:a16="http://schemas.microsoft.com/office/drawing/2014/main" id="{0FD046DA-7F8D-D93E-4767-7220FA5FC771}"/>
              </a:ext>
            </a:extLst>
          </p:cNvPr>
          <p:cNvSpPr>
            <a:spLocks noGrp="1"/>
          </p:cNvSpPr>
          <p:nvPr>
            <p:ph type="title" hasCustomPrompt="1"/>
          </p:nvPr>
        </p:nvSpPr>
        <p:spPr>
          <a:xfrm>
            <a:off x="609602" y="2389491"/>
            <a:ext cx="4594524" cy="1668780"/>
          </a:xfrm>
          <a:prstGeom prst="rect">
            <a:avLst/>
          </a:prstGeom>
        </p:spPr>
        <p:txBody>
          <a:bodyPr vert="horz" lIns="45720" tIns="45720" rIns="45720" bIns="45720" rtlCol="0" anchor="ctr">
            <a:noAutofit/>
          </a:bodyPr>
          <a:lstStyle>
            <a:lvl1pPr>
              <a:defRPr sz="4400">
                <a:solidFill>
                  <a:schemeClr val="bg1"/>
                </a:solidFill>
              </a:defRPr>
            </a:lvl1pPr>
          </a:lstStyle>
          <a:p>
            <a:r>
              <a:rPr lang="en-US"/>
              <a:t>Click to edit master title style</a:t>
            </a:r>
          </a:p>
        </p:txBody>
      </p:sp>
    </p:spTree>
    <p:extLst>
      <p:ext uri="{BB962C8B-B14F-4D97-AF65-F5344CB8AC3E}">
        <p14:creationId xmlns:p14="http://schemas.microsoft.com/office/powerpoint/2010/main" val="354287336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5760">
          <p15:clr>
            <a:srgbClr val="FBAE40"/>
          </p15:clr>
        </p15:guide>
        <p15:guide id="2" pos="192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eque White ">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CBA1FD7D-7C93-E645-B2E9-AD2B9329C1E8}"/>
              </a:ext>
            </a:extLst>
          </p:cNvPr>
          <p:cNvSpPr>
            <a:spLocks noGrp="1"/>
          </p:cNvSpPr>
          <p:nvPr>
            <p:ph type="ctrTitle" hasCustomPrompt="1"/>
          </p:nvPr>
        </p:nvSpPr>
        <p:spPr>
          <a:xfrm>
            <a:off x="625930" y="2789671"/>
            <a:ext cx="10232136" cy="637377"/>
          </a:xfrm>
          <a:prstGeom prst="rect">
            <a:avLst/>
          </a:prstGeom>
        </p:spPr>
        <p:txBody>
          <a:bodyPr lIns="45720" tIns="45720" rIns="45720" bIns="45720" anchor="b"/>
          <a:lstStyle>
            <a:lvl1pPr marL="0" indent="0" algn="l">
              <a:lnSpc>
                <a:spcPts val="4800"/>
              </a:lnSpc>
              <a:buFont typeface="Arial" panose="020B0604020202020204" pitchFamily="34" charset="0"/>
              <a:buNone/>
              <a:defRPr sz="4400" b="0" i="0" spc="0" baseline="0">
                <a:solidFill>
                  <a:schemeClr val="bg1"/>
                </a:solidFill>
                <a:latin typeface="+mj-lt"/>
                <a:cs typeface="CiscoSansTT ExtraLight" panose="020B0303020201020303" pitchFamily="34" charset="0"/>
              </a:defRPr>
            </a:lvl1pPr>
          </a:lstStyle>
          <a:p>
            <a:r>
              <a:rPr lang="en-GB"/>
              <a:t>Segue slide</a:t>
            </a:r>
            <a:endParaRPr lang="en-US"/>
          </a:p>
        </p:txBody>
      </p:sp>
    </p:spTree>
    <p:extLst>
      <p:ext uri="{BB962C8B-B14F-4D97-AF65-F5344CB8AC3E}">
        <p14:creationId xmlns:p14="http://schemas.microsoft.com/office/powerpoint/2010/main" val="396315318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Half Page Midnight 1b">
    <p:bg>
      <p:bgPr>
        <a:solidFill>
          <a:schemeClr val="bg1"/>
        </a:solidFill>
        <a:effectLst/>
      </p:bgPr>
    </p:bg>
    <p:spTree>
      <p:nvGrpSpPr>
        <p:cNvPr id="1" name=""/>
        <p:cNvGrpSpPr/>
        <p:nvPr/>
      </p:nvGrpSpPr>
      <p:grpSpPr>
        <a:xfrm>
          <a:off x="0" y="0"/>
          <a:ext cx="0" cy="0"/>
          <a:chOff x="0" y="0"/>
          <a:chExt cx="0" cy="0"/>
        </a:xfrm>
      </p:grpSpPr>
      <p:sp>
        <p:nvSpPr>
          <p:cNvPr id="4" name="Rectangle 3"/>
          <p:cNvSpPr/>
          <p:nvPr/>
        </p:nvSpPr>
        <p:spPr>
          <a:xfrm>
            <a:off x="6085211" y="0"/>
            <a:ext cx="6106789" cy="6858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b="0" i="0">
              <a:solidFill>
                <a:srgbClr val="0D274D"/>
              </a:solidFill>
              <a:latin typeface="CiscoSansTT ExtraLight" panose="020B0303020201020303" pitchFamily="34" charset="0"/>
            </a:endParaRPr>
          </a:p>
        </p:txBody>
      </p:sp>
      <p:sp>
        <p:nvSpPr>
          <p:cNvPr id="5" name="Rectangle 4">
            <a:extLst>
              <a:ext uri="{FF2B5EF4-FFF2-40B4-BE49-F238E27FC236}">
                <a16:creationId xmlns:a16="http://schemas.microsoft.com/office/drawing/2014/main" id="{BC2B0B16-6FD5-BE2F-C1B8-70937A5FE1F5}"/>
              </a:ext>
            </a:extLst>
          </p:cNvPr>
          <p:cNvSpPr>
            <a:spLocks noChangeArrowheads="1"/>
          </p:cNvSpPr>
          <p:nvPr/>
        </p:nvSpPr>
        <p:spPr bwMode="ltGray">
          <a:xfrm>
            <a:off x="1142755" y="6373473"/>
            <a:ext cx="4534733" cy="175247"/>
          </a:xfrm>
          <a:prstGeom prst="rect">
            <a:avLst/>
          </a:prstGeom>
          <a:noFill/>
          <a:ln w="9525">
            <a:noFill/>
            <a:miter lim="800000"/>
            <a:headEnd/>
            <a:tailEnd/>
          </a:ln>
          <a:effectLst/>
        </p:spPr>
        <p:txBody>
          <a:bodyPr wrap="square" lIns="82115" tIns="41056" rIns="82115" bIns="41056" anchor="b">
            <a:spAutoFit/>
          </a:bodyPr>
          <a:lstStyle/>
          <a:p>
            <a:pPr defTabSz="814318" fontAlgn="auto">
              <a:spcBef>
                <a:spcPts val="0"/>
              </a:spcBef>
              <a:spcAft>
                <a:spcPts val="0"/>
              </a:spcAft>
              <a:defRPr/>
            </a:pPr>
            <a:r>
              <a:rPr lang="en-US" sz="600" b="0" i="0" spc="27" baseline="0">
                <a:solidFill>
                  <a:schemeClr val="bg2"/>
                </a:solidFill>
                <a:latin typeface="+mn-lt"/>
                <a:ea typeface="+mn-ea"/>
                <a:cs typeface="CiscoSansTT Light" panose="020B0503020201020303" pitchFamily="34" charset="0"/>
              </a:rPr>
              <a:t>© 2023  Cisco and/or its affiliates. All rights reserved.   Cisco Confidential</a:t>
            </a:r>
          </a:p>
        </p:txBody>
      </p:sp>
      <p:pic>
        <p:nvPicPr>
          <p:cNvPr id="6" name="Picture 7">
            <a:extLst>
              <a:ext uri="{FF2B5EF4-FFF2-40B4-BE49-F238E27FC236}">
                <a16:creationId xmlns:a16="http://schemas.microsoft.com/office/drawing/2014/main" id="{FD8D3F5B-9B87-E1E6-0BC7-F47655028AA3}"/>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609602" y="6342698"/>
            <a:ext cx="396305" cy="208228"/>
          </a:xfrm>
          <a:prstGeom prst="rect">
            <a:avLst/>
          </a:prstGeom>
        </p:spPr>
      </p:pic>
      <p:sp>
        <p:nvSpPr>
          <p:cNvPr id="2" name="Title Placeholder 1">
            <a:extLst>
              <a:ext uri="{FF2B5EF4-FFF2-40B4-BE49-F238E27FC236}">
                <a16:creationId xmlns:a16="http://schemas.microsoft.com/office/drawing/2014/main" id="{5CF32D2A-AF9C-9AB4-07AC-81C3BE77627E}"/>
              </a:ext>
            </a:extLst>
          </p:cNvPr>
          <p:cNvSpPr>
            <a:spLocks noGrp="1"/>
          </p:cNvSpPr>
          <p:nvPr>
            <p:ph type="title" hasCustomPrompt="1"/>
          </p:nvPr>
        </p:nvSpPr>
        <p:spPr>
          <a:xfrm>
            <a:off x="609602" y="2389491"/>
            <a:ext cx="4594524" cy="1668780"/>
          </a:xfrm>
          <a:prstGeom prst="rect">
            <a:avLst/>
          </a:prstGeom>
        </p:spPr>
        <p:txBody>
          <a:bodyPr vert="horz" lIns="45720" tIns="45720" rIns="45720" bIns="45720" rtlCol="0" anchor="ctr">
            <a:noAutofit/>
          </a:bodyPr>
          <a:lstStyle>
            <a:lvl1pPr>
              <a:defRPr sz="4400">
                <a:solidFill>
                  <a:schemeClr val="accent1"/>
                </a:solidFill>
              </a:defRPr>
            </a:lvl1pPr>
          </a:lstStyle>
          <a:p>
            <a:r>
              <a:rPr lang="en-US"/>
              <a:t>Click to edit master title style</a:t>
            </a:r>
          </a:p>
        </p:txBody>
      </p:sp>
    </p:spTree>
    <p:extLst>
      <p:ext uri="{BB962C8B-B14F-4D97-AF65-F5344CB8AC3E}">
        <p14:creationId xmlns:p14="http://schemas.microsoft.com/office/powerpoint/2010/main" val="140406586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5760">
          <p15:clr>
            <a:srgbClr val="FBAE40"/>
          </p15:clr>
        </p15:guide>
        <p15:guide id="2" pos="1920">
          <p15:clr>
            <a:srgbClr val="FBAE4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Half Page White 2">
    <p:bg>
      <p:bgPr>
        <a:solidFill>
          <a:schemeClr val="bg2"/>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D54B198-906C-DED8-39CD-143C051E0AB8}"/>
              </a:ext>
            </a:extLst>
          </p:cNvPr>
          <p:cNvSpPr/>
          <p:nvPr/>
        </p:nvSpPr>
        <p:spPr>
          <a:xfrm>
            <a:off x="6096000" y="0"/>
            <a:ext cx="6096000" cy="6858000"/>
          </a:xfrm>
          <a:prstGeom prst="rect">
            <a:avLst/>
          </a:prstGeom>
          <a:solidFill>
            <a:schemeClr val="bg2">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b="0" i="0">
              <a:solidFill>
                <a:srgbClr val="0D274D"/>
              </a:solidFill>
              <a:latin typeface="CiscoSansTT ExtraLight" panose="020B0303020201020303" pitchFamily="34" charset="0"/>
            </a:endParaRPr>
          </a:p>
        </p:txBody>
      </p:sp>
      <p:sp>
        <p:nvSpPr>
          <p:cNvPr id="4" name="Text Placeholder 2">
            <a:extLst>
              <a:ext uri="{FF2B5EF4-FFF2-40B4-BE49-F238E27FC236}">
                <a16:creationId xmlns:a16="http://schemas.microsoft.com/office/drawing/2014/main" id="{46340164-DEFF-0BA4-370E-859A0468D0FC}"/>
              </a:ext>
            </a:extLst>
          </p:cNvPr>
          <p:cNvSpPr>
            <a:spLocks noGrp="1"/>
          </p:cNvSpPr>
          <p:nvPr>
            <p:ph type="body" sz="quarter" idx="15" hasCustomPrompt="1"/>
          </p:nvPr>
        </p:nvSpPr>
        <p:spPr>
          <a:xfrm>
            <a:off x="6722910" y="736600"/>
            <a:ext cx="4842181" cy="5384799"/>
          </a:xfrm>
          <a:prstGeom prst="rect">
            <a:avLst/>
          </a:prstGeom>
        </p:spPr>
        <p:txBody>
          <a:bodyPr lIns="45720" tIns="45720" rIns="45720" bIns="45720" anchor="ctr"/>
          <a:lstStyle>
            <a:lvl1pPr marL="0" marR="0" indent="0" algn="l" defTabSz="912276" rtl="0" eaLnBrk="1" fontAlgn="base" latinLnBrk="0" hangingPunct="1">
              <a:lnSpc>
                <a:spcPct val="95000"/>
              </a:lnSpc>
              <a:spcBef>
                <a:spcPts val="0"/>
              </a:spcBef>
              <a:spcAft>
                <a:spcPts val="1400"/>
              </a:spcAft>
              <a:buClr>
                <a:schemeClr val="tx2"/>
              </a:buClr>
              <a:buSzPct val="90000"/>
              <a:buFont typeface="Arial" panose="020B0604020202020204" pitchFamily="34" charset="0"/>
              <a:buNone/>
              <a:tabLst/>
              <a:defRPr sz="1400" b="0" i="0" baseline="0">
                <a:solidFill>
                  <a:schemeClr val="tx1"/>
                </a:solidFill>
                <a:latin typeface="+mn-lt"/>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 et dolore. 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a:t>
            </a:r>
          </a:p>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 et dolore. 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a:t>
            </a:r>
          </a:p>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 et dolore. 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a:t>
            </a:r>
          </a:p>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 et dolore. 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a:t>
            </a:r>
          </a:p>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 et dolore. 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a:t>
            </a:r>
          </a:p>
        </p:txBody>
      </p:sp>
      <p:sp>
        <p:nvSpPr>
          <p:cNvPr id="8" name="Title Placeholder 1">
            <a:extLst>
              <a:ext uri="{FF2B5EF4-FFF2-40B4-BE49-F238E27FC236}">
                <a16:creationId xmlns:a16="http://schemas.microsoft.com/office/drawing/2014/main" id="{C99E3E55-8166-7139-C253-102273D3657C}"/>
              </a:ext>
            </a:extLst>
          </p:cNvPr>
          <p:cNvSpPr>
            <a:spLocks noGrp="1"/>
          </p:cNvSpPr>
          <p:nvPr>
            <p:ph type="title" hasCustomPrompt="1"/>
          </p:nvPr>
        </p:nvSpPr>
        <p:spPr>
          <a:xfrm>
            <a:off x="609602" y="2389491"/>
            <a:ext cx="4594524" cy="1668780"/>
          </a:xfrm>
          <a:prstGeom prst="rect">
            <a:avLst/>
          </a:prstGeom>
        </p:spPr>
        <p:txBody>
          <a:bodyPr vert="horz" lIns="45720" tIns="45720" rIns="45720" bIns="45720" rtlCol="0" anchor="ctr">
            <a:noAutofit/>
          </a:bodyPr>
          <a:lstStyle>
            <a:lvl1pPr>
              <a:defRPr sz="4400"/>
            </a:lvl1pPr>
          </a:lstStyle>
          <a:p>
            <a:r>
              <a:rPr lang="en-US"/>
              <a:t>Click to edit master title style</a:t>
            </a:r>
          </a:p>
        </p:txBody>
      </p:sp>
    </p:spTree>
    <p:extLst>
      <p:ext uri="{BB962C8B-B14F-4D97-AF65-F5344CB8AC3E}">
        <p14:creationId xmlns:p14="http://schemas.microsoft.com/office/powerpoint/2010/main" val="374317334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5760">
          <p15:clr>
            <a:srgbClr val="FBAE40"/>
          </p15:clr>
        </p15:guide>
        <p15:guide id="2" pos="1920">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Half Page Sky 2">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6096000" y="0"/>
            <a:ext cx="6096000" cy="6858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b="0" i="0">
              <a:solidFill>
                <a:srgbClr val="0D274D"/>
              </a:solidFill>
              <a:latin typeface="CiscoSansTT ExtraLight" panose="020B0303020201020303" pitchFamily="34" charset="0"/>
            </a:endParaRPr>
          </a:p>
        </p:txBody>
      </p:sp>
      <p:sp>
        <p:nvSpPr>
          <p:cNvPr id="19" name="Text Placeholder 2">
            <a:extLst>
              <a:ext uri="{FF2B5EF4-FFF2-40B4-BE49-F238E27FC236}">
                <a16:creationId xmlns:a16="http://schemas.microsoft.com/office/drawing/2014/main" id="{12102193-3492-4BAB-8F98-FC7C55191E4D}"/>
              </a:ext>
            </a:extLst>
          </p:cNvPr>
          <p:cNvSpPr>
            <a:spLocks noGrp="1"/>
          </p:cNvSpPr>
          <p:nvPr>
            <p:ph type="body" sz="quarter" idx="15" hasCustomPrompt="1"/>
          </p:nvPr>
        </p:nvSpPr>
        <p:spPr>
          <a:xfrm>
            <a:off x="6722910" y="736600"/>
            <a:ext cx="4842181" cy="5384799"/>
          </a:xfrm>
          <a:prstGeom prst="rect">
            <a:avLst/>
          </a:prstGeom>
        </p:spPr>
        <p:txBody>
          <a:bodyPr lIns="45720" tIns="45720" rIns="45720" bIns="45720" anchor="ctr"/>
          <a:lstStyle>
            <a:lvl1pPr marL="0" marR="0" indent="0" algn="l" defTabSz="912276" rtl="0" eaLnBrk="1" fontAlgn="base" latinLnBrk="0" hangingPunct="1">
              <a:lnSpc>
                <a:spcPct val="95000"/>
              </a:lnSpc>
              <a:spcBef>
                <a:spcPts val="0"/>
              </a:spcBef>
              <a:spcAft>
                <a:spcPts val="1400"/>
              </a:spcAft>
              <a:buClr>
                <a:schemeClr val="tx2"/>
              </a:buClr>
              <a:buSzPct val="90000"/>
              <a:buFont typeface="Arial" panose="020B0604020202020204" pitchFamily="34" charset="0"/>
              <a:buNone/>
              <a:tabLst/>
              <a:defRPr sz="1400" b="0" i="0" baseline="0">
                <a:solidFill>
                  <a:schemeClr val="tx1"/>
                </a:solidFill>
                <a:latin typeface="+mn-lt"/>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 et dolore. 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a:t>
            </a:r>
          </a:p>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 et dolore. 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a:t>
            </a:r>
          </a:p>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 et dolore. 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a:t>
            </a:r>
          </a:p>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 et dolore. 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a:t>
            </a:r>
          </a:p>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 et dolore. 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a:t>
            </a:r>
          </a:p>
        </p:txBody>
      </p:sp>
      <p:sp>
        <p:nvSpPr>
          <p:cNvPr id="8" name="Title Placeholder 1">
            <a:extLst>
              <a:ext uri="{FF2B5EF4-FFF2-40B4-BE49-F238E27FC236}">
                <a16:creationId xmlns:a16="http://schemas.microsoft.com/office/drawing/2014/main" id="{1678C93B-D86B-F551-9504-47EEC4B636AB}"/>
              </a:ext>
            </a:extLst>
          </p:cNvPr>
          <p:cNvSpPr>
            <a:spLocks noGrp="1"/>
          </p:cNvSpPr>
          <p:nvPr>
            <p:ph type="title" hasCustomPrompt="1"/>
          </p:nvPr>
        </p:nvSpPr>
        <p:spPr>
          <a:xfrm>
            <a:off x="609602" y="2389491"/>
            <a:ext cx="4594524" cy="1668780"/>
          </a:xfrm>
          <a:prstGeom prst="rect">
            <a:avLst/>
          </a:prstGeom>
        </p:spPr>
        <p:txBody>
          <a:bodyPr vert="horz" lIns="45720" tIns="45720" rIns="45720" bIns="45720" rtlCol="0" anchor="ctr">
            <a:noAutofit/>
          </a:bodyPr>
          <a:lstStyle>
            <a:lvl1pPr>
              <a:defRPr sz="4400"/>
            </a:lvl1pPr>
          </a:lstStyle>
          <a:p>
            <a:r>
              <a:rPr lang="en-US"/>
              <a:t>Click to edit master title style</a:t>
            </a:r>
          </a:p>
        </p:txBody>
      </p:sp>
    </p:spTree>
    <p:extLst>
      <p:ext uri="{BB962C8B-B14F-4D97-AF65-F5344CB8AC3E}">
        <p14:creationId xmlns:p14="http://schemas.microsoft.com/office/powerpoint/2010/main" val="145813596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5760">
          <p15:clr>
            <a:srgbClr val="FBAE40"/>
          </p15:clr>
        </p15:guide>
        <p15:guide id="2" pos="1920">
          <p15:clr>
            <a:srgbClr val="FBAE4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Half Page Midnight 2">
    <p:bg>
      <p:bgPr>
        <a:solidFill>
          <a:schemeClr val="bg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C2B0B16-6FD5-BE2F-C1B8-70937A5FE1F5}"/>
              </a:ext>
            </a:extLst>
          </p:cNvPr>
          <p:cNvSpPr>
            <a:spLocks noChangeArrowheads="1"/>
          </p:cNvSpPr>
          <p:nvPr/>
        </p:nvSpPr>
        <p:spPr bwMode="ltGray">
          <a:xfrm>
            <a:off x="1142755" y="6373473"/>
            <a:ext cx="4534733" cy="175247"/>
          </a:xfrm>
          <a:prstGeom prst="rect">
            <a:avLst/>
          </a:prstGeom>
          <a:noFill/>
          <a:ln w="9525">
            <a:noFill/>
            <a:miter lim="800000"/>
            <a:headEnd/>
            <a:tailEnd/>
          </a:ln>
          <a:effectLst/>
        </p:spPr>
        <p:txBody>
          <a:bodyPr wrap="square" lIns="82115" tIns="41056" rIns="82115" bIns="41056" anchor="b">
            <a:spAutoFit/>
          </a:bodyPr>
          <a:lstStyle/>
          <a:p>
            <a:pPr defTabSz="814318" fontAlgn="auto">
              <a:spcBef>
                <a:spcPts val="0"/>
              </a:spcBef>
              <a:spcAft>
                <a:spcPts val="0"/>
              </a:spcAft>
              <a:defRPr/>
            </a:pPr>
            <a:r>
              <a:rPr lang="en-US" sz="600" b="0" i="0" spc="27" baseline="0">
                <a:solidFill>
                  <a:schemeClr val="bg2"/>
                </a:solidFill>
                <a:latin typeface="+mn-lt"/>
                <a:ea typeface="+mn-ea"/>
                <a:cs typeface="CiscoSansTT Light" panose="020B0503020201020303" pitchFamily="34" charset="0"/>
              </a:rPr>
              <a:t>© 2023  Cisco and/or its affiliates. All rights reserved.   Cisco Confidential</a:t>
            </a:r>
          </a:p>
        </p:txBody>
      </p:sp>
      <p:pic>
        <p:nvPicPr>
          <p:cNvPr id="6" name="Picture 7">
            <a:extLst>
              <a:ext uri="{FF2B5EF4-FFF2-40B4-BE49-F238E27FC236}">
                <a16:creationId xmlns:a16="http://schemas.microsoft.com/office/drawing/2014/main" id="{FD8D3F5B-9B87-E1E6-0BC7-F47655028AA3}"/>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609602" y="6342698"/>
            <a:ext cx="396305" cy="208228"/>
          </a:xfrm>
          <a:prstGeom prst="rect">
            <a:avLst/>
          </a:prstGeom>
        </p:spPr>
      </p:pic>
      <p:sp>
        <p:nvSpPr>
          <p:cNvPr id="2" name="Rectangle 1">
            <a:extLst>
              <a:ext uri="{FF2B5EF4-FFF2-40B4-BE49-F238E27FC236}">
                <a16:creationId xmlns:a16="http://schemas.microsoft.com/office/drawing/2014/main" id="{9F336399-B83B-D450-D7E9-D04E0D0AE3D1}"/>
              </a:ext>
            </a:extLst>
          </p:cNvPr>
          <p:cNvSpPr/>
          <p:nvPr/>
        </p:nvSpPr>
        <p:spPr>
          <a:xfrm>
            <a:off x="6096000" y="0"/>
            <a:ext cx="6096000" cy="6858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b="0" i="0">
              <a:solidFill>
                <a:srgbClr val="0D274D"/>
              </a:solidFill>
              <a:latin typeface="CiscoSansTT ExtraLight" panose="020B0303020201020303" pitchFamily="34" charset="0"/>
            </a:endParaRPr>
          </a:p>
        </p:txBody>
      </p:sp>
      <p:sp>
        <p:nvSpPr>
          <p:cNvPr id="3" name="Text Placeholder 2">
            <a:extLst>
              <a:ext uri="{FF2B5EF4-FFF2-40B4-BE49-F238E27FC236}">
                <a16:creationId xmlns:a16="http://schemas.microsoft.com/office/drawing/2014/main" id="{27C7D05B-CC63-FBAA-768B-D092C4B24200}"/>
              </a:ext>
            </a:extLst>
          </p:cNvPr>
          <p:cNvSpPr>
            <a:spLocks noGrp="1"/>
          </p:cNvSpPr>
          <p:nvPr>
            <p:ph type="body" sz="quarter" idx="15" hasCustomPrompt="1"/>
          </p:nvPr>
        </p:nvSpPr>
        <p:spPr>
          <a:xfrm>
            <a:off x="6722910" y="736600"/>
            <a:ext cx="4842181" cy="5384799"/>
          </a:xfrm>
          <a:prstGeom prst="rect">
            <a:avLst/>
          </a:prstGeom>
        </p:spPr>
        <p:txBody>
          <a:bodyPr lIns="45720" tIns="45720" rIns="45720" bIns="45720" anchor="ctr"/>
          <a:lstStyle>
            <a:lvl1pPr marL="0" marR="0" indent="0" algn="l" defTabSz="912276" rtl="0" eaLnBrk="1" fontAlgn="base" latinLnBrk="0" hangingPunct="1">
              <a:lnSpc>
                <a:spcPct val="95000"/>
              </a:lnSpc>
              <a:spcBef>
                <a:spcPts val="0"/>
              </a:spcBef>
              <a:spcAft>
                <a:spcPts val="1400"/>
              </a:spcAft>
              <a:buClr>
                <a:schemeClr val="tx2"/>
              </a:buClr>
              <a:buSzPct val="90000"/>
              <a:buFont typeface="Arial" panose="020B0604020202020204" pitchFamily="34" charset="0"/>
              <a:buNone/>
              <a:tabLst/>
              <a:defRPr sz="1400" b="0" i="0" baseline="0">
                <a:solidFill>
                  <a:schemeClr val="tx1"/>
                </a:solidFill>
                <a:latin typeface="+mn-lt"/>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 et dolore. 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a:t>
            </a:r>
          </a:p>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 et dolore. 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a:t>
            </a:r>
          </a:p>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 et dolore. 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a:t>
            </a:r>
          </a:p>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 et dolore. 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a:t>
            </a:r>
          </a:p>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 et dolore. 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a:t>
            </a:r>
          </a:p>
        </p:txBody>
      </p:sp>
      <p:sp>
        <p:nvSpPr>
          <p:cNvPr id="11" name="Title Placeholder 1">
            <a:extLst>
              <a:ext uri="{FF2B5EF4-FFF2-40B4-BE49-F238E27FC236}">
                <a16:creationId xmlns:a16="http://schemas.microsoft.com/office/drawing/2014/main" id="{B356B89E-D2D7-929C-273F-CBC73FF73B68}"/>
              </a:ext>
            </a:extLst>
          </p:cNvPr>
          <p:cNvSpPr>
            <a:spLocks noGrp="1"/>
          </p:cNvSpPr>
          <p:nvPr>
            <p:ph type="title" hasCustomPrompt="1"/>
          </p:nvPr>
        </p:nvSpPr>
        <p:spPr>
          <a:xfrm>
            <a:off x="609602" y="2389491"/>
            <a:ext cx="4594524" cy="1668780"/>
          </a:xfrm>
          <a:prstGeom prst="rect">
            <a:avLst/>
          </a:prstGeom>
        </p:spPr>
        <p:txBody>
          <a:bodyPr vert="horz" lIns="45720" tIns="45720" rIns="45720" bIns="45720" rtlCol="0" anchor="ctr">
            <a:noAutofit/>
          </a:bodyPr>
          <a:lstStyle>
            <a:lvl1pPr>
              <a:defRPr sz="4400">
                <a:solidFill>
                  <a:schemeClr val="accent1"/>
                </a:solidFill>
              </a:defRPr>
            </a:lvl1pPr>
          </a:lstStyle>
          <a:p>
            <a:r>
              <a:rPr lang="en-US"/>
              <a:t>Click to edit master title style</a:t>
            </a:r>
          </a:p>
        </p:txBody>
      </p:sp>
    </p:spTree>
    <p:extLst>
      <p:ext uri="{BB962C8B-B14F-4D97-AF65-F5344CB8AC3E}">
        <p14:creationId xmlns:p14="http://schemas.microsoft.com/office/powerpoint/2010/main" val="424947816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5760">
          <p15:clr>
            <a:srgbClr val="FBAE40"/>
          </p15:clr>
        </p15:guide>
        <p15:guide id="2" pos="1920">
          <p15:clr>
            <a:srgbClr val="FBAE4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Half Page White 3">
    <p:bg>
      <p:bgPr>
        <a:solidFill>
          <a:schemeClr val="bg2"/>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FD61106-D3DD-0F37-EFE8-57DD295D000B}"/>
              </a:ext>
            </a:extLst>
          </p:cNvPr>
          <p:cNvSpPr/>
          <p:nvPr/>
        </p:nvSpPr>
        <p:spPr>
          <a:xfrm>
            <a:off x="6096000" y="0"/>
            <a:ext cx="6096000" cy="6858000"/>
          </a:xfrm>
          <a:prstGeom prst="rect">
            <a:avLst/>
          </a:prstGeom>
          <a:solidFill>
            <a:schemeClr val="bg2">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 Placeholder 2">
            <a:extLst>
              <a:ext uri="{FF2B5EF4-FFF2-40B4-BE49-F238E27FC236}">
                <a16:creationId xmlns:a16="http://schemas.microsoft.com/office/drawing/2014/main" id="{0496D4BA-1A90-CD12-46A7-BEFF3610D8BF}"/>
              </a:ext>
            </a:extLst>
          </p:cNvPr>
          <p:cNvSpPr>
            <a:spLocks noGrp="1"/>
          </p:cNvSpPr>
          <p:nvPr>
            <p:ph type="body" sz="quarter" idx="21" hasCustomPrompt="1"/>
          </p:nvPr>
        </p:nvSpPr>
        <p:spPr>
          <a:xfrm>
            <a:off x="6720840" y="746203"/>
            <a:ext cx="4846320" cy="365760"/>
          </a:xfrm>
          <a:prstGeom prst="rect">
            <a:avLst/>
          </a:prstGeom>
        </p:spPr>
        <p:txBody>
          <a:bodyPr lIns="45720" tIns="45720" rIns="45720" bIns="45720" anchor="ctr"/>
          <a:lstStyle>
            <a:lvl1pPr marL="0" indent="0">
              <a:lnSpc>
                <a:spcPct val="100000"/>
              </a:lnSpc>
              <a:spcBef>
                <a:spcPts val="0"/>
              </a:spcBef>
              <a:buFont typeface="Arial" panose="020B0604020202020204" pitchFamily="34" charset="0"/>
              <a:buNone/>
              <a:defRPr sz="1600" b="0" i="0" baseline="0">
                <a:solidFill>
                  <a:schemeClr val="tx1"/>
                </a:solidFill>
                <a:latin typeface="+mn-lt"/>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Subtitle</a:t>
            </a:r>
          </a:p>
        </p:txBody>
      </p:sp>
      <p:sp>
        <p:nvSpPr>
          <p:cNvPr id="16" name="Text Placeholder 2">
            <a:extLst>
              <a:ext uri="{FF2B5EF4-FFF2-40B4-BE49-F238E27FC236}">
                <a16:creationId xmlns:a16="http://schemas.microsoft.com/office/drawing/2014/main" id="{E5754773-B320-74FF-360B-AE12573C9FE6}"/>
              </a:ext>
            </a:extLst>
          </p:cNvPr>
          <p:cNvSpPr>
            <a:spLocks noGrp="1"/>
          </p:cNvSpPr>
          <p:nvPr>
            <p:ph type="body" sz="quarter" idx="24" hasCustomPrompt="1"/>
          </p:nvPr>
        </p:nvSpPr>
        <p:spPr>
          <a:xfrm>
            <a:off x="6720840" y="2605600"/>
            <a:ext cx="4846320" cy="365760"/>
          </a:xfrm>
          <a:prstGeom prst="rect">
            <a:avLst/>
          </a:prstGeom>
        </p:spPr>
        <p:txBody>
          <a:bodyPr lIns="45720" tIns="45720" rIns="45720" bIns="45720" anchor="ctr"/>
          <a:lstStyle>
            <a:lvl1pPr marL="0" indent="0">
              <a:lnSpc>
                <a:spcPct val="100000"/>
              </a:lnSpc>
              <a:spcBef>
                <a:spcPts val="0"/>
              </a:spcBef>
              <a:buFont typeface="Arial" panose="020B0604020202020204" pitchFamily="34" charset="0"/>
              <a:buNone/>
              <a:defRPr sz="1600" b="0" i="0" baseline="0">
                <a:solidFill>
                  <a:schemeClr val="tx1"/>
                </a:solidFill>
                <a:latin typeface="+mn-lt"/>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Subtitle</a:t>
            </a:r>
          </a:p>
        </p:txBody>
      </p:sp>
      <p:sp>
        <p:nvSpPr>
          <p:cNvPr id="18" name="Text Placeholder 2">
            <a:extLst>
              <a:ext uri="{FF2B5EF4-FFF2-40B4-BE49-F238E27FC236}">
                <a16:creationId xmlns:a16="http://schemas.microsoft.com/office/drawing/2014/main" id="{0E77DDFA-F376-BD29-5DEA-72F5308CBF7A}"/>
              </a:ext>
            </a:extLst>
          </p:cNvPr>
          <p:cNvSpPr>
            <a:spLocks noGrp="1"/>
          </p:cNvSpPr>
          <p:nvPr>
            <p:ph type="body" sz="quarter" idx="26" hasCustomPrompt="1"/>
          </p:nvPr>
        </p:nvSpPr>
        <p:spPr>
          <a:xfrm>
            <a:off x="6720840" y="4464997"/>
            <a:ext cx="4846320" cy="365760"/>
          </a:xfrm>
          <a:prstGeom prst="rect">
            <a:avLst/>
          </a:prstGeom>
        </p:spPr>
        <p:txBody>
          <a:bodyPr lIns="45720" tIns="45720" rIns="45720" bIns="45720" anchor="ctr"/>
          <a:lstStyle>
            <a:lvl1pPr marL="0" indent="0">
              <a:lnSpc>
                <a:spcPct val="100000"/>
              </a:lnSpc>
              <a:spcBef>
                <a:spcPts val="0"/>
              </a:spcBef>
              <a:buFont typeface="Arial" panose="020B0604020202020204" pitchFamily="34" charset="0"/>
              <a:buNone/>
              <a:defRPr sz="1600" b="0" i="0" baseline="0">
                <a:solidFill>
                  <a:schemeClr val="tx1"/>
                </a:solidFill>
                <a:latin typeface="+mn-lt"/>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Subtitle</a:t>
            </a:r>
          </a:p>
        </p:txBody>
      </p:sp>
      <p:sp>
        <p:nvSpPr>
          <p:cNvPr id="19" name="Text Placeholder 2">
            <a:extLst>
              <a:ext uri="{FF2B5EF4-FFF2-40B4-BE49-F238E27FC236}">
                <a16:creationId xmlns:a16="http://schemas.microsoft.com/office/drawing/2014/main" id="{12102193-3492-4BAB-8F98-FC7C55191E4D}"/>
              </a:ext>
            </a:extLst>
          </p:cNvPr>
          <p:cNvSpPr>
            <a:spLocks noGrp="1"/>
          </p:cNvSpPr>
          <p:nvPr>
            <p:ph type="body" sz="quarter" idx="15" hasCustomPrompt="1"/>
          </p:nvPr>
        </p:nvSpPr>
        <p:spPr>
          <a:xfrm>
            <a:off x="6720840" y="1246523"/>
            <a:ext cx="4846320" cy="1097280"/>
          </a:xfrm>
          <a:prstGeom prst="rect">
            <a:avLst/>
          </a:prstGeom>
        </p:spPr>
        <p:txBody>
          <a:bodyPr lIns="45720" tIns="45720" rIns="45720" bIns="45720"/>
          <a:lstStyle>
            <a:lvl1pPr marL="0" marR="0" indent="0" algn="l" defTabSz="912276" rtl="0" eaLnBrk="1" fontAlgn="base" latinLnBrk="0" hangingPunct="1">
              <a:lnSpc>
                <a:spcPct val="95000"/>
              </a:lnSpc>
              <a:spcBef>
                <a:spcPts val="0"/>
              </a:spcBef>
              <a:spcAft>
                <a:spcPts val="0"/>
              </a:spcAft>
              <a:buClr>
                <a:schemeClr val="tx2"/>
              </a:buClr>
              <a:buSzPct val="90000"/>
              <a:buFont typeface="Arial" panose="020B0604020202020204" pitchFamily="34" charset="0"/>
              <a:buNone/>
              <a:tabLst/>
              <a:defRPr sz="1400" b="0" i="0" baseline="0">
                <a:solidFill>
                  <a:schemeClr val="tx1"/>
                </a:solidFill>
                <a:latin typeface="+mn-lt"/>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 et dolore. 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a:t>
            </a:r>
          </a:p>
          <a:p>
            <a:pPr lvl="0"/>
            <a:endParaRPr lang="en-GB"/>
          </a:p>
        </p:txBody>
      </p:sp>
      <p:sp>
        <p:nvSpPr>
          <p:cNvPr id="20" name="Text Placeholder 2">
            <a:extLst>
              <a:ext uri="{FF2B5EF4-FFF2-40B4-BE49-F238E27FC236}">
                <a16:creationId xmlns:a16="http://schemas.microsoft.com/office/drawing/2014/main" id="{0A6491F4-97AD-1094-3D4C-75416A30CE37}"/>
              </a:ext>
            </a:extLst>
          </p:cNvPr>
          <p:cNvSpPr>
            <a:spLocks noGrp="1"/>
          </p:cNvSpPr>
          <p:nvPr>
            <p:ph type="body" sz="quarter" idx="28" hasCustomPrompt="1"/>
          </p:nvPr>
        </p:nvSpPr>
        <p:spPr>
          <a:xfrm>
            <a:off x="6720840" y="3105920"/>
            <a:ext cx="4846320" cy="1097280"/>
          </a:xfrm>
          <a:prstGeom prst="rect">
            <a:avLst/>
          </a:prstGeom>
        </p:spPr>
        <p:txBody>
          <a:bodyPr lIns="45720" tIns="45720" rIns="45720" bIns="45720"/>
          <a:lstStyle>
            <a:lvl1pPr marL="0" marR="0" indent="0" algn="l" defTabSz="912276" rtl="0" eaLnBrk="1" fontAlgn="base" latinLnBrk="0" hangingPunct="1">
              <a:lnSpc>
                <a:spcPct val="95000"/>
              </a:lnSpc>
              <a:spcBef>
                <a:spcPts val="0"/>
              </a:spcBef>
              <a:spcAft>
                <a:spcPts val="0"/>
              </a:spcAft>
              <a:buClr>
                <a:schemeClr val="tx2"/>
              </a:buClr>
              <a:buSzPct val="90000"/>
              <a:buFont typeface="Arial" panose="020B0604020202020204" pitchFamily="34" charset="0"/>
              <a:buNone/>
              <a:tabLst/>
              <a:defRPr sz="1400" b="0" i="0" baseline="0">
                <a:solidFill>
                  <a:schemeClr val="tx1"/>
                </a:solidFill>
                <a:latin typeface="+mn-lt"/>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 et dolore. 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a:t>
            </a:r>
          </a:p>
          <a:p>
            <a:pPr lvl="0"/>
            <a:endParaRPr lang="en-GB"/>
          </a:p>
        </p:txBody>
      </p:sp>
      <p:sp>
        <p:nvSpPr>
          <p:cNvPr id="23" name="Text Placeholder 2">
            <a:extLst>
              <a:ext uri="{FF2B5EF4-FFF2-40B4-BE49-F238E27FC236}">
                <a16:creationId xmlns:a16="http://schemas.microsoft.com/office/drawing/2014/main" id="{792FD8C7-8C8B-6909-C32B-EAA567C1FEF3}"/>
              </a:ext>
            </a:extLst>
          </p:cNvPr>
          <p:cNvSpPr>
            <a:spLocks noGrp="1"/>
          </p:cNvSpPr>
          <p:nvPr>
            <p:ph type="body" sz="quarter" idx="29" hasCustomPrompt="1"/>
          </p:nvPr>
        </p:nvSpPr>
        <p:spPr>
          <a:xfrm>
            <a:off x="6720840" y="4965316"/>
            <a:ext cx="4846320" cy="1097280"/>
          </a:xfrm>
          <a:prstGeom prst="rect">
            <a:avLst/>
          </a:prstGeom>
        </p:spPr>
        <p:txBody>
          <a:bodyPr lIns="45720" tIns="45720" rIns="45720" bIns="45720"/>
          <a:lstStyle>
            <a:lvl1pPr marL="0" marR="0" indent="0" algn="l" defTabSz="912276" rtl="0" eaLnBrk="1" fontAlgn="base" latinLnBrk="0" hangingPunct="1">
              <a:lnSpc>
                <a:spcPct val="95000"/>
              </a:lnSpc>
              <a:spcBef>
                <a:spcPts val="0"/>
              </a:spcBef>
              <a:spcAft>
                <a:spcPts val="0"/>
              </a:spcAft>
              <a:buClr>
                <a:schemeClr val="tx2"/>
              </a:buClr>
              <a:buSzPct val="90000"/>
              <a:buFont typeface="Arial" panose="020B0604020202020204" pitchFamily="34" charset="0"/>
              <a:buNone/>
              <a:tabLst/>
              <a:defRPr sz="1400" b="0" i="0" baseline="0">
                <a:solidFill>
                  <a:schemeClr val="tx1"/>
                </a:solidFill>
                <a:latin typeface="+mn-lt"/>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 et dolore. 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a:t>
            </a:r>
          </a:p>
          <a:p>
            <a:pPr lvl="0"/>
            <a:endParaRPr lang="en-GB"/>
          </a:p>
        </p:txBody>
      </p:sp>
      <p:sp>
        <p:nvSpPr>
          <p:cNvPr id="2" name="Text Placeholder 2">
            <a:extLst>
              <a:ext uri="{FF2B5EF4-FFF2-40B4-BE49-F238E27FC236}">
                <a16:creationId xmlns:a16="http://schemas.microsoft.com/office/drawing/2014/main" id="{D97C18FD-8F1B-2986-B145-F4D51FBC379A}"/>
              </a:ext>
            </a:extLst>
          </p:cNvPr>
          <p:cNvSpPr>
            <a:spLocks noGrp="1"/>
          </p:cNvSpPr>
          <p:nvPr>
            <p:ph type="body" sz="quarter" idx="14" hasCustomPrompt="1"/>
          </p:nvPr>
        </p:nvSpPr>
        <p:spPr>
          <a:xfrm>
            <a:off x="632126" y="431800"/>
            <a:ext cx="4572000" cy="304800"/>
          </a:xfrm>
          <a:prstGeom prst="rect">
            <a:avLst/>
          </a:prstGeom>
        </p:spPr>
        <p:txBody>
          <a:bodyPr lIns="45720" tIns="45720" rIns="45720" bIns="45720"/>
          <a:lstStyle>
            <a:lvl1pPr marL="0" indent="0">
              <a:buFont typeface="Arial" panose="020B0604020202020204" pitchFamily="34" charset="0"/>
              <a:buNone/>
              <a:defRPr sz="14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Section title</a:t>
            </a:r>
          </a:p>
        </p:txBody>
      </p:sp>
      <p:sp>
        <p:nvSpPr>
          <p:cNvPr id="9" name="Title Placeholder 1">
            <a:extLst>
              <a:ext uri="{FF2B5EF4-FFF2-40B4-BE49-F238E27FC236}">
                <a16:creationId xmlns:a16="http://schemas.microsoft.com/office/drawing/2014/main" id="{88961B96-5529-2E18-4428-44E2322295AB}"/>
              </a:ext>
            </a:extLst>
          </p:cNvPr>
          <p:cNvSpPr>
            <a:spLocks noGrp="1"/>
          </p:cNvSpPr>
          <p:nvPr>
            <p:ph type="title" hasCustomPrompt="1"/>
          </p:nvPr>
        </p:nvSpPr>
        <p:spPr>
          <a:xfrm>
            <a:off x="609602" y="2389491"/>
            <a:ext cx="4594524" cy="1668780"/>
          </a:xfrm>
          <a:prstGeom prst="rect">
            <a:avLst/>
          </a:prstGeom>
        </p:spPr>
        <p:txBody>
          <a:bodyPr vert="horz" lIns="45720" tIns="45720" rIns="45720" bIns="45720" rtlCol="0" anchor="ctr">
            <a:noAutofit/>
          </a:bodyPr>
          <a:lstStyle>
            <a:lvl1pPr>
              <a:defRPr sz="4400"/>
            </a:lvl1pPr>
          </a:lstStyle>
          <a:p>
            <a:r>
              <a:rPr lang="en-US"/>
              <a:t>Click to edit master title style</a:t>
            </a:r>
          </a:p>
        </p:txBody>
      </p:sp>
    </p:spTree>
    <p:extLst>
      <p:ext uri="{BB962C8B-B14F-4D97-AF65-F5344CB8AC3E}">
        <p14:creationId xmlns:p14="http://schemas.microsoft.com/office/powerpoint/2010/main" val="309665826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5760">
          <p15:clr>
            <a:srgbClr val="FBAE40"/>
          </p15:clr>
        </p15:guide>
        <p15:guide id="2" pos="1920">
          <p15:clr>
            <a:srgbClr val="FBAE4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Half Page Sky 3">
    <p:bg>
      <p:bgPr>
        <a:solidFill>
          <a:schemeClr val="accent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4FA5D03-02A4-EA4A-094B-A8B636BEEA62}"/>
              </a:ext>
            </a:extLst>
          </p:cNvPr>
          <p:cNvSpPr/>
          <p:nvPr/>
        </p:nvSpPr>
        <p:spPr>
          <a:xfrm>
            <a:off x="6096000" y="0"/>
            <a:ext cx="6096000" cy="6858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2">
            <a:extLst>
              <a:ext uri="{FF2B5EF4-FFF2-40B4-BE49-F238E27FC236}">
                <a16:creationId xmlns:a16="http://schemas.microsoft.com/office/drawing/2014/main" id="{BAE8E5E8-2C0F-35E1-4BBC-22A54E53D007}"/>
              </a:ext>
            </a:extLst>
          </p:cNvPr>
          <p:cNvSpPr>
            <a:spLocks noGrp="1"/>
          </p:cNvSpPr>
          <p:nvPr>
            <p:ph type="body" sz="quarter" idx="21" hasCustomPrompt="1"/>
          </p:nvPr>
        </p:nvSpPr>
        <p:spPr>
          <a:xfrm>
            <a:off x="6720840" y="746203"/>
            <a:ext cx="4846320" cy="365760"/>
          </a:xfrm>
          <a:prstGeom prst="rect">
            <a:avLst/>
          </a:prstGeom>
        </p:spPr>
        <p:txBody>
          <a:bodyPr lIns="45720" tIns="45720" rIns="45720" bIns="45720" anchor="ctr"/>
          <a:lstStyle>
            <a:lvl1pPr marL="0" indent="0">
              <a:lnSpc>
                <a:spcPct val="100000"/>
              </a:lnSpc>
              <a:spcBef>
                <a:spcPts val="0"/>
              </a:spcBef>
              <a:buFont typeface="Arial" panose="020B0604020202020204" pitchFamily="34" charset="0"/>
              <a:buNone/>
              <a:defRPr sz="1600" b="0" i="0" baseline="0">
                <a:solidFill>
                  <a:schemeClr val="tx1"/>
                </a:solidFill>
                <a:latin typeface="+mn-lt"/>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Subtitle</a:t>
            </a:r>
          </a:p>
        </p:txBody>
      </p:sp>
      <p:sp>
        <p:nvSpPr>
          <p:cNvPr id="7" name="Text Placeholder 2">
            <a:extLst>
              <a:ext uri="{FF2B5EF4-FFF2-40B4-BE49-F238E27FC236}">
                <a16:creationId xmlns:a16="http://schemas.microsoft.com/office/drawing/2014/main" id="{B8CA8218-1F96-926F-0917-A1DA9EC3D62E}"/>
              </a:ext>
            </a:extLst>
          </p:cNvPr>
          <p:cNvSpPr>
            <a:spLocks noGrp="1"/>
          </p:cNvSpPr>
          <p:nvPr>
            <p:ph type="body" sz="quarter" idx="24" hasCustomPrompt="1"/>
          </p:nvPr>
        </p:nvSpPr>
        <p:spPr>
          <a:xfrm>
            <a:off x="6720840" y="2605600"/>
            <a:ext cx="4846320" cy="365760"/>
          </a:xfrm>
          <a:prstGeom prst="rect">
            <a:avLst/>
          </a:prstGeom>
        </p:spPr>
        <p:txBody>
          <a:bodyPr lIns="45720" tIns="45720" rIns="45720" bIns="45720" anchor="ctr"/>
          <a:lstStyle>
            <a:lvl1pPr marL="0" indent="0">
              <a:lnSpc>
                <a:spcPct val="100000"/>
              </a:lnSpc>
              <a:spcBef>
                <a:spcPts val="0"/>
              </a:spcBef>
              <a:buFont typeface="Arial" panose="020B0604020202020204" pitchFamily="34" charset="0"/>
              <a:buNone/>
              <a:defRPr sz="1600" b="0" i="0" baseline="0">
                <a:solidFill>
                  <a:schemeClr val="tx1"/>
                </a:solidFill>
                <a:latin typeface="+mn-lt"/>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Subtitle</a:t>
            </a:r>
          </a:p>
        </p:txBody>
      </p:sp>
      <p:sp>
        <p:nvSpPr>
          <p:cNvPr id="8" name="Text Placeholder 2">
            <a:extLst>
              <a:ext uri="{FF2B5EF4-FFF2-40B4-BE49-F238E27FC236}">
                <a16:creationId xmlns:a16="http://schemas.microsoft.com/office/drawing/2014/main" id="{5DA6A0B3-3F42-9922-BAAE-F792CABE6A62}"/>
              </a:ext>
            </a:extLst>
          </p:cNvPr>
          <p:cNvSpPr>
            <a:spLocks noGrp="1"/>
          </p:cNvSpPr>
          <p:nvPr>
            <p:ph type="body" sz="quarter" idx="26" hasCustomPrompt="1"/>
          </p:nvPr>
        </p:nvSpPr>
        <p:spPr>
          <a:xfrm>
            <a:off x="6720840" y="4464997"/>
            <a:ext cx="4846320" cy="365760"/>
          </a:xfrm>
          <a:prstGeom prst="rect">
            <a:avLst/>
          </a:prstGeom>
        </p:spPr>
        <p:txBody>
          <a:bodyPr lIns="45720" tIns="45720" rIns="45720" bIns="45720" anchor="ctr"/>
          <a:lstStyle>
            <a:lvl1pPr marL="0" indent="0">
              <a:lnSpc>
                <a:spcPct val="100000"/>
              </a:lnSpc>
              <a:spcBef>
                <a:spcPts val="0"/>
              </a:spcBef>
              <a:buFont typeface="Arial" panose="020B0604020202020204" pitchFamily="34" charset="0"/>
              <a:buNone/>
              <a:defRPr sz="1600" b="0" i="0" baseline="0">
                <a:solidFill>
                  <a:schemeClr val="tx1"/>
                </a:solidFill>
                <a:latin typeface="+mn-lt"/>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Subtitle</a:t>
            </a:r>
          </a:p>
        </p:txBody>
      </p:sp>
      <p:sp>
        <p:nvSpPr>
          <p:cNvPr id="9" name="Text Placeholder 2">
            <a:extLst>
              <a:ext uri="{FF2B5EF4-FFF2-40B4-BE49-F238E27FC236}">
                <a16:creationId xmlns:a16="http://schemas.microsoft.com/office/drawing/2014/main" id="{A0A54D0A-2CB9-C133-9718-79E64013583A}"/>
              </a:ext>
            </a:extLst>
          </p:cNvPr>
          <p:cNvSpPr>
            <a:spLocks noGrp="1"/>
          </p:cNvSpPr>
          <p:nvPr>
            <p:ph type="body" sz="quarter" idx="15" hasCustomPrompt="1"/>
          </p:nvPr>
        </p:nvSpPr>
        <p:spPr>
          <a:xfrm>
            <a:off x="6720840" y="1246523"/>
            <a:ext cx="4846320" cy="1097280"/>
          </a:xfrm>
          <a:prstGeom prst="rect">
            <a:avLst/>
          </a:prstGeom>
        </p:spPr>
        <p:txBody>
          <a:bodyPr lIns="45720" tIns="45720" rIns="45720" bIns="45720"/>
          <a:lstStyle>
            <a:lvl1pPr marL="0" marR="0" indent="0" algn="l" defTabSz="912276" rtl="0" eaLnBrk="1" fontAlgn="base" latinLnBrk="0" hangingPunct="1">
              <a:lnSpc>
                <a:spcPct val="95000"/>
              </a:lnSpc>
              <a:spcBef>
                <a:spcPts val="0"/>
              </a:spcBef>
              <a:spcAft>
                <a:spcPts val="0"/>
              </a:spcAft>
              <a:buClr>
                <a:schemeClr val="tx2"/>
              </a:buClr>
              <a:buSzPct val="90000"/>
              <a:buFont typeface="Arial" panose="020B0604020202020204" pitchFamily="34" charset="0"/>
              <a:buNone/>
              <a:tabLst/>
              <a:defRPr sz="1400" b="0" i="0" baseline="0">
                <a:solidFill>
                  <a:schemeClr val="tx1"/>
                </a:solidFill>
                <a:latin typeface="+mn-lt"/>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 et dolore. 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a:t>
            </a:r>
          </a:p>
          <a:p>
            <a:pPr lvl="0"/>
            <a:endParaRPr lang="en-GB"/>
          </a:p>
        </p:txBody>
      </p:sp>
      <p:sp>
        <p:nvSpPr>
          <p:cNvPr id="10" name="Text Placeholder 2">
            <a:extLst>
              <a:ext uri="{FF2B5EF4-FFF2-40B4-BE49-F238E27FC236}">
                <a16:creationId xmlns:a16="http://schemas.microsoft.com/office/drawing/2014/main" id="{FE7857C7-CFC6-7ADB-633F-1D3BDB556DC3}"/>
              </a:ext>
            </a:extLst>
          </p:cNvPr>
          <p:cNvSpPr>
            <a:spLocks noGrp="1"/>
          </p:cNvSpPr>
          <p:nvPr>
            <p:ph type="body" sz="quarter" idx="28" hasCustomPrompt="1"/>
          </p:nvPr>
        </p:nvSpPr>
        <p:spPr>
          <a:xfrm>
            <a:off x="6720840" y="3105920"/>
            <a:ext cx="4846320" cy="1097280"/>
          </a:xfrm>
          <a:prstGeom prst="rect">
            <a:avLst/>
          </a:prstGeom>
        </p:spPr>
        <p:txBody>
          <a:bodyPr lIns="45720" tIns="45720" rIns="45720" bIns="45720"/>
          <a:lstStyle>
            <a:lvl1pPr marL="0" marR="0" indent="0" algn="l" defTabSz="912276" rtl="0" eaLnBrk="1" fontAlgn="base" latinLnBrk="0" hangingPunct="1">
              <a:lnSpc>
                <a:spcPct val="95000"/>
              </a:lnSpc>
              <a:spcBef>
                <a:spcPts val="0"/>
              </a:spcBef>
              <a:spcAft>
                <a:spcPts val="0"/>
              </a:spcAft>
              <a:buClr>
                <a:schemeClr val="tx2"/>
              </a:buClr>
              <a:buSzPct val="90000"/>
              <a:buFont typeface="Arial" panose="020B0604020202020204" pitchFamily="34" charset="0"/>
              <a:buNone/>
              <a:tabLst/>
              <a:defRPr sz="1400" b="0" i="0" baseline="0">
                <a:solidFill>
                  <a:schemeClr val="tx1"/>
                </a:solidFill>
                <a:latin typeface="+mn-lt"/>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 et dolore. 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a:t>
            </a:r>
          </a:p>
          <a:p>
            <a:pPr lvl="0"/>
            <a:endParaRPr lang="en-GB"/>
          </a:p>
        </p:txBody>
      </p:sp>
      <p:sp>
        <p:nvSpPr>
          <p:cNvPr id="11" name="Text Placeholder 2">
            <a:extLst>
              <a:ext uri="{FF2B5EF4-FFF2-40B4-BE49-F238E27FC236}">
                <a16:creationId xmlns:a16="http://schemas.microsoft.com/office/drawing/2014/main" id="{3956A5C8-C1EE-D5F1-1FDE-C826F9C25E53}"/>
              </a:ext>
            </a:extLst>
          </p:cNvPr>
          <p:cNvSpPr>
            <a:spLocks noGrp="1"/>
          </p:cNvSpPr>
          <p:nvPr>
            <p:ph type="body" sz="quarter" idx="29" hasCustomPrompt="1"/>
          </p:nvPr>
        </p:nvSpPr>
        <p:spPr>
          <a:xfrm>
            <a:off x="6720840" y="4965316"/>
            <a:ext cx="4846320" cy="1097280"/>
          </a:xfrm>
          <a:prstGeom prst="rect">
            <a:avLst/>
          </a:prstGeom>
        </p:spPr>
        <p:txBody>
          <a:bodyPr lIns="45720" tIns="45720" rIns="45720" bIns="45720"/>
          <a:lstStyle>
            <a:lvl1pPr marL="0" marR="0" indent="0" algn="l" defTabSz="912276" rtl="0" eaLnBrk="1" fontAlgn="base" latinLnBrk="0" hangingPunct="1">
              <a:lnSpc>
                <a:spcPct val="95000"/>
              </a:lnSpc>
              <a:spcBef>
                <a:spcPts val="0"/>
              </a:spcBef>
              <a:spcAft>
                <a:spcPts val="0"/>
              </a:spcAft>
              <a:buClr>
                <a:schemeClr val="tx2"/>
              </a:buClr>
              <a:buSzPct val="90000"/>
              <a:buFont typeface="Arial" panose="020B0604020202020204" pitchFamily="34" charset="0"/>
              <a:buNone/>
              <a:tabLst/>
              <a:defRPr sz="1400" b="0" i="0" baseline="0">
                <a:solidFill>
                  <a:schemeClr val="tx1"/>
                </a:solidFill>
                <a:latin typeface="+mn-lt"/>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 et dolore. 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a:t>
            </a:r>
          </a:p>
          <a:p>
            <a:pPr lvl="0"/>
            <a:endParaRPr lang="en-GB"/>
          </a:p>
        </p:txBody>
      </p:sp>
      <p:sp>
        <p:nvSpPr>
          <p:cNvPr id="4" name="Text Placeholder 2">
            <a:extLst>
              <a:ext uri="{FF2B5EF4-FFF2-40B4-BE49-F238E27FC236}">
                <a16:creationId xmlns:a16="http://schemas.microsoft.com/office/drawing/2014/main" id="{596C5BB2-EAA0-1030-EEEE-5D28A08C67B0}"/>
              </a:ext>
            </a:extLst>
          </p:cNvPr>
          <p:cNvSpPr>
            <a:spLocks noGrp="1"/>
          </p:cNvSpPr>
          <p:nvPr>
            <p:ph type="body" sz="quarter" idx="14" hasCustomPrompt="1"/>
          </p:nvPr>
        </p:nvSpPr>
        <p:spPr>
          <a:xfrm>
            <a:off x="632126" y="431800"/>
            <a:ext cx="4572000" cy="304800"/>
          </a:xfrm>
          <a:prstGeom prst="rect">
            <a:avLst/>
          </a:prstGeom>
        </p:spPr>
        <p:txBody>
          <a:bodyPr lIns="45720" tIns="45720" rIns="45720" bIns="45720"/>
          <a:lstStyle>
            <a:lvl1pPr marL="0" indent="0">
              <a:buFont typeface="Arial" panose="020B0604020202020204" pitchFamily="34" charset="0"/>
              <a:buNone/>
              <a:defRPr sz="14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Section title</a:t>
            </a:r>
          </a:p>
        </p:txBody>
      </p:sp>
      <p:sp>
        <p:nvSpPr>
          <p:cNvPr id="14" name="Title Placeholder 1">
            <a:extLst>
              <a:ext uri="{FF2B5EF4-FFF2-40B4-BE49-F238E27FC236}">
                <a16:creationId xmlns:a16="http://schemas.microsoft.com/office/drawing/2014/main" id="{09AC8211-966A-8BD9-DA4C-39DC7380ADE0}"/>
              </a:ext>
            </a:extLst>
          </p:cNvPr>
          <p:cNvSpPr>
            <a:spLocks noGrp="1"/>
          </p:cNvSpPr>
          <p:nvPr>
            <p:ph type="title" hasCustomPrompt="1"/>
          </p:nvPr>
        </p:nvSpPr>
        <p:spPr>
          <a:xfrm>
            <a:off x="609602" y="2389491"/>
            <a:ext cx="4594524" cy="1668780"/>
          </a:xfrm>
          <a:prstGeom prst="rect">
            <a:avLst/>
          </a:prstGeom>
        </p:spPr>
        <p:txBody>
          <a:bodyPr vert="horz" lIns="45720" tIns="45720" rIns="45720" bIns="45720" rtlCol="0" anchor="ctr">
            <a:noAutofit/>
          </a:bodyPr>
          <a:lstStyle>
            <a:lvl1pPr>
              <a:defRPr sz="4400"/>
            </a:lvl1pPr>
          </a:lstStyle>
          <a:p>
            <a:r>
              <a:rPr lang="en-US"/>
              <a:t>Click to edit master title style</a:t>
            </a:r>
          </a:p>
        </p:txBody>
      </p:sp>
    </p:spTree>
    <p:extLst>
      <p:ext uri="{BB962C8B-B14F-4D97-AF65-F5344CB8AC3E}">
        <p14:creationId xmlns:p14="http://schemas.microsoft.com/office/powerpoint/2010/main" val="17235351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5760">
          <p15:clr>
            <a:srgbClr val="FBAE40"/>
          </p15:clr>
        </p15:guide>
        <p15:guide id="2" pos="1920">
          <p15:clr>
            <a:srgbClr val="FBAE4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Half Page Midnight 3">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E41C29C-6FEC-2B4F-8596-2BF88EE08B54}"/>
              </a:ext>
            </a:extLst>
          </p:cNvPr>
          <p:cNvSpPr>
            <a:spLocks noChangeArrowheads="1"/>
          </p:cNvSpPr>
          <p:nvPr/>
        </p:nvSpPr>
        <p:spPr bwMode="ltGray">
          <a:xfrm>
            <a:off x="1142755" y="6373473"/>
            <a:ext cx="4534733" cy="175247"/>
          </a:xfrm>
          <a:prstGeom prst="rect">
            <a:avLst/>
          </a:prstGeom>
          <a:noFill/>
          <a:ln w="9525">
            <a:noFill/>
            <a:miter lim="800000"/>
            <a:headEnd/>
            <a:tailEnd/>
          </a:ln>
          <a:effectLst/>
        </p:spPr>
        <p:txBody>
          <a:bodyPr wrap="square" lIns="82115" tIns="41056" rIns="82115" bIns="41056" anchor="b">
            <a:spAutoFit/>
          </a:bodyPr>
          <a:lstStyle/>
          <a:p>
            <a:pPr defTabSz="814318" fontAlgn="auto">
              <a:spcBef>
                <a:spcPts val="0"/>
              </a:spcBef>
              <a:spcAft>
                <a:spcPts val="0"/>
              </a:spcAft>
              <a:defRPr/>
            </a:pPr>
            <a:r>
              <a:rPr lang="en-US" sz="600" b="0" i="0" spc="27" baseline="0">
                <a:solidFill>
                  <a:schemeClr val="bg2"/>
                </a:solidFill>
                <a:latin typeface="+mn-lt"/>
                <a:ea typeface="+mn-ea"/>
                <a:cs typeface="CiscoSansTT Light" panose="020B0503020201020303" pitchFamily="34" charset="0"/>
              </a:rPr>
              <a:t>© 2023  Cisco and/or its affiliates. All rights reserved.   Cisco Confidential</a:t>
            </a:r>
          </a:p>
        </p:txBody>
      </p:sp>
      <p:pic>
        <p:nvPicPr>
          <p:cNvPr id="3" name="Picture 7">
            <a:extLst>
              <a:ext uri="{FF2B5EF4-FFF2-40B4-BE49-F238E27FC236}">
                <a16:creationId xmlns:a16="http://schemas.microsoft.com/office/drawing/2014/main" id="{293D168C-8A00-4D1A-279C-0D2E586D4D17}"/>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609602" y="6342698"/>
            <a:ext cx="396305" cy="208228"/>
          </a:xfrm>
          <a:prstGeom prst="rect">
            <a:avLst/>
          </a:prstGeom>
        </p:spPr>
      </p:pic>
      <p:sp>
        <p:nvSpPr>
          <p:cNvPr id="5" name="Rectangle 4">
            <a:extLst>
              <a:ext uri="{FF2B5EF4-FFF2-40B4-BE49-F238E27FC236}">
                <a16:creationId xmlns:a16="http://schemas.microsoft.com/office/drawing/2014/main" id="{C185D6C4-923D-0A37-5765-F4FFA48FC1C2}"/>
              </a:ext>
            </a:extLst>
          </p:cNvPr>
          <p:cNvSpPr/>
          <p:nvPr/>
        </p:nvSpPr>
        <p:spPr>
          <a:xfrm>
            <a:off x="6096000" y="0"/>
            <a:ext cx="6096000" cy="6858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 Placeholder 2">
            <a:extLst>
              <a:ext uri="{FF2B5EF4-FFF2-40B4-BE49-F238E27FC236}">
                <a16:creationId xmlns:a16="http://schemas.microsoft.com/office/drawing/2014/main" id="{15B3E190-93EE-235A-0F6B-07C04E09A1D3}"/>
              </a:ext>
            </a:extLst>
          </p:cNvPr>
          <p:cNvSpPr>
            <a:spLocks noGrp="1"/>
          </p:cNvSpPr>
          <p:nvPr>
            <p:ph type="body" sz="quarter" idx="21" hasCustomPrompt="1"/>
          </p:nvPr>
        </p:nvSpPr>
        <p:spPr>
          <a:xfrm>
            <a:off x="6720840" y="746203"/>
            <a:ext cx="4846320" cy="365760"/>
          </a:xfrm>
          <a:prstGeom prst="rect">
            <a:avLst/>
          </a:prstGeom>
        </p:spPr>
        <p:txBody>
          <a:bodyPr lIns="45720" tIns="45720" rIns="45720" bIns="45720" anchor="ctr"/>
          <a:lstStyle>
            <a:lvl1pPr marL="0" indent="0">
              <a:lnSpc>
                <a:spcPct val="100000"/>
              </a:lnSpc>
              <a:spcBef>
                <a:spcPts val="0"/>
              </a:spcBef>
              <a:buFont typeface="Arial" panose="020B0604020202020204" pitchFamily="34" charset="0"/>
              <a:buNone/>
              <a:defRPr sz="1600" b="0" i="0" baseline="0">
                <a:solidFill>
                  <a:schemeClr val="tx1"/>
                </a:solidFill>
                <a:latin typeface="+mn-lt"/>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Subtitle</a:t>
            </a:r>
          </a:p>
        </p:txBody>
      </p:sp>
      <p:sp>
        <p:nvSpPr>
          <p:cNvPr id="9" name="Text Placeholder 2">
            <a:extLst>
              <a:ext uri="{FF2B5EF4-FFF2-40B4-BE49-F238E27FC236}">
                <a16:creationId xmlns:a16="http://schemas.microsoft.com/office/drawing/2014/main" id="{618BC08B-D219-8756-C142-C4584D727A25}"/>
              </a:ext>
            </a:extLst>
          </p:cNvPr>
          <p:cNvSpPr>
            <a:spLocks noGrp="1"/>
          </p:cNvSpPr>
          <p:nvPr>
            <p:ph type="body" sz="quarter" idx="24" hasCustomPrompt="1"/>
          </p:nvPr>
        </p:nvSpPr>
        <p:spPr>
          <a:xfrm>
            <a:off x="6720840" y="2605600"/>
            <a:ext cx="4846320" cy="365760"/>
          </a:xfrm>
          <a:prstGeom prst="rect">
            <a:avLst/>
          </a:prstGeom>
        </p:spPr>
        <p:txBody>
          <a:bodyPr lIns="45720" tIns="45720" rIns="45720" bIns="45720" anchor="ctr"/>
          <a:lstStyle>
            <a:lvl1pPr marL="0" indent="0">
              <a:lnSpc>
                <a:spcPct val="100000"/>
              </a:lnSpc>
              <a:spcBef>
                <a:spcPts val="0"/>
              </a:spcBef>
              <a:buFont typeface="Arial" panose="020B0604020202020204" pitchFamily="34" charset="0"/>
              <a:buNone/>
              <a:defRPr sz="1600" b="0" i="0" baseline="0">
                <a:solidFill>
                  <a:schemeClr val="tx1"/>
                </a:solidFill>
                <a:latin typeface="+mn-lt"/>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Subtitle</a:t>
            </a:r>
          </a:p>
        </p:txBody>
      </p:sp>
      <p:sp>
        <p:nvSpPr>
          <p:cNvPr id="10" name="Text Placeholder 2">
            <a:extLst>
              <a:ext uri="{FF2B5EF4-FFF2-40B4-BE49-F238E27FC236}">
                <a16:creationId xmlns:a16="http://schemas.microsoft.com/office/drawing/2014/main" id="{04803960-9A60-1EDC-E465-98985D436CDA}"/>
              </a:ext>
            </a:extLst>
          </p:cNvPr>
          <p:cNvSpPr>
            <a:spLocks noGrp="1"/>
          </p:cNvSpPr>
          <p:nvPr>
            <p:ph type="body" sz="quarter" idx="26" hasCustomPrompt="1"/>
          </p:nvPr>
        </p:nvSpPr>
        <p:spPr>
          <a:xfrm>
            <a:off x="6720840" y="4464997"/>
            <a:ext cx="4846320" cy="365760"/>
          </a:xfrm>
          <a:prstGeom prst="rect">
            <a:avLst/>
          </a:prstGeom>
        </p:spPr>
        <p:txBody>
          <a:bodyPr lIns="45720" tIns="45720" rIns="45720" bIns="45720" anchor="ctr"/>
          <a:lstStyle>
            <a:lvl1pPr marL="0" indent="0">
              <a:lnSpc>
                <a:spcPct val="100000"/>
              </a:lnSpc>
              <a:spcBef>
                <a:spcPts val="0"/>
              </a:spcBef>
              <a:buFont typeface="Arial" panose="020B0604020202020204" pitchFamily="34" charset="0"/>
              <a:buNone/>
              <a:defRPr sz="1600" b="0" i="0" baseline="0">
                <a:solidFill>
                  <a:schemeClr val="tx1"/>
                </a:solidFill>
                <a:latin typeface="+mn-lt"/>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Subtitle</a:t>
            </a:r>
          </a:p>
        </p:txBody>
      </p:sp>
      <p:sp>
        <p:nvSpPr>
          <p:cNvPr id="11" name="Text Placeholder 2">
            <a:extLst>
              <a:ext uri="{FF2B5EF4-FFF2-40B4-BE49-F238E27FC236}">
                <a16:creationId xmlns:a16="http://schemas.microsoft.com/office/drawing/2014/main" id="{FF220C6C-65CC-3070-48A3-52BC6CD2323F}"/>
              </a:ext>
            </a:extLst>
          </p:cNvPr>
          <p:cNvSpPr>
            <a:spLocks noGrp="1"/>
          </p:cNvSpPr>
          <p:nvPr>
            <p:ph type="body" sz="quarter" idx="15" hasCustomPrompt="1"/>
          </p:nvPr>
        </p:nvSpPr>
        <p:spPr>
          <a:xfrm>
            <a:off x="6720840" y="1246523"/>
            <a:ext cx="4846320" cy="1097280"/>
          </a:xfrm>
          <a:prstGeom prst="rect">
            <a:avLst/>
          </a:prstGeom>
        </p:spPr>
        <p:txBody>
          <a:bodyPr lIns="45720" tIns="45720" rIns="45720" bIns="45720"/>
          <a:lstStyle>
            <a:lvl1pPr marL="0" marR="0" indent="0" algn="l" defTabSz="912276" rtl="0" eaLnBrk="1" fontAlgn="base" latinLnBrk="0" hangingPunct="1">
              <a:lnSpc>
                <a:spcPct val="95000"/>
              </a:lnSpc>
              <a:spcBef>
                <a:spcPts val="0"/>
              </a:spcBef>
              <a:spcAft>
                <a:spcPts val="0"/>
              </a:spcAft>
              <a:buClr>
                <a:schemeClr val="tx2"/>
              </a:buClr>
              <a:buSzPct val="90000"/>
              <a:buFont typeface="Arial" panose="020B0604020202020204" pitchFamily="34" charset="0"/>
              <a:buNone/>
              <a:tabLst/>
              <a:defRPr sz="1400" b="0" i="0" baseline="0">
                <a:solidFill>
                  <a:schemeClr val="tx1"/>
                </a:solidFill>
                <a:latin typeface="+mn-lt"/>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 et dolore. 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a:t>
            </a:r>
          </a:p>
          <a:p>
            <a:pPr lvl="0"/>
            <a:endParaRPr lang="en-GB"/>
          </a:p>
        </p:txBody>
      </p:sp>
      <p:sp>
        <p:nvSpPr>
          <p:cNvPr id="12" name="Text Placeholder 2">
            <a:extLst>
              <a:ext uri="{FF2B5EF4-FFF2-40B4-BE49-F238E27FC236}">
                <a16:creationId xmlns:a16="http://schemas.microsoft.com/office/drawing/2014/main" id="{995A9DA7-0C91-35C3-D416-9F0304263448}"/>
              </a:ext>
            </a:extLst>
          </p:cNvPr>
          <p:cNvSpPr>
            <a:spLocks noGrp="1"/>
          </p:cNvSpPr>
          <p:nvPr>
            <p:ph type="body" sz="quarter" idx="28" hasCustomPrompt="1"/>
          </p:nvPr>
        </p:nvSpPr>
        <p:spPr>
          <a:xfrm>
            <a:off x="6720840" y="3105920"/>
            <a:ext cx="4846320" cy="1097280"/>
          </a:xfrm>
          <a:prstGeom prst="rect">
            <a:avLst/>
          </a:prstGeom>
        </p:spPr>
        <p:txBody>
          <a:bodyPr lIns="45720" tIns="45720" rIns="45720" bIns="45720"/>
          <a:lstStyle>
            <a:lvl1pPr marL="0" marR="0" indent="0" algn="l" defTabSz="912276" rtl="0" eaLnBrk="1" fontAlgn="base" latinLnBrk="0" hangingPunct="1">
              <a:lnSpc>
                <a:spcPct val="95000"/>
              </a:lnSpc>
              <a:spcBef>
                <a:spcPts val="0"/>
              </a:spcBef>
              <a:spcAft>
                <a:spcPts val="0"/>
              </a:spcAft>
              <a:buClr>
                <a:schemeClr val="tx2"/>
              </a:buClr>
              <a:buSzPct val="90000"/>
              <a:buFont typeface="Arial" panose="020B0604020202020204" pitchFamily="34" charset="0"/>
              <a:buNone/>
              <a:tabLst/>
              <a:defRPr sz="1400" b="0" i="0" baseline="0">
                <a:solidFill>
                  <a:schemeClr val="tx1"/>
                </a:solidFill>
                <a:latin typeface="+mn-lt"/>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 et dolore. 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a:t>
            </a:r>
          </a:p>
          <a:p>
            <a:pPr lvl="0"/>
            <a:endParaRPr lang="en-GB"/>
          </a:p>
        </p:txBody>
      </p:sp>
      <p:sp>
        <p:nvSpPr>
          <p:cNvPr id="13" name="Text Placeholder 2">
            <a:extLst>
              <a:ext uri="{FF2B5EF4-FFF2-40B4-BE49-F238E27FC236}">
                <a16:creationId xmlns:a16="http://schemas.microsoft.com/office/drawing/2014/main" id="{E6DF162A-E518-4D2F-E1D4-46E7A06FEE65}"/>
              </a:ext>
            </a:extLst>
          </p:cNvPr>
          <p:cNvSpPr>
            <a:spLocks noGrp="1"/>
          </p:cNvSpPr>
          <p:nvPr>
            <p:ph type="body" sz="quarter" idx="29" hasCustomPrompt="1"/>
          </p:nvPr>
        </p:nvSpPr>
        <p:spPr>
          <a:xfrm>
            <a:off x="6720840" y="4965316"/>
            <a:ext cx="4846320" cy="1097280"/>
          </a:xfrm>
          <a:prstGeom prst="rect">
            <a:avLst/>
          </a:prstGeom>
        </p:spPr>
        <p:txBody>
          <a:bodyPr lIns="45720" tIns="45720" rIns="45720" bIns="45720"/>
          <a:lstStyle>
            <a:lvl1pPr marL="0" marR="0" indent="0" algn="l" defTabSz="912276" rtl="0" eaLnBrk="1" fontAlgn="base" latinLnBrk="0" hangingPunct="1">
              <a:lnSpc>
                <a:spcPct val="95000"/>
              </a:lnSpc>
              <a:spcBef>
                <a:spcPts val="0"/>
              </a:spcBef>
              <a:spcAft>
                <a:spcPts val="0"/>
              </a:spcAft>
              <a:buClr>
                <a:schemeClr val="tx2"/>
              </a:buClr>
              <a:buSzPct val="90000"/>
              <a:buFont typeface="Arial" panose="020B0604020202020204" pitchFamily="34" charset="0"/>
              <a:buNone/>
              <a:tabLst/>
              <a:defRPr sz="1400" b="0" i="0" baseline="0">
                <a:solidFill>
                  <a:schemeClr val="tx1"/>
                </a:solidFill>
                <a:latin typeface="+mn-lt"/>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 et dolore. 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a:t>
            </a:r>
          </a:p>
          <a:p>
            <a:pPr lvl="0"/>
            <a:endParaRPr lang="en-GB"/>
          </a:p>
        </p:txBody>
      </p:sp>
      <p:sp>
        <p:nvSpPr>
          <p:cNvPr id="4" name="Text Placeholder 2">
            <a:extLst>
              <a:ext uri="{FF2B5EF4-FFF2-40B4-BE49-F238E27FC236}">
                <a16:creationId xmlns:a16="http://schemas.microsoft.com/office/drawing/2014/main" id="{74DE6FCA-9477-3080-6D9A-BF19D9088219}"/>
              </a:ext>
            </a:extLst>
          </p:cNvPr>
          <p:cNvSpPr>
            <a:spLocks noGrp="1"/>
          </p:cNvSpPr>
          <p:nvPr>
            <p:ph type="body" sz="quarter" idx="14" hasCustomPrompt="1"/>
          </p:nvPr>
        </p:nvSpPr>
        <p:spPr>
          <a:xfrm>
            <a:off x="632126" y="431800"/>
            <a:ext cx="4572000" cy="304800"/>
          </a:xfrm>
          <a:prstGeom prst="rect">
            <a:avLst/>
          </a:prstGeom>
        </p:spPr>
        <p:txBody>
          <a:bodyPr lIns="45720" tIns="45720" rIns="45720" bIns="45720"/>
          <a:lstStyle>
            <a:lvl1pPr marL="0" indent="0">
              <a:buFont typeface="Arial" panose="020B0604020202020204" pitchFamily="34" charset="0"/>
              <a:buNone/>
              <a:defRPr sz="1400" b="0" i="0" baseline="0">
                <a:solidFill>
                  <a:schemeClr val="bg2"/>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Section title</a:t>
            </a:r>
          </a:p>
        </p:txBody>
      </p:sp>
      <p:sp>
        <p:nvSpPr>
          <p:cNvPr id="16" name="Title Placeholder 1">
            <a:extLst>
              <a:ext uri="{FF2B5EF4-FFF2-40B4-BE49-F238E27FC236}">
                <a16:creationId xmlns:a16="http://schemas.microsoft.com/office/drawing/2014/main" id="{3EA95E83-5C21-97F4-1503-23FF4926ADCF}"/>
              </a:ext>
            </a:extLst>
          </p:cNvPr>
          <p:cNvSpPr>
            <a:spLocks noGrp="1"/>
          </p:cNvSpPr>
          <p:nvPr>
            <p:ph type="title" hasCustomPrompt="1"/>
          </p:nvPr>
        </p:nvSpPr>
        <p:spPr>
          <a:xfrm>
            <a:off x="609602" y="2389491"/>
            <a:ext cx="4594524" cy="1668780"/>
          </a:xfrm>
          <a:prstGeom prst="rect">
            <a:avLst/>
          </a:prstGeom>
        </p:spPr>
        <p:txBody>
          <a:bodyPr vert="horz" lIns="45720" tIns="45720" rIns="45720" bIns="45720" rtlCol="0" anchor="ctr">
            <a:noAutofit/>
          </a:bodyPr>
          <a:lstStyle>
            <a:lvl1pPr>
              <a:defRPr sz="4400">
                <a:solidFill>
                  <a:schemeClr val="accent1"/>
                </a:solidFill>
              </a:defRPr>
            </a:lvl1pPr>
          </a:lstStyle>
          <a:p>
            <a:r>
              <a:rPr lang="en-US"/>
              <a:t>Click to edit master title style</a:t>
            </a:r>
          </a:p>
        </p:txBody>
      </p:sp>
    </p:spTree>
    <p:extLst>
      <p:ext uri="{BB962C8B-B14F-4D97-AF65-F5344CB8AC3E}">
        <p14:creationId xmlns:p14="http://schemas.microsoft.com/office/powerpoint/2010/main" val="373092166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5760">
          <p15:clr>
            <a:srgbClr val="FBAE40"/>
          </p15:clr>
        </p15:guide>
        <p15:guide id="2" pos="1920">
          <p15:clr>
            <a:srgbClr val="FBAE4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Half Page Photo Caption">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6786035" y="431802"/>
            <a:ext cx="5405967" cy="5201356"/>
          </a:xfrm>
          <a:prstGeom prst="rect">
            <a:avLst/>
          </a:prstGeom>
          <a:solidFill>
            <a:schemeClr val="accent4">
              <a:alpha val="25000"/>
            </a:schemeClr>
          </a:solidFill>
        </p:spPr>
        <p:txBody>
          <a:bodyPr anchor="ctr" anchorCtr="0"/>
          <a:lstStyle>
            <a:lvl1pPr marL="0" indent="0" algn="ctr">
              <a:buNone/>
              <a:defRPr>
                <a:solidFill>
                  <a:schemeClr val="tx1"/>
                </a:solidFill>
              </a:defRPr>
            </a:lvl1pPr>
          </a:lstStyle>
          <a:p>
            <a:r>
              <a:rPr lang="en-GB"/>
              <a:t>Click icon to add picture</a:t>
            </a:r>
            <a:endParaRPr lang="en-US"/>
          </a:p>
        </p:txBody>
      </p:sp>
      <p:sp>
        <p:nvSpPr>
          <p:cNvPr id="9" name="Text Placeholder 8"/>
          <p:cNvSpPr>
            <a:spLocks noGrp="1"/>
          </p:cNvSpPr>
          <p:nvPr>
            <p:ph type="body" sz="quarter" idx="11" hasCustomPrompt="1"/>
          </p:nvPr>
        </p:nvSpPr>
        <p:spPr>
          <a:xfrm>
            <a:off x="6786035" y="5893686"/>
            <a:ext cx="4745567" cy="365760"/>
          </a:xfrm>
          <a:prstGeom prst="rect">
            <a:avLst/>
          </a:prstGeom>
        </p:spPr>
        <p:txBody>
          <a:bodyPr lIns="45720" tIns="45720" rIns="45720" bIns="45720"/>
          <a:lstStyle>
            <a:lvl1pPr marL="0" indent="0">
              <a:buNone/>
              <a:defRPr sz="1600">
                <a:solidFill>
                  <a:schemeClr val="tx1"/>
                </a:solidFill>
              </a:defRPr>
            </a:lvl1pPr>
          </a:lstStyle>
          <a:p>
            <a:pPr lvl="0"/>
            <a:r>
              <a:rPr lang="en-US"/>
              <a:t>Photo caption</a:t>
            </a:r>
          </a:p>
        </p:txBody>
      </p:sp>
      <p:sp>
        <p:nvSpPr>
          <p:cNvPr id="2" name="Text Placeholder 2">
            <a:extLst>
              <a:ext uri="{FF2B5EF4-FFF2-40B4-BE49-F238E27FC236}">
                <a16:creationId xmlns:a16="http://schemas.microsoft.com/office/drawing/2014/main" id="{35D4FA6F-8B16-848A-2676-892437DBB5FF}"/>
              </a:ext>
            </a:extLst>
          </p:cNvPr>
          <p:cNvSpPr>
            <a:spLocks noGrp="1"/>
          </p:cNvSpPr>
          <p:nvPr>
            <p:ph type="body" sz="quarter" idx="14" hasCustomPrompt="1"/>
          </p:nvPr>
        </p:nvSpPr>
        <p:spPr>
          <a:xfrm>
            <a:off x="632126" y="431800"/>
            <a:ext cx="4572000" cy="304800"/>
          </a:xfrm>
          <a:prstGeom prst="rect">
            <a:avLst/>
          </a:prstGeom>
        </p:spPr>
        <p:txBody>
          <a:bodyPr lIns="45720" tIns="45720" rIns="45720" bIns="45720"/>
          <a:lstStyle>
            <a:lvl1pPr marL="0" indent="0">
              <a:buFont typeface="Arial" panose="020B0604020202020204" pitchFamily="34" charset="0"/>
              <a:buNone/>
              <a:defRPr sz="14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Section title</a:t>
            </a:r>
          </a:p>
        </p:txBody>
      </p:sp>
      <p:sp>
        <p:nvSpPr>
          <p:cNvPr id="8" name="Title Placeholder 1">
            <a:extLst>
              <a:ext uri="{FF2B5EF4-FFF2-40B4-BE49-F238E27FC236}">
                <a16:creationId xmlns:a16="http://schemas.microsoft.com/office/drawing/2014/main" id="{D7E02133-90CD-7A73-3378-09367C5F77ED}"/>
              </a:ext>
            </a:extLst>
          </p:cNvPr>
          <p:cNvSpPr>
            <a:spLocks noGrp="1"/>
          </p:cNvSpPr>
          <p:nvPr>
            <p:ph type="title" hasCustomPrompt="1"/>
          </p:nvPr>
        </p:nvSpPr>
        <p:spPr>
          <a:xfrm>
            <a:off x="609602" y="2389491"/>
            <a:ext cx="4594524" cy="1668780"/>
          </a:xfrm>
          <a:prstGeom prst="rect">
            <a:avLst/>
          </a:prstGeom>
        </p:spPr>
        <p:txBody>
          <a:bodyPr vert="horz" lIns="45720" tIns="45720" rIns="45720" bIns="45720" rtlCol="0" anchor="ctr">
            <a:noAutofit/>
          </a:bodyPr>
          <a:lstStyle>
            <a:lvl1pPr>
              <a:defRPr sz="4400"/>
            </a:lvl1pPr>
          </a:lstStyle>
          <a:p>
            <a:r>
              <a:rPr lang="en-US"/>
              <a:t>Click to edit master title style</a:t>
            </a:r>
          </a:p>
        </p:txBody>
      </p:sp>
    </p:spTree>
    <p:extLst>
      <p:ext uri="{BB962C8B-B14F-4D97-AF65-F5344CB8AC3E}">
        <p14:creationId xmlns:p14="http://schemas.microsoft.com/office/powerpoint/2010/main" val="333948264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7" pos="4275">
          <p15:clr>
            <a:srgbClr val="FBAE4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Half Page Photo">
    <p:spTree>
      <p:nvGrpSpPr>
        <p:cNvPr id="1" name=""/>
        <p:cNvGrpSpPr/>
        <p:nvPr/>
      </p:nvGrpSpPr>
      <p:grpSpPr>
        <a:xfrm>
          <a:off x="0" y="0"/>
          <a:ext cx="0" cy="0"/>
          <a:chOff x="0" y="0"/>
          <a:chExt cx="0" cy="0"/>
        </a:xfrm>
      </p:grpSpPr>
      <p:sp>
        <p:nvSpPr>
          <p:cNvPr id="10" name="Picture Placeholder 6">
            <a:extLst>
              <a:ext uri="{FF2B5EF4-FFF2-40B4-BE49-F238E27FC236}">
                <a16:creationId xmlns:a16="http://schemas.microsoft.com/office/drawing/2014/main" id="{2C94DA5F-CCF7-A048-8A5D-EE8276E9014F}"/>
              </a:ext>
            </a:extLst>
          </p:cNvPr>
          <p:cNvSpPr>
            <a:spLocks noGrp="1"/>
          </p:cNvSpPr>
          <p:nvPr>
            <p:ph type="pic" sz="quarter" idx="10"/>
          </p:nvPr>
        </p:nvSpPr>
        <p:spPr>
          <a:xfrm>
            <a:off x="6096003" y="431800"/>
            <a:ext cx="6096000" cy="6045200"/>
          </a:xfrm>
          <a:prstGeom prst="rect">
            <a:avLst/>
          </a:prstGeom>
          <a:solidFill>
            <a:schemeClr val="accent4">
              <a:alpha val="25000"/>
            </a:schemeClr>
          </a:solidFill>
        </p:spPr>
        <p:txBody>
          <a:bodyPr anchor="ctr" anchorCtr="0"/>
          <a:lstStyle>
            <a:lvl1pPr marL="0" indent="0" algn="ctr">
              <a:buNone/>
              <a:defRPr>
                <a:solidFill>
                  <a:schemeClr val="tx1"/>
                </a:solidFill>
              </a:defRPr>
            </a:lvl1pPr>
          </a:lstStyle>
          <a:p>
            <a:r>
              <a:rPr lang="en-GB"/>
              <a:t>Click icon to add picture</a:t>
            </a:r>
            <a:endParaRPr lang="en-US"/>
          </a:p>
        </p:txBody>
      </p:sp>
      <p:sp>
        <p:nvSpPr>
          <p:cNvPr id="2" name="Text Placeholder 2">
            <a:extLst>
              <a:ext uri="{FF2B5EF4-FFF2-40B4-BE49-F238E27FC236}">
                <a16:creationId xmlns:a16="http://schemas.microsoft.com/office/drawing/2014/main" id="{75226FFA-E401-8D3F-A7A7-AC5403A29F1B}"/>
              </a:ext>
            </a:extLst>
          </p:cNvPr>
          <p:cNvSpPr>
            <a:spLocks noGrp="1"/>
          </p:cNvSpPr>
          <p:nvPr>
            <p:ph type="body" sz="quarter" idx="14" hasCustomPrompt="1"/>
          </p:nvPr>
        </p:nvSpPr>
        <p:spPr>
          <a:xfrm>
            <a:off x="632126" y="431800"/>
            <a:ext cx="4572000" cy="304800"/>
          </a:xfrm>
          <a:prstGeom prst="rect">
            <a:avLst/>
          </a:prstGeom>
        </p:spPr>
        <p:txBody>
          <a:bodyPr lIns="45720" tIns="45720" rIns="45720" bIns="45720"/>
          <a:lstStyle>
            <a:lvl1pPr marL="0" indent="0">
              <a:buFont typeface="Arial" panose="020B0604020202020204" pitchFamily="34" charset="0"/>
              <a:buNone/>
              <a:defRPr sz="14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Section title</a:t>
            </a:r>
          </a:p>
        </p:txBody>
      </p:sp>
      <p:sp>
        <p:nvSpPr>
          <p:cNvPr id="5" name="Title Placeholder 1">
            <a:extLst>
              <a:ext uri="{FF2B5EF4-FFF2-40B4-BE49-F238E27FC236}">
                <a16:creationId xmlns:a16="http://schemas.microsoft.com/office/drawing/2014/main" id="{0B83CA69-90DB-1977-3B75-3C078FC9706E}"/>
              </a:ext>
            </a:extLst>
          </p:cNvPr>
          <p:cNvSpPr>
            <a:spLocks noGrp="1"/>
          </p:cNvSpPr>
          <p:nvPr>
            <p:ph type="title" hasCustomPrompt="1"/>
          </p:nvPr>
        </p:nvSpPr>
        <p:spPr>
          <a:xfrm>
            <a:off x="609602" y="2389491"/>
            <a:ext cx="4594524" cy="1668780"/>
          </a:xfrm>
          <a:prstGeom prst="rect">
            <a:avLst/>
          </a:prstGeom>
        </p:spPr>
        <p:txBody>
          <a:bodyPr vert="horz" lIns="45720" tIns="45720" rIns="45720" bIns="45720" rtlCol="0" anchor="ctr">
            <a:noAutofit/>
          </a:bodyPr>
          <a:lstStyle>
            <a:lvl1pPr>
              <a:defRPr sz="4400"/>
            </a:lvl1pPr>
          </a:lstStyle>
          <a:p>
            <a:r>
              <a:rPr lang="en-US"/>
              <a:t>Click to edit master title style</a:t>
            </a:r>
          </a:p>
        </p:txBody>
      </p:sp>
    </p:spTree>
    <p:extLst>
      <p:ext uri="{BB962C8B-B14F-4D97-AF65-F5344CB8AC3E}">
        <p14:creationId xmlns:p14="http://schemas.microsoft.com/office/powerpoint/2010/main" val="15408621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4" pos="3567">
          <p15:clr>
            <a:srgbClr val="FBAE4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Full Photo Caption">
    <p:spTree>
      <p:nvGrpSpPr>
        <p:cNvPr id="1" name=""/>
        <p:cNvGrpSpPr/>
        <p:nvPr/>
      </p:nvGrpSpPr>
      <p:grpSpPr>
        <a:xfrm>
          <a:off x="0" y="0"/>
          <a:ext cx="0" cy="0"/>
          <a:chOff x="0" y="0"/>
          <a:chExt cx="0" cy="0"/>
        </a:xfrm>
      </p:grpSpPr>
      <p:sp>
        <p:nvSpPr>
          <p:cNvPr id="6" name="Picture Placeholder 2">
            <a:extLst>
              <a:ext uri="{FF2B5EF4-FFF2-40B4-BE49-F238E27FC236}">
                <a16:creationId xmlns:a16="http://schemas.microsoft.com/office/drawing/2014/main" id="{EF1594EA-D397-6C41-A885-CC4BB73C61CA}"/>
              </a:ext>
            </a:extLst>
          </p:cNvPr>
          <p:cNvSpPr>
            <a:spLocks noGrp="1"/>
          </p:cNvSpPr>
          <p:nvPr>
            <p:ph type="pic" sz="quarter" idx="10" hasCustomPrompt="1"/>
          </p:nvPr>
        </p:nvSpPr>
        <p:spPr>
          <a:xfrm>
            <a:off x="1" y="0"/>
            <a:ext cx="12192000" cy="4324904"/>
          </a:xfrm>
          <a:prstGeom prst="rect">
            <a:avLst/>
          </a:prstGeom>
          <a:solidFill>
            <a:schemeClr val="accent4">
              <a:alpha val="25000"/>
            </a:schemeClr>
          </a:solidFill>
        </p:spPr>
        <p:txBody>
          <a:bodyPr vert="horz" lIns="91420" tIns="45710" rIns="91420" bIns="45710" anchor="ctr"/>
          <a:lstStyle>
            <a:lvl1pPr marL="0" indent="0" algn="ctr">
              <a:buNone/>
              <a:defRPr sz="1800" b="0" i="0" baseline="0">
                <a:solidFill>
                  <a:schemeClr val="tx1"/>
                </a:solidFill>
                <a:latin typeface="+mn-lt"/>
                <a:cs typeface="CiscoSans ExtraLight"/>
              </a:defRPr>
            </a:lvl1pPr>
          </a:lstStyle>
          <a:p>
            <a:pPr lvl="0"/>
            <a:r>
              <a:rPr lang="en-US" noProof="0"/>
              <a:t>Click to add picture</a:t>
            </a:r>
          </a:p>
        </p:txBody>
      </p:sp>
      <p:sp>
        <p:nvSpPr>
          <p:cNvPr id="3" name="Title Placeholder 1">
            <a:extLst>
              <a:ext uri="{FF2B5EF4-FFF2-40B4-BE49-F238E27FC236}">
                <a16:creationId xmlns:a16="http://schemas.microsoft.com/office/drawing/2014/main" id="{4B7F8C95-951F-9098-CC7F-F731FC33A01A}"/>
              </a:ext>
            </a:extLst>
          </p:cNvPr>
          <p:cNvSpPr>
            <a:spLocks noGrp="1"/>
          </p:cNvSpPr>
          <p:nvPr>
            <p:ph type="title" hasCustomPrompt="1"/>
          </p:nvPr>
        </p:nvSpPr>
        <p:spPr>
          <a:xfrm>
            <a:off x="609600" y="4333956"/>
            <a:ext cx="10972800" cy="1828800"/>
          </a:xfrm>
          <a:prstGeom prst="rect">
            <a:avLst/>
          </a:prstGeom>
        </p:spPr>
        <p:txBody>
          <a:bodyPr vert="horz" lIns="45720" tIns="45720" rIns="45720" bIns="45720" rtlCol="0" anchor="ctr">
            <a:noAutofit/>
          </a:bodyPr>
          <a:lstStyle>
            <a:lvl1pPr algn="ctr">
              <a:defRPr sz="4400">
                <a:solidFill>
                  <a:schemeClr val="bg1"/>
                </a:solidFill>
              </a:defRPr>
            </a:lvl1pPr>
          </a:lstStyle>
          <a:p>
            <a:r>
              <a:rPr lang="en-US"/>
              <a:t>Click to edit master title style</a:t>
            </a:r>
          </a:p>
        </p:txBody>
      </p:sp>
    </p:spTree>
    <p:extLst>
      <p:ext uri="{BB962C8B-B14F-4D97-AF65-F5344CB8AC3E}">
        <p14:creationId xmlns:p14="http://schemas.microsoft.com/office/powerpoint/2010/main" val="13155700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egue Sky">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B6C47-BF34-58BF-BFE8-DDC169C5472A}"/>
              </a:ext>
            </a:extLst>
          </p:cNvPr>
          <p:cNvSpPr>
            <a:spLocks noGrp="1"/>
          </p:cNvSpPr>
          <p:nvPr>
            <p:ph type="ctrTitle" hasCustomPrompt="1"/>
          </p:nvPr>
        </p:nvSpPr>
        <p:spPr>
          <a:xfrm>
            <a:off x="625930" y="2789671"/>
            <a:ext cx="10232136" cy="637377"/>
          </a:xfrm>
          <a:prstGeom prst="rect">
            <a:avLst/>
          </a:prstGeom>
        </p:spPr>
        <p:txBody>
          <a:bodyPr lIns="45720" tIns="45720" rIns="45720" bIns="45720" anchor="b"/>
          <a:lstStyle>
            <a:lvl1pPr marL="0" indent="0" algn="l">
              <a:lnSpc>
                <a:spcPts val="4800"/>
              </a:lnSpc>
              <a:buFont typeface="Arial" panose="020B0604020202020204" pitchFamily="34" charset="0"/>
              <a:buNone/>
              <a:defRPr sz="4400" b="0" i="0" spc="0" baseline="0">
                <a:solidFill>
                  <a:schemeClr val="bg1"/>
                </a:solidFill>
                <a:latin typeface="+mj-lt"/>
                <a:cs typeface="CiscoSansTT ExtraLight" panose="020B0303020201020303" pitchFamily="34" charset="0"/>
              </a:defRPr>
            </a:lvl1pPr>
          </a:lstStyle>
          <a:p>
            <a:r>
              <a:rPr lang="en-GB"/>
              <a:t>Segue slide</a:t>
            </a:r>
            <a:endParaRPr lang="en-US"/>
          </a:p>
        </p:txBody>
      </p:sp>
    </p:spTree>
    <p:extLst>
      <p:ext uri="{BB962C8B-B14F-4D97-AF65-F5344CB8AC3E}">
        <p14:creationId xmlns:p14="http://schemas.microsoft.com/office/powerpoint/2010/main" val="91044601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Full Photo">
    <p:spTree>
      <p:nvGrpSpPr>
        <p:cNvPr id="1" name=""/>
        <p:cNvGrpSpPr/>
        <p:nvPr/>
      </p:nvGrpSpPr>
      <p:grpSpPr>
        <a:xfrm>
          <a:off x="0" y="0"/>
          <a:ext cx="0" cy="0"/>
          <a:chOff x="0" y="0"/>
          <a:chExt cx="0" cy="0"/>
        </a:xfrm>
      </p:grpSpPr>
      <p:sp>
        <p:nvSpPr>
          <p:cNvPr id="8" name="Picture Placeholder 2">
            <a:extLst>
              <a:ext uri="{FF2B5EF4-FFF2-40B4-BE49-F238E27FC236}">
                <a16:creationId xmlns:a16="http://schemas.microsoft.com/office/drawing/2014/main" id="{45C13F8A-9C96-BC4F-A27C-6AF68C9B9A84}"/>
              </a:ext>
            </a:extLst>
          </p:cNvPr>
          <p:cNvSpPr>
            <a:spLocks noGrp="1"/>
          </p:cNvSpPr>
          <p:nvPr>
            <p:ph type="pic" sz="quarter" idx="10" hasCustomPrompt="1"/>
          </p:nvPr>
        </p:nvSpPr>
        <p:spPr>
          <a:xfrm>
            <a:off x="1" y="0"/>
            <a:ext cx="12192000" cy="5992432"/>
          </a:xfrm>
          <a:prstGeom prst="rect">
            <a:avLst/>
          </a:prstGeom>
          <a:solidFill>
            <a:schemeClr val="accent4">
              <a:alpha val="25000"/>
            </a:schemeClr>
          </a:solidFill>
        </p:spPr>
        <p:txBody>
          <a:bodyPr vert="horz" lIns="91420" tIns="45710" rIns="91420" bIns="45710" anchor="ctr"/>
          <a:lstStyle>
            <a:lvl1pPr marL="0" indent="0" algn="ctr">
              <a:buNone/>
              <a:defRPr sz="1800" b="0" i="0" baseline="0">
                <a:solidFill>
                  <a:schemeClr val="tx1"/>
                </a:solidFill>
                <a:latin typeface="+mn-lt"/>
                <a:cs typeface="CiscoSans ExtraLight"/>
              </a:defRPr>
            </a:lvl1pPr>
          </a:lstStyle>
          <a:p>
            <a:pPr lvl="0"/>
            <a:r>
              <a:rPr lang="en-US" noProof="0"/>
              <a:t>Click to add picture</a:t>
            </a:r>
          </a:p>
        </p:txBody>
      </p:sp>
    </p:spTree>
    <p:extLst>
      <p:ext uri="{BB962C8B-B14F-4D97-AF65-F5344CB8AC3E}">
        <p14:creationId xmlns:p14="http://schemas.microsoft.com/office/powerpoint/2010/main" val="171407915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2384573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Half Page Chart">
    <p:spTree>
      <p:nvGrpSpPr>
        <p:cNvPr id="1" name=""/>
        <p:cNvGrpSpPr/>
        <p:nvPr/>
      </p:nvGrpSpPr>
      <p:grpSpPr>
        <a:xfrm>
          <a:off x="0" y="0"/>
          <a:ext cx="0" cy="0"/>
          <a:chOff x="0" y="0"/>
          <a:chExt cx="0" cy="0"/>
        </a:xfrm>
      </p:grpSpPr>
      <p:sp>
        <p:nvSpPr>
          <p:cNvPr id="6" name="Chart Placeholder 5"/>
          <p:cNvSpPr>
            <a:spLocks noGrp="1"/>
          </p:cNvSpPr>
          <p:nvPr>
            <p:ph type="chart" sz="quarter" idx="10"/>
          </p:nvPr>
        </p:nvSpPr>
        <p:spPr>
          <a:xfrm>
            <a:off x="6786035" y="431803"/>
            <a:ext cx="4796367" cy="5702297"/>
          </a:xfrm>
          <a:prstGeom prst="rect">
            <a:avLst/>
          </a:prstGeom>
          <a:solidFill>
            <a:schemeClr val="accent4">
              <a:alpha val="25000"/>
            </a:schemeClr>
          </a:solidFill>
        </p:spPr>
        <p:txBody>
          <a:bodyPr anchor="ctr" anchorCtr="0"/>
          <a:lstStyle>
            <a:lvl1pPr marL="0" indent="0" algn="ctr">
              <a:buNone/>
              <a:defRPr>
                <a:solidFill>
                  <a:schemeClr val="tx1"/>
                </a:solidFill>
              </a:defRPr>
            </a:lvl1pPr>
          </a:lstStyle>
          <a:p>
            <a:r>
              <a:rPr lang="en-GB"/>
              <a:t>Click icon to add chart</a:t>
            </a:r>
            <a:endParaRPr lang="en-US"/>
          </a:p>
        </p:txBody>
      </p:sp>
      <p:sp>
        <p:nvSpPr>
          <p:cNvPr id="2" name="Text Placeholder 2">
            <a:extLst>
              <a:ext uri="{FF2B5EF4-FFF2-40B4-BE49-F238E27FC236}">
                <a16:creationId xmlns:a16="http://schemas.microsoft.com/office/drawing/2014/main" id="{5BE4A1D4-402D-E43A-DA8F-9D864914384E}"/>
              </a:ext>
            </a:extLst>
          </p:cNvPr>
          <p:cNvSpPr>
            <a:spLocks noGrp="1"/>
          </p:cNvSpPr>
          <p:nvPr>
            <p:ph type="body" sz="quarter" idx="14" hasCustomPrompt="1"/>
          </p:nvPr>
        </p:nvSpPr>
        <p:spPr>
          <a:xfrm>
            <a:off x="632126" y="431800"/>
            <a:ext cx="4572000" cy="304800"/>
          </a:xfrm>
          <a:prstGeom prst="rect">
            <a:avLst/>
          </a:prstGeom>
        </p:spPr>
        <p:txBody>
          <a:bodyPr lIns="45720" tIns="45720" rIns="45720" bIns="45720"/>
          <a:lstStyle>
            <a:lvl1pPr marL="0" indent="0">
              <a:buFont typeface="Arial" panose="020B0604020202020204" pitchFamily="34" charset="0"/>
              <a:buNone/>
              <a:defRPr sz="14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Section title</a:t>
            </a:r>
          </a:p>
        </p:txBody>
      </p:sp>
      <p:sp>
        <p:nvSpPr>
          <p:cNvPr id="10" name="Title Placeholder 1">
            <a:extLst>
              <a:ext uri="{FF2B5EF4-FFF2-40B4-BE49-F238E27FC236}">
                <a16:creationId xmlns:a16="http://schemas.microsoft.com/office/drawing/2014/main" id="{16A48D0D-58D2-4F34-4F9C-0B145014997C}"/>
              </a:ext>
            </a:extLst>
          </p:cNvPr>
          <p:cNvSpPr>
            <a:spLocks noGrp="1"/>
          </p:cNvSpPr>
          <p:nvPr>
            <p:ph type="title" hasCustomPrompt="1"/>
          </p:nvPr>
        </p:nvSpPr>
        <p:spPr>
          <a:xfrm>
            <a:off x="609602" y="2389491"/>
            <a:ext cx="4594524" cy="1668780"/>
          </a:xfrm>
          <a:prstGeom prst="rect">
            <a:avLst/>
          </a:prstGeom>
        </p:spPr>
        <p:txBody>
          <a:bodyPr vert="horz" lIns="45720" tIns="45720" rIns="45720" bIns="45720" rtlCol="0" anchor="ctr">
            <a:noAutofit/>
          </a:bodyPr>
          <a:lstStyle>
            <a:lvl1pPr>
              <a:defRPr sz="4400"/>
            </a:lvl1pPr>
          </a:lstStyle>
          <a:p>
            <a:r>
              <a:rPr lang="en-US"/>
              <a:t>Click to edit master title style</a:t>
            </a:r>
          </a:p>
        </p:txBody>
      </p:sp>
    </p:spTree>
    <p:extLst>
      <p:ext uri="{BB962C8B-B14F-4D97-AF65-F5344CB8AC3E}">
        <p14:creationId xmlns:p14="http://schemas.microsoft.com/office/powerpoint/2010/main" val="130183675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4" pos="3567">
          <p15:clr>
            <a:srgbClr val="FBAE4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Heading w Table">
    <p:spTree>
      <p:nvGrpSpPr>
        <p:cNvPr id="1" name=""/>
        <p:cNvGrpSpPr/>
        <p:nvPr/>
      </p:nvGrpSpPr>
      <p:grpSpPr>
        <a:xfrm>
          <a:off x="0" y="0"/>
          <a:ext cx="0" cy="0"/>
          <a:chOff x="0" y="0"/>
          <a:chExt cx="0" cy="0"/>
        </a:xfrm>
      </p:grpSpPr>
      <p:sp>
        <p:nvSpPr>
          <p:cNvPr id="6" name="Table Placeholder 11">
            <a:extLst>
              <a:ext uri="{FF2B5EF4-FFF2-40B4-BE49-F238E27FC236}">
                <a16:creationId xmlns:a16="http://schemas.microsoft.com/office/drawing/2014/main" id="{C83B223E-030E-74D0-B6FA-BEC3DA7BD3FA}"/>
              </a:ext>
            </a:extLst>
          </p:cNvPr>
          <p:cNvSpPr>
            <a:spLocks noGrp="1"/>
          </p:cNvSpPr>
          <p:nvPr>
            <p:ph type="tbl" sz="quarter" idx="12"/>
          </p:nvPr>
        </p:nvSpPr>
        <p:spPr>
          <a:xfrm>
            <a:off x="621102" y="1409700"/>
            <a:ext cx="10974395" cy="3932321"/>
          </a:xfrm>
          <a:prstGeom prst="rect">
            <a:avLst/>
          </a:prstGeom>
        </p:spPr>
        <p:txBody>
          <a:bodyPr lIns="45720" tIns="45720" rIns="45720" bIns="45720">
            <a:noAutofit/>
          </a:bodyPr>
          <a:lstStyle>
            <a:lvl1pPr marL="0" indent="0" algn="ctr">
              <a:lnSpc>
                <a:spcPct val="100000"/>
              </a:lnSpc>
              <a:spcBef>
                <a:spcPts val="0"/>
              </a:spcBef>
              <a:buNone/>
              <a:defRPr sz="2400" baseline="0">
                <a:solidFill>
                  <a:schemeClr val="tx1"/>
                </a:solidFill>
                <a:latin typeface="+mn-lt"/>
              </a:defRPr>
            </a:lvl1pPr>
          </a:lstStyle>
          <a:p>
            <a:pPr lvl="0"/>
            <a:r>
              <a:rPr lang="en-GB" noProof="0"/>
              <a:t>Click icon to add table</a:t>
            </a:r>
          </a:p>
        </p:txBody>
      </p:sp>
      <p:sp>
        <p:nvSpPr>
          <p:cNvPr id="11" name="Text Placeholder 2">
            <a:extLst>
              <a:ext uri="{FF2B5EF4-FFF2-40B4-BE49-F238E27FC236}">
                <a16:creationId xmlns:a16="http://schemas.microsoft.com/office/drawing/2014/main" id="{89B8D9E7-EAC8-4A5C-4139-BA396711F078}"/>
              </a:ext>
            </a:extLst>
          </p:cNvPr>
          <p:cNvSpPr>
            <a:spLocks noGrp="1"/>
          </p:cNvSpPr>
          <p:nvPr>
            <p:ph type="body" sz="quarter" idx="16" hasCustomPrompt="1"/>
          </p:nvPr>
        </p:nvSpPr>
        <p:spPr>
          <a:xfrm>
            <a:off x="632125" y="5586423"/>
            <a:ext cx="5463875" cy="365760"/>
          </a:xfrm>
          <a:prstGeom prst="rect">
            <a:avLst/>
          </a:prstGeom>
        </p:spPr>
        <p:txBody>
          <a:bodyPr lIns="45720" tIns="45720" rIns="45720" bIns="45720"/>
          <a:lstStyle>
            <a:lvl1pPr marL="0" indent="0">
              <a:lnSpc>
                <a:spcPct val="100000"/>
              </a:lnSpc>
              <a:spcBef>
                <a:spcPts val="0"/>
              </a:spcBef>
              <a:buFont typeface="Arial" panose="020B0604020202020204" pitchFamily="34" charset="0"/>
              <a:buNone/>
              <a:defRPr sz="1600" b="0" i="0" baseline="0">
                <a:solidFill>
                  <a:schemeClr val="tx1"/>
                </a:solidFill>
                <a:latin typeface="+mn-lt"/>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Table caption</a:t>
            </a:r>
          </a:p>
        </p:txBody>
      </p:sp>
      <p:sp>
        <p:nvSpPr>
          <p:cNvPr id="3" name="Title Placeholder 1">
            <a:extLst>
              <a:ext uri="{FF2B5EF4-FFF2-40B4-BE49-F238E27FC236}">
                <a16:creationId xmlns:a16="http://schemas.microsoft.com/office/drawing/2014/main" id="{051B1935-8F76-89F3-34A7-104AF19A7D3D}"/>
              </a:ext>
            </a:extLst>
          </p:cNvPr>
          <p:cNvSpPr>
            <a:spLocks noGrp="1"/>
          </p:cNvSpPr>
          <p:nvPr>
            <p:ph type="title" hasCustomPrompt="1"/>
          </p:nvPr>
        </p:nvSpPr>
        <p:spPr>
          <a:xfrm>
            <a:off x="609602" y="384079"/>
            <a:ext cx="10972800" cy="685800"/>
          </a:xfrm>
          <a:prstGeom prst="rect">
            <a:avLst/>
          </a:prstGeom>
        </p:spPr>
        <p:txBody>
          <a:bodyPr vert="horz" lIns="45720" tIns="45720" rIns="45720" bIns="45720" rtlCol="0" anchor="ctr">
            <a:noAutofit/>
          </a:bodyPr>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125456341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Heading w Chart">
    <p:spTree>
      <p:nvGrpSpPr>
        <p:cNvPr id="1" name=""/>
        <p:cNvGrpSpPr/>
        <p:nvPr/>
      </p:nvGrpSpPr>
      <p:grpSpPr>
        <a:xfrm>
          <a:off x="0" y="0"/>
          <a:ext cx="0" cy="0"/>
          <a:chOff x="0" y="0"/>
          <a:chExt cx="0" cy="0"/>
        </a:xfrm>
      </p:grpSpPr>
      <p:sp>
        <p:nvSpPr>
          <p:cNvPr id="12" name="Text Placeholder 2">
            <a:extLst>
              <a:ext uri="{FF2B5EF4-FFF2-40B4-BE49-F238E27FC236}">
                <a16:creationId xmlns:a16="http://schemas.microsoft.com/office/drawing/2014/main" id="{48CE7DB6-039C-AC58-5C90-9B19A4AA26C7}"/>
              </a:ext>
            </a:extLst>
          </p:cNvPr>
          <p:cNvSpPr>
            <a:spLocks noGrp="1"/>
          </p:cNvSpPr>
          <p:nvPr>
            <p:ph type="body" sz="quarter" idx="16" hasCustomPrompt="1"/>
          </p:nvPr>
        </p:nvSpPr>
        <p:spPr>
          <a:xfrm>
            <a:off x="632125" y="5586423"/>
            <a:ext cx="5463875" cy="365760"/>
          </a:xfrm>
          <a:prstGeom prst="rect">
            <a:avLst/>
          </a:prstGeom>
        </p:spPr>
        <p:txBody>
          <a:bodyPr lIns="45720" tIns="45720" rIns="45720" bIns="45720"/>
          <a:lstStyle>
            <a:lvl1pPr marL="0" indent="0">
              <a:lnSpc>
                <a:spcPct val="100000"/>
              </a:lnSpc>
              <a:spcBef>
                <a:spcPts val="0"/>
              </a:spcBef>
              <a:buFont typeface="Arial" panose="020B0604020202020204" pitchFamily="34" charset="0"/>
              <a:buNone/>
              <a:defRPr sz="1600" b="0" i="0" baseline="0">
                <a:solidFill>
                  <a:schemeClr val="tx1"/>
                </a:solidFill>
                <a:latin typeface="+mn-lt"/>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Chart caption</a:t>
            </a:r>
          </a:p>
        </p:txBody>
      </p:sp>
      <p:sp>
        <p:nvSpPr>
          <p:cNvPr id="14" name="Chart Placeholder 2">
            <a:extLst>
              <a:ext uri="{FF2B5EF4-FFF2-40B4-BE49-F238E27FC236}">
                <a16:creationId xmlns:a16="http://schemas.microsoft.com/office/drawing/2014/main" id="{BD75F8AD-CDF4-CE28-1C24-08F6FA9598D3}"/>
              </a:ext>
            </a:extLst>
          </p:cNvPr>
          <p:cNvSpPr>
            <a:spLocks noGrp="1"/>
          </p:cNvSpPr>
          <p:nvPr>
            <p:ph type="chart" sz="quarter" idx="10"/>
          </p:nvPr>
        </p:nvSpPr>
        <p:spPr>
          <a:xfrm>
            <a:off x="632125" y="1409701"/>
            <a:ext cx="10960608" cy="3937002"/>
          </a:xfrm>
          <a:prstGeom prst="rect">
            <a:avLst/>
          </a:prstGeom>
        </p:spPr>
        <p:txBody>
          <a:bodyPr vert="horz" lIns="45720" tIns="45720" rIns="45720" bIns="45720">
            <a:noAutofit/>
          </a:bodyPr>
          <a:lstStyle>
            <a:lvl1pPr marL="0" indent="0" algn="ctr">
              <a:lnSpc>
                <a:spcPct val="100000"/>
              </a:lnSpc>
              <a:spcBef>
                <a:spcPts val="0"/>
              </a:spcBef>
              <a:buNone/>
              <a:defRPr sz="2400" b="0" i="0">
                <a:solidFill>
                  <a:schemeClr val="tx1"/>
                </a:solidFill>
                <a:latin typeface="+mn-lt"/>
                <a:cs typeface="CiscoSans ExtraLight"/>
              </a:defRPr>
            </a:lvl1pPr>
          </a:lstStyle>
          <a:p>
            <a:pPr lvl="0"/>
            <a:r>
              <a:rPr lang="en-GB" noProof="0"/>
              <a:t>Click icon to add chart</a:t>
            </a:r>
            <a:endParaRPr lang="en-US" noProof="0"/>
          </a:p>
        </p:txBody>
      </p:sp>
      <p:sp>
        <p:nvSpPr>
          <p:cNvPr id="3" name="Title Placeholder 1">
            <a:extLst>
              <a:ext uri="{FF2B5EF4-FFF2-40B4-BE49-F238E27FC236}">
                <a16:creationId xmlns:a16="http://schemas.microsoft.com/office/drawing/2014/main" id="{34A57B70-3F6E-FA7F-CC44-293D6CF9E212}"/>
              </a:ext>
            </a:extLst>
          </p:cNvPr>
          <p:cNvSpPr>
            <a:spLocks noGrp="1"/>
          </p:cNvSpPr>
          <p:nvPr>
            <p:ph type="title" hasCustomPrompt="1"/>
          </p:nvPr>
        </p:nvSpPr>
        <p:spPr>
          <a:xfrm>
            <a:off x="609602" y="384079"/>
            <a:ext cx="10972800" cy="685800"/>
          </a:xfrm>
          <a:prstGeom prst="rect">
            <a:avLst/>
          </a:prstGeom>
        </p:spPr>
        <p:txBody>
          <a:bodyPr vert="horz" lIns="45720" tIns="45720" rIns="45720" bIns="45720" rtlCol="0" anchor="ctr">
            <a:noAutofit/>
          </a:bodyPr>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236994581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preserve="1">
  <p:cSld name="Closing White">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26AD5A65-A7EB-424E-8ADF-62E6668815B4}"/>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5038770" y="2921000"/>
            <a:ext cx="2114461" cy="874949"/>
          </a:xfrm>
          <a:prstGeom prst="rect">
            <a:avLst/>
          </a:prstGeom>
        </p:spPr>
      </p:pic>
    </p:spTree>
    <p:extLst>
      <p:ext uri="{BB962C8B-B14F-4D97-AF65-F5344CB8AC3E}">
        <p14:creationId xmlns:p14="http://schemas.microsoft.com/office/powerpoint/2010/main" val="91870674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preserve="1">
  <p:cSld name="Closing Sky">
    <p:bg>
      <p:bgPr>
        <a:solidFill>
          <a:schemeClr val="accent1"/>
        </a:solidFill>
        <a:effectLst/>
      </p:bgPr>
    </p:bg>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26AD5A65-A7EB-424E-8ADF-62E6668815B4}"/>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5038770" y="2921000"/>
            <a:ext cx="2114461" cy="874949"/>
          </a:xfrm>
          <a:prstGeom prst="rect">
            <a:avLst/>
          </a:prstGeom>
        </p:spPr>
      </p:pic>
    </p:spTree>
    <p:extLst>
      <p:ext uri="{BB962C8B-B14F-4D97-AF65-F5344CB8AC3E}">
        <p14:creationId xmlns:p14="http://schemas.microsoft.com/office/powerpoint/2010/main" val="389473356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preserve="1">
  <p:cSld name="Closing Midnight">
    <p:bg>
      <p:bgPr>
        <a:solidFill>
          <a:schemeClr val="bg1"/>
        </a:solidFill>
        <a:effectLst/>
      </p:bgPr>
    </p:bg>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26AD5A65-A7EB-424E-8ADF-62E6668815B4}"/>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5038770" y="2921000"/>
            <a:ext cx="2114461" cy="874949"/>
          </a:xfrm>
          <a:prstGeom prst="rect">
            <a:avLst/>
          </a:prstGeom>
        </p:spPr>
      </p:pic>
    </p:spTree>
    <p:extLst>
      <p:ext uri="{BB962C8B-B14F-4D97-AF65-F5344CB8AC3E}">
        <p14:creationId xmlns:p14="http://schemas.microsoft.com/office/powerpoint/2010/main" val="327334760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8.xml><?xml version="1.0" encoding="utf-8"?>
<p:sldLayout xmlns:a="http://schemas.openxmlformats.org/drawingml/2006/main" xmlns:r="http://schemas.openxmlformats.org/officeDocument/2006/relationships" xmlns:p="http://schemas.openxmlformats.org/presentationml/2006/main" userDrawn="1">
  <p:cSld name="Bullet">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16401" y="1602317"/>
            <a:ext cx="11036459" cy="4519083"/>
          </a:xfrm>
          <a:prstGeom prst="rect">
            <a:avLst/>
          </a:prstGeom>
        </p:spPr>
        <p:txBody>
          <a:bodyPr lIns="91420" tIns="45710" rIns="91420" bIns="45710">
            <a:noAutofit/>
          </a:bodyPr>
          <a:lstStyle>
            <a:lvl1pPr marL="304792" indent="-228594">
              <a:lnSpc>
                <a:spcPct val="95000"/>
              </a:lnSpc>
              <a:spcBef>
                <a:spcPts val="1480"/>
              </a:spcBef>
              <a:buClr>
                <a:schemeClr val="tx1"/>
              </a:buClr>
              <a:buSzPct val="80000"/>
              <a:buFont typeface="Arial"/>
              <a:buChar char="•"/>
              <a:defRPr sz="2667" b="0" i="0">
                <a:solidFill>
                  <a:schemeClr val="tx1"/>
                </a:solidFill>
                <a:latin typeface="+mn-lt"/>
                <a:ea typeface="CiscoSansTT Thin" charset="0"/>
                <a:cs typeface="CiscoSansTT Thin" charset="0"/>
              </a:defRPr>
            </a:lvl1pPr>
            <a:lvl2pPr marL="609585" indent="-220128">
              <a:lnSpc>
                <a:spcPct val="95000"/>
              </a:lnSpc>
              <a:spcBef>
                <a:spcPts val="600"/>
              </a:spcBef>
              <a:buClr>
                <a:schemeClr val="tx1"/>
              </a:buClr>
              <a:buSzPct val="80000"/>
              <a:buFont typeface="Arial"/>
              <a:buChar char="•"/>
              <a:defRPr sz="2400" b="0" i="0">
                <a:solidFill>
                  <a:schemeClr val="tx1"/>
                </a:solidFill>
                <a:latin typeface="+mn-lt"/>
                <a:ea typeface="CiscoSansTT Thin" charset="0"/>
                <a:cs typeface="CiscoSansTT Thin" charset="0"/>
              </a:defRPr>
            </a:lvl2pPr>
            <a:lvl3pPr marL="914377" indent="-146047">
              <a:buClr>
                <a:schemeClr val="tx1"/>
              </a:buClr>
              <a:buSzPct val="80000"/>
              <a:buFont typeface="Arial"/>
              <a:buChar char="•"/>
              <a:defRPr sz="2133" b="0" i="0">
                <a:solidFill>
                  <a:schemeClr val="tx1"/>
                </a:solidFill>
                <a:latin typeface="+mn-lt"/>
                <a:ea typeface="CiscoSansTT Thin" charset="0"/>
                <a:cs typeface="CiscoSansTT Thin" charset="0"/>
              </a:defRPr>
            </a:lvl3pPr>
            <a:lvl4pPr marL="1214683" indent="-228548">
              <a:buClr>
                <a:schemeClr val="tx1"/>
              </a:buClr>
              <a:buSzPct val="80000"/>
              <a:buFont typeface="Arial"/>
              <a:buChar char="•"/>
              <a:defRPr sz="1867" b="0" i="0">
                <a:solidFill>
                  <a:schemeClr val="tx1"/>
                </a:solidFill>
                <a:latin typeface="+mn-lt"/>
                <a:ea typeface="CiscoSansTT Thin" charset="0"/>
                <a:cs typeface="CiscoSansTT Thin" charset="0"/>
              </a:defRPr>
            </a:lvl4pPr>
            <a:lvl5pPr marL="1443231" indent="-224314">
              <a:buClr>
                <a:schemeClr val="tx1"/>
              </a:buClr>
              <a:buSzPct val="80000"/>
              <a:buFont typeface="Arial"/>
              <a:buChar char="•"/>
              <a:defRPr sz="1600" b="0" i="0">
                <a:solidFill>
                  <a:schemeClr val="tx1"/>
                </a:solidFill>
                <a:latin typeface="+mn-lt"/>
                <a:ea typeface="CiscoSansTT Thin" charset="0"/>
                <a:cs typeface="CiscoSansTT Thin" charset="0"/>
              </a:defRPr>
            </a:lvl5pPr>
          </a:lstStyle>
          <a:p>
            <a:pPr lvl="0"/>
            <a:r>
              <a:rPr lang="en-GB"/>
              <a:t>First level</a:t>
            </a:r>
          </a:p>
          <a:p>
            <a:pPr lvl="1"/>
            <a:r>
              <a:rPr lang="en-GB"/>
              <a:t>Second level</a:t>
            </a:r>
          </a:p>
          <a:p>
            <a:pPr lvl="2"/>
            <a:r>
              <a:rPr lang="en-GB"/>
              <a:t>Third level</a:t>
            </a:r>
          </a:p>
          <a:p>
            <a:pPr lvl="3"/>
            <a:r>
              <a:rPr lang="en-GB"/>
              <a:t>Fourth level</a:t>
            </a:r>
          </a:p>
          <a:p>
            <a:pPr lvl="4"/>
            <a:r>
              <a:rPr lang="en-GB"/>
              <a:t>Fifth level</a:t>
            </a:r>
            <a:endParaRPr lang="en-US"/>
          </a:p>
        </p:txBody>
      </p:sp>
      <p:sp>
        <p:nvSpPr>
          <p:cNvPr id="6" name="Title Placeholder 5"/>
          <p:cNvSpPr>
            <a:spLocks noGrp="1"/>
          </p:cNvSpPr>
          <p:nvPr>
            <p:ph type="title"/>
          </p:nvPr>
        </p:nvSpPr>
        <p:spPr bwMode="auto">
          <a:xfrm>
            <a:off x="583688" y="455085"/>
            <a:ext cx="11127317" cy="975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24" tIns="45712" rIns="91424" bIns="45712" numCol="1" anchor="ctr" anchorCtr="0" compatLnSpc="1">
            <a:prstTxWarp prst="textNoShape">
              <a:avLst/>
            </a:prstTxWarp>
          </a:bodyPr>
          <a:lstStyle>
            <a:lvl1pPr>
              <a:defRPr sz="3733">
                <a:solidFill>
                  <a:schemeClr val="tx2"/>
                </a:solidFill>
              </a:defRPr>
            </a:lvl1pPr>
          </a:lstStyle>
          <a:p>
            <a:pPr lvl="0"/>
            <a:r>
              <a:rPr lang="en-GB"/>
              <a:t>Click to edit Master title style</a:t>
            </a:r>
          </a:p>
        </p:txBody>
      </p:sp>
    </p:spTree>
    <p:extLst>
      <p:ext uri="{BB962C8B-B14F-4D97-AF65-F5344CB8AC3E}">
        <p14:creationId xmlns:p14="http://schemas.microsoft.com/office/powerpoint/2010/main" val="675602343"/>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image" Target="../media/image2.sv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image" Target="../media/image1.png"/><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2.xml"/><Relationship Id="rId18" Type="http://schemas.openxmlformats.org/officeDocument/2006/relationships/slideLayout" Target="../slideLayouts/slideLayout67.xml"/><Relationship Id="rId26" Type="http://schemas.openxmlformats.org/officeDocument/2006/relationships/slideLayout" Target="../slideLayouts/slideLayout75.xml"/><Relationship Id="rId39" Type="http://schemas.openxmlformats.org/officeDocument/2006/relationships/slideLayout" Target="../slideLayouts/slideLayout88.xml"/><Relationship Id="rId21" Type="http://schemas.openxmlformats.org/officeDocument/2006/relationships/slideLayout" Target="../slideLayouts/slideLayout70.xml"/><Relationship Id="rId34" Type="http://schemas.openxmlformats.org/officeDocument/2006/relationships/slideLayout" Target="../slideLayouts/slideLayout83.xml"/><Relationship Id="rId42" Type="http://schemas.openxmlformats.org/officeDocument/2006/relationships/slideLayout" Target="../slideLayouts/slideLayout91.xml"/><Relationship Id="rId47" Type="http://schemas.openxmlformats.org/officeDocument/2006/relationships/slideLayout" Target="../slideLayouts/slideLayout96.xml"/><Relationship Id="rId50" Type="http://schemas.openxmlformats.org/officeDocument/2006/relationships/theme" Target="../theme/theme2.xml"/><Relationship Id="rId7" Type="http://schemas.openxmlformats.org/officeDocument/2006/relationships/slideLayout" Target="../slideLayouts/slideLayout56.xml"/><Relationship Id="rId2" Type="http://schemas.openxmlformats.org/officeDocument/2006/relationships/slideLayout" Target="../slideLayouts/slideLayout51.xml"/><Relationship Id="rId16" Type="http://schemas.openxmlformats.org/officeDocument/2006/relationships/slideLayout" Target="../slideLayouts/slideLayout65.xml"/><Relationship Id="rId29" Type="http://schemas.openxmlformats.org/officeDocument/2006/relationships/slideLayout" Target="../slideLayouts/slideLayout78.xml"/><Relationship Id="rId11" Type="http://schemas.openxmlformats.org/officeDocument/2006/relationships/slideLayout" Target="../slideLayouts/slideLayout60.xml"/><Relationship Id="rId24" Type="http://schemas.openxmlformats.org/officeDocument/2006/relationships/slideLayout" Target="../slideLayouts/slideLayout73.xml"/><Relationship Id="rId32" Type="http://schemas.openxmlformats.org/officeDocument/2006/relationships/slideLayout" Target="../slideLayouts/slideLayout81.xml"/><Relationship Id="rId37" Type="http://schemas.openxmlformats.org/officeDocument/2006/relationships/slideLayout" Target="../slideLayouts/slideLayout86.xml"/><Relationship Id="rId40" Type="http://schemas.openxmlformats.org/officeDocument/2006/relationships/slideLayout" Target="../slideLayouts/slideLayout89.xml"/><Relationship Id="rId45" Type="http://schemas.openxmlformats.org/officeDocument/2006/relationships/slideLayout" Target="../slideLayouts/slideLayout94.xml"/><Relationship Id="rId5" Type="http://schemas.openxmlformats.org/officeDocument/2006/relationships/slideLayout" Target="../slideLayouts/slideLayout54.xml"/><Relationship Id="rId15" Type="http://schemas.openxmlformats.org/officeDocument/2006/relationships/slideLayout" Target="../slideLayouts/slideLayout64.xml"/><Relationship Id="rId23" Type="http://schemas.openxmlformats.org/officeDocument/2006/relationships/slideLayout" Target="../slideLayouts/slideLayout72.xml"/><Relationship Id="rId28" Type="http://schemas.openxmlformats.org/officeDocument/2006/relationships/slideLayout" Target="../slideLayouts/slideLayout77.xml"/><Relationship Id="rId36" Type="http://schemas.openxmlformats.org/officeDocument/2006/relationships/slideLayout" Target="../slideLayouts/slideLayout85.xml"/><Relationship Id="rId49" Type="http://schemas.openxmlformats.org/officeDocument/2006/relationships/slideLayout" Target="../slideLayouts/slideLayout98.xml"/><Relationship Id="rId10" Type="http://schemas.openxmlformats.org/officeDocument/2006/relationships/slideLayout" Target="../slideLayouts/slideLayout59.xml"/><Relationship Id="rId19" Type="http://schemas.openxmlformats.org/officeDocument/2006/relationships/slideLayout" Target="../slideLayouts/slideLayout68.xml"/><Relationship Id="rId31" Type="http://schemas.openxmlformats.org/officeDocument/2006/relationships/slideLayout" Target="../slideLayouts/slideLayout80.xml"/><Relationship Id="rId44" Type="http://schemas.openxmlformats.org/officeDocument/2006/relationships/slideLayout" Target="../slideLayouts/slideLayout93.xml"/><Relationship Id="rId52" Type="http://schemas.openxmlformats.org/officeDocument/2006/relationships/image" Target="../media/image2.svg"/><Relationship Id="rId4" Type="http://schemas.openxmlformats.org/officeDocument/2006/relationships/slideLayout" Target="../slideLayouts/slideLayout53.xml"/><Relationship Id="rId9" Type="http://schemas.openxmlformats.org/officeDocument/2006/relationships/slideLayout" Target="../slideLayouts/slideLayout58.xml"/><Relationship Id="rId14" Type="http://schemas.openxmlformats.org/officeDocument/2006/relationships/slideLayout" Target="../slideLayouts/slideLayout63.xml"/><Relationship Id="rId22" Type="http://schemas.openxmlformats.org/officeDocument/2006/relationships/slideLayout" Target="../slideLayouts/slideLayout71.xml"/><Relationship Id="rId27" Type="http://schemas.openxmlformats.org/officeDocument/2006/relationships/slideLayout" Target="../slideLayouts/slideLayout76.xml"/><Relationship Id="rId30" Type="http://schemas.openxmlformats.org/officeDocument/2006/relationships/slideLayout" Target="../slideLayouts/slideLayout79.xml"/><Relationship Id="rId35" Type="http://schemas.openxmlformats.org/officeDocument/2006/relationships/slideLayout" Target="../slideLayouts/slideLayout84.xml"/><Relationship Id="rId43" Type="http://schemas.openxmlformats.org/officeDocument/2006/relationships/slideLayout" Target="../slideLayouts/slideLayout92.xml"/><Relationship Id="rId48" Type="http://schemas.openxmlformats.org/officeDocument/2006/relationships/slideLayout" Target="../slideLayouts/slideLayout97.xml"/><Relationship Id="rId8" Type="http://schemas.openxmlformats.org/officeDocument/2006/relationships/slideLayout" Target="../slideLayouts/slideLayout57.xml"/><Relationship Id="rId51" Type="http://schemas.openxmlformats.org/officeDocument/2006/relationships/image" Target="../media/image1.png"/><Relationship Id="rId3" Type="http://schemas.openxmlformats.org/officeDocument/2006/relationships/slideLayout" Target="../slideLayouts/slideLayout52.xml"/><Relationship Id="rId12" Type="http://schemas.openxmlformats.org/officeDocument/2006/relationships/slideLayout" Target="../slideLayouts/slideLayout61.xml"/><Relationship Id="rId17" Type="http://schemas.openxmlformats.org/officeDocument/2006/relationships/slideLayout" Target="../slideLayouts/slideLayout66.xml"/><Relationship Id="rId25" Type="http://schemas.openxmlformats.org/officeDocument/2006/relationships/slideLayout" Target="../slideLayouts/slideLayout74.xml"/><Relationship Id="rId33" Type="http://schemas.openxmlformats.org/officeDocument/2006/relationships/slideLayout" Target="../slideLayouts/slideLayout82.xml"/><Relationship Id="rId38" Type="http://schemas.openxmlformats.org/officeDocument/2006/relationships/slideLayout" Target="../slideLayouts/slideLayout87.xml"/><Relationship Id="rId46" Type="http://schemas.openxmlformats.org/officeDocument/2006/relationships/slideLayout" Target="../slideLayouts/slideLayout95.xml"/><Relationship Id="rId20" Type="http://schemas.openxmlformats.org/officeDocument/2006/relationships/slideLayout" Target="../slideLayouts/slideLayout69.xml"/><Relationship Id="rId41" Type="http://schemas.openxmlformats.org/officeDocument/2006/relationships/slideLayout" Target="../slideLayouts/slideLayout90.xml"/><Relationship Id="rId1" Type="http://schemas.openxmlformats.org/officeDocument/2006/relationships/slideLayout" Target="../slideLayouts/slideLayout50.xml"/><Relationship Id="rId6" Type="http://schemas.openxmlformats.org/officeDocument/2006/relationships/slideLayout" Target="../slideLayouts/slideLayout5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43E5826-E261-5240-BCCC-F517FDB6EBB5}"/>
              </a:ext>
            </a:extLst>
          </p:cNvPr>
          <p:cNvSpPr>
            <a:spLocks noChangeArrowheads="1"/>
          </p:cNvSpPr>
          <p:nvPr/>
        </p:nvSpPr>
        <p:spPr bwMode="ltGray">
          <a:xfrm>
            <a:off x="1142755" y="6373473"/>
            <a:ext cx="4534733" cy="175247"/>
          </a:xfrm>
          <a:prstGeom prst="rect">
            <a:avLst/>
          </a:prstGeom>
          <a:noFill/>
          <a:ln w="9525">
            <a:noFill/>
            <a:miter lim="800000"/>
            <a:headEnd/>
            <a:tailEnd/>
          </a:ln>
          <a:effectLst/>
        </p:spPr>
        <p:txBody>
          <a:bodyPr wrap="square" lIns="82115" tIns="41056" rIns="82115" bIns="41056" anchor="b">
            <a:spAutoFit/>
          </a:bodyPr>
          <a:lstStyle/>
          <a:p>
            <a:pPr defTabSz="814318" fontAlgn="auto">
              <a:spcBef>
                <a:spcPts val="0"/>
              </a:spcBef>
              <a:spcAft>
                <a:spcPts val="0"/>
              </a:spcAft>
              <a:defRPr/>
            </a:pPr>
            <a:r>
              <a:rPr lang="en-US" sz="600" b="0" i="0" spc="27" baseline="0">
                <a:solidFill>
                  <a:schemeClr val="tx1"/>
                </a:solidFill>
                <a:latin typeface="+mn-lt"/>
                <a:ea typeface="+mn-ea"/>
                <a:cs typeface="CiscoSansTT Light" panose="020B0503020201020303" pitchFamily="34" charset="0"/>
              </a:rPr>
              <a:t>© 2023  Cisco and/or its affiliates. All rights reserved.   Cisco Confidential</a:t>
            </a:r>
          </a:p>
        </p:txBody>
      </p:sp>
      <p:pic>
        <p:nvPicPr>
          <p:cNvPr id="6" name="Picture 7">
            <a:extLst>
              <a:ext uri="{FF2B5EF4-FFF2-40B4-BE49-F238E27FC236}">
                <a16:creationId xmlns:a16="http://schemas.microsoft.com/office/drawing/2014/main" id="{563804D0-1B5B-924C-8995-DA787F4942D5}"/>
              </a:ext>
            </a:extLst>
          </p:cNvPr>
          <p:cNvPicPr>
            <a:picLocks noChangeAspect="1"/>
          </p:cNvPicPr>
          <p:nvPr/>
        </p:nvPicPr>
        <p:blipFill>
          <a:blip r:embed="rId51" cstate="screen">
            <a:extLst>
              <a:ext uri="{28A0092B-C50C-407E-A947-70E740481C1C}">
                <a14:useLocalDpi xmlns:a14="http://schemas.microsoft.com/office/drawing/2010/main"/>
              </a:ext>
              <a:ext uri="{96DAC541-7B7A-43D3-8B79-37D633B846F1}">
                <asvg:svgBlip xmlns:asvg="http://schemas.microsoft.com/office/drawing/2016/SVG/main" r:embed="rId52"/>
              </a:ext>
            </a:extLst>
          </a:blip>
          <a:srcRect/>
          <a:stretch/>
        </p:blipFill>
        <p:spPr>
          <a:xfrm>
            <a:off x="609602" y="6342698"/>
            <a:ext cx="396305" cy="208228"/>
          </a:xfrm>
          <a:prstGeom prst="rect">
            <a:avLst/>
          </a:prstGeom>
        </p:spPr>
      </p:pic>
      <p:sp>
        <p:nvSpPr>
          <p:cNvPr id="3" name="Title Placeholder 1">
            <a:extLst>
              <a:ext uri="{FF2B5EF4-FFF2-40B4-BE49-F238E27FC236}">
                <a16:creationId xmlns:a16="http://schemas.microsoft.com/office/drawing/2014/main" id="{F21F2830-F0A3-2EAC-C709-5C928A8C49EF}"/>
              </a:ext>
            </a:extLst>
          </p:cNvPr>
          <p:cNvSpPr>
            <a:spLocks noGrp="1"/>
          </p:cNvSpPr>
          <p:nvPr>
            <p:ph type="title"/>
          </p:nvPr>
        </p:nvSpPr>
        <p:spPr>
          <a:xfrm>
            <a:off x="609602" y="384079"/>
            <a:ext cx="10972800" cy="685800"/>
          </a:xfrm>
          <a:prstGeom prst="rect">
            <a:avLst/>
          </a:prstGeom>
        </p:spPr>
        <p:txBody>
          <a:bodyPr vert="horz" lIns="45720" tIns="45720" rIns="45720" bIns="45720" rtlCol="0" anchor="ctr">
            <a:noAutofit/>
          </a:bodyPr>
          <a:lstStyle/>
          <a:p>
            <a:r>
              <a:rPr lang="en-GB"/>
              <a:t>Click to edit Master title style</a:t>
            </a:r>
            <a:endParaRPr lang="en-US"/>
          </a:p>
        </p:txBody>
      </p:sp>
      <p:sp>
        <p:nvSpPr>
          <p:cNvPr id="7" name="Text Placeholder 2">
            <a:extLst>
              <a:ext uri="{FF2B5EF4-FFF2-40B4-BE49-F238E27FC236}">
                <a16:creationId xmlns:a16="http://schemas.microsoft.com/office/drawing/2014/main" id="{455BE63C-8C0C-FC75-3DF2-F8F96A3C87BE}"/>
              </a:ext>
            </a:extLst>
          </p:cNvPr>
          <p:cNvSpPr>
            <a:spLocks noGrp="1"/>
          </p:cNvSpPr>
          <p:nvPr>
            <p:ph type="body" idx="1"/>
          </p:nvPr>
        </p:nvSpPr>
        <p:spPr>
          <a:xfrm>
            <a:off x="609602" y="1409700"/>
            <a:ext cx="10972798" cy="4724400"/>
          </a:xfrm>
          <a:prstGeom prst="rect">
            <a:avLst/>
          </a:prstGeom>
        </p:spPr>
        <p:txBody>
          <a:bodyPr vert="horz" lIns="45720" tIns="45720" rIns="45720" bIns="45720" rtlCol="0">
            <a:no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cSld>
  <p:clrMap bg1="dk1" tx1="lt1" bg2="dk2" tx2="lt2" accent1="accent1" accent2="accent2" accent3="accent3" accent4="accent4" accent5="accent5" accent6="accent6" hlink="hlink" folHlink="folHlink"/>
  <p:sldLayoutIdLst>
    <p:sldLayoutId id="2147484042" r:id="rId1"/>
    <p:sldLayoutId id="2147484147" r:id="rId2"/>
    <p:sldLayoutId id="2147484204" r:id="rId3"/>
    <p:sldLayoutId id="2147484149" r:id="rId4"/>
    <p:sldLayoutId id="2147484150" r:id="rId5"/>
    <p:sldLayoutId id="2147484205" r:id="rId6"/>
    <p:sldLayoutId id="2147484152" r:id="rId7"/>
    <p:sldLayoutId id="2147484199" r:id="rId8"/>
    <p:sldLayoutId id="2147484200" r:id="rId9"/>
    <p:sldLayoutId id="2147484207" r:id="rId10"/>
    <p:sldLayoutId id="2147484202" r:id="rId11"/>
    <p:sldLayoutId id="2147484203" r:id="rId12"/>
    <p:sldLayoutId id="2147484208" r:id="rId13"/>
    <p:sldLayoutId id="2147484019" r:id="rId14"/>
    <p:sldLayoutId id="2147484076" r:id="rId15"/>
    <p:sldLayoutId id="2147484209" r:id="rId16"/>
    <p:sldLayoutId id="2147484157" r:id="rId17"/>
    <p:sldLayoutId id="2147484092" r:id="rId18"/>
    <p:sldLayoutId id="2147483976" r:id="rId19"/>
    <p:sldLayoutId id="2147484062" r:id="rId20"/>
    <p:sldLayoutId id="2147484026" r:id="rId21"/>
    <p:sldLayoutId id="2147484100" r:id="rId22"/>
    <p:sldLayoutId id="2147484047" r:id="rId23"/>
    <p:sldLayoutId id="2147484140" r:id="rId24"/>
    <p:sldLayoutId id="2147484114" r:id="rId25"/>
    <p:sldLayoutId id="2147484137" r:id="rId26"/>
    <p:sldLayoutId id="2147484124" r:id="rId27"/>
    <p:sldLayoutId id="2147484125" r:id="rId28"/>
    <p:sldLayoutId id="2147484112" r:id="rId29"/>
    <p:sldLayoutId id="2147484122" r:id="rId30"/>
    <p:sldLayoutId id="2147484117" r:id="rId31"/>
    <p:sldLayoutId id="2147484143" r:id="rId32"/>
    <p:sldLayoutId id="2147484144" r:id="rId33"/>
    <p:sldLayoutId id="2147484145" r:id="rId34"/>
    <p:sldLayoutId id="2147484113" r:id="rId35"/>
    <p:sldLayoutId id="2147484121" r:id="rId36"/>
    <p:sldLayoutId id="2147484118" r:id="rId37"/>
    <p:sldLayoutId id="2147483967" r:id="rId38"/>
    <p:sldLayoutId id="2147484033" r:id="rId39"/>
    <p:sldLayoutId id="2147483979" r:id="rId40"/>
    <p:sldLayoutId id="2147483981" r:id="rId41"/>
    <p:sldLayoutId id="2147484077" r:id="rId42"/>
    <p:sldLayoutId id="2147483971" r:id="rId43"/>
    <p:sldLayoutId id="2147483985" r:id="rId44"/>
    <p:sldLayoutId id="2147483986" r:id="rId45"/>
    <p:sldLayoutId id="2147484032" r:id="rId46"/>
    <p:sldLayoutId id="2147484075" r:id="rId47"/>
    <p:sldLayoutId id="2147484206" r:id="rId48"/>
    <p:sldLayoutId id="2147484210" r:id="rId49"/>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xStyles>
    <p:titleStyle>
      <a:lvl1pPr algn="l" defTabSz="912276" rtl="0" eaLnBrk="1" fontAlgn="base" hangingPunct="1">
        <a:lnSpc>
          <a:spcPct val="80000"/>
        </a:lnSpc>
        <a:spcBef>
          <a:spcPct val="0"/>
        </a:spcBef>
        <a:spcAft>
          <a:spcPct val="0"/>
        </a:spcAft>
        <a:defRPr lang="en-US" sz="3600" b="0" i="0" u="none" kern="1200" dirty="0">
          <a:solidFill>
            <a:schemeClr val="bg1"/>
          </a:solidFill>
          <a:latin typeface="+mj-lt"/>
          <a:ea typeface="CiscoSansTT Thin" charset="0"/>
          <a:cs typeface="CiscoSansTT Thin" charset="0"/>
        </a:defRPr>
      </a:lvl1pPr>
      <a:lvl2pPr algn="l" defTabSz="912276" rtl="0" eaLnBrk="1" fontAlgn="base" hangingPunct="1">
        <a:lnSpc>
          <a:spcPct val="80000"/>
        </a:lnSpc>
        <a:spcBef>
          <a:spcPct val="0"/>
        </a:spcBef>
        <a:spcAft>
          <a:spcPct val="0"/>
        </a:spcAft>
        <a:defRPr sz="4267">
          <a:solidFill>
            <a:srgbClr val="676767"/>
          </a:solidFill>
          <a:latin typeface="Arial" charset="0"/>
          <a:ea typeface="ＭＳ Ｐゴシック" charset="0"/>
        </a:defRPr>
      </a:lvl2pPr>
      <a:lvl3pPr algn="l" defTabSz="912276" rtl="0" eaLnBrk="1" fontAlgn="base" hangingPunct="1">
        <a:lnSpc>
          <a:spcPct val="80000"/>
        </a:lnSpc>
        <a:spcBef>
          <a:spcPct val="0"/>
        </a:spcBef>
        <a:spcAft>
          <a:spcPct val="0"/>
        </a:spcAft>
        <a:defRPr sz="4267">
          <a:solidFill>
            <a:srgbClr val="676767"/>
          </a:solidFill>
          <a:latin typeface="Arial" charset="0"/>
          <a:ea typeface="ＭＳ Ｐゴシック" charset="0"/>
        </a:defRPr>
      </a:lvl3pPr>
      <a:lvl4pPr algn="l" defTabSz="912276" rtl="0" eaLnBrk="1" fontAlgn="base" hangingPunct="1">
        <a:lnSpc>
          <a:spcPct val="80000"/>
        </a:lnSpc>
        <a:spcBef>
          <a:spcPct val="0"/>
        </a:spcBef>
        <a:spcAft>
          <a:spcPct val="0"/>
        </a:spcAft>
        <a:defRPr sz="4267">
          <a:solidFill>
            <a:srgbClr val="676767"/>
          </a:solidFill>
          <a:latin typeface="Arial" charset="0"/>
          <a:ea typeface="ＭＳ Ｐゴシック" charset="0"/>
        </a:defRPr>
      </a:lvl4pPr>
      <a:lvl5pPr algn="l" defTabSz="912276" rtl="0" eaLnBrk="1" fontAlgn="base" hangingPunct="1">
        <a:lnSpc>
          <a:spcPct val="80000"/>
        </a:lnSpc>
        <a:spcBef>
          <a:spcPct val="0"/>
        </a:spcBef>
        <a:spcAft>
          <a:spcPct val="0"/>
        </a:spcAft>
        <a:defRPr sz="4267">
          <a:solidFill>
            <a:srgbClr val="676767"/>
          </a:solidFill>
          <a:latin typeface="Arial" charset="0"/>
          <a:ea typeface="ＭＳ Ｐゴシック" charset="0"/>
        </a:defRPr>
      </a:lvl5pPr>
      <a:lvl6pPr marL="609595" algn="l" defTabSz="912276" rtl="0" eaLnBrk="1" fontAlgn="base" hangingPunct="1">
        <a:lnSpc>
          <a:spcPct val="80000"/>
        </a:lnSpc>
        <a:spcBef>
          <a:spcPct val="0"/>
        </a:spcBef>
        <a:spcAft>
          <a:spcPct val="0"/>
        </a:spcAft>
        <a:defRPr sz="4267">
          <a:solidFill>
            <a:srgbClr val="676767"/>
          </a:solidFill>
          <a:latin typeface="Arial" charset="0"/>
          <a:ea typeface="ＭＳ Ｐゴシック" charset="0"/>
        </a:defRPr>
      </a:lvl6pPr>
      <a:lvl7pPr marL="1219190" algn="l" defTabSz="912276" rtl="0" eaLnBrk="1" fontAlgn="base" hangingPunct="1">
        <a:lnSpc>
          <a:spcPct val="80000"/>
        </a:lnSpc>
        <a:spcBef>
          <a:spcPct val="0"/>
        </a:spcBef>
        <a:spcAft>
          <a:spcPct val="0"/>
        </a:spcAft>
        <a:defRPr sz="4267">
          <a:solidFill>
            <a:srgbClr val="676767"/>
          </a:solidFill>
          <a:latin typeface="Arial" charset="0"/>
          <a:ea typeface="ＭＳ Ｐゴシック" charset="0"/>
        </a:defRPr>
      </a:lvl7pPr>
      <a:lvl8pPr marL="1828785" algn="l" defTabSz="912276" rtl="0" eaLnBrk="1" fontAlgn="base" hangingPunct="1">
        <a:lnSpc>
          <a:spcPct val="80000"/>
        </a:lnSpc>
        <a:spcBef>
          <a:spcPct val="0"/>
        </a:spcBef>
        <a:spcAft>
          <a:spcPct val="0"/>
        </a:spcAft>
        <a:defRPr sz="4267">
          <a:solidFill>
            <a:srgbClr val="676767"/>
          </a:solidFill>
          <a:latin typeface="Arial" charset="0"/>
          <a:ea typeface="ＭＳ Ｐゴシック" charset="0"/>
        </a:defRPr>
      </a:lvl8pPr>
      <a:lvl9pPr marL="2438379" algn="l" defTabSz="912276" rtl="0" eaLnBrk="1" fontAlgn="base" hangingPunct="1">
        <a:lnSpc>
          <a:spcPct val="80000"/>
        </a:lnSpc>
        <a:spcBef>
          <a:spcPct val="0"/>
        </a:spcBef>
        <a:spcAft>
          <a:spcPct val="0"/>
        </a:spcAft>
        <a:defRPr sz="4267">
          <a:solidFill>
            <a:srgbClr val="676767"/>
          </a:solidFill>
          <a:latin typeface="Arial" charset="0"/>
          <a:ea typeface="ＭＳ Ｐゴシック" charset="0"/>
        </a:defRPr>
      </a:lvl9pPr>
    </p:titleStyle>
    <p:bodyStyle>
      <a:lvl1pPr marL="226482" indent="-226482" algn="l" defTabSz="912276" rtl="0" eaLnBrk="1" fontAlgn="base" hangingPunct="1">
        <a:lnSpc>
          <a:spcPct val="95000"/>
        </a:lnSpc>
        <a:spcBef>
          <a:spcPts val="1433"/>
        </a:spcBef>
        <a:spcAft>
          <a:spcPct val="0"/>
        </a:spcAft>
        <a:buClrTx/>
        <a:buSzPct val="90000"/>
        <a:buFont typeface="Arial" charset="0"/>
        <a:buChar char="•"/>
        <a:defRPr lang="en-US" sz="2400" kern="1200" dirty="0">
          <a:solidFill>
            <a:schemeClr val="tx1"/>
          </a:solidFill>
          <a:latin typeface="+mn-lt"/>
          <a:ea typeface="ＭＳ Ｐゴシック" charset="0"/>
          <a:cs typeface="CiscoSans"/>
        </a:defRPr>
      </a:lvl1pPr>
      <a:lvl2pPr marL="457200" indent="-227013" algn="l" defTabSz="912276" rtl="0" eaLnBrk="1" fontAlgn="base" hangingPunct="1">
        <a:lnSpc>
          <a:spcPct val="95000"/>
        </a:lnSpc>
        <a:spcBef>
          <a:spcPts val="800"/>
        </a:spcBef>
        <a:spcAft>
          <a:spcPct val="0"/>
        </a:spcAft>
        <a:buClrTx/>
        <a:buFont typeface="Arial" charset="0"/>
        <a:buChar char="•"/>
        <a:defRPr lang="en-US" sz="2000" kern="1200" dirty="0">
          <a:solidFill>
            <a:schemeClr val="tx1"/>
          </a:solidFill>
          <a:latin typeface="+mn-lt"/>
          <a:ea typeface="ＭＳ Ｐゴシック" charset="0"/>
          <a:cs typeface="CiscoSans"/>
        </a:defRPr>
      </a:lvl2pPr>
      <a:lvl3pPr marL="569913" indent="-230188" algn="l" defTabSz="912276" rtl="0" eaLnBrk="1" fontAlgn="base" hangingPunct="1">
        <a:lnSpc>
          <a:spcPct val="95000"/>
        </a:lnSpc>
        <a:spcBef>
          <a:spcPts val="833"/>
        </a:spcBef>
        <a:spcAft>
          <a:spcPct val="0"/>
        </a:spcAft>
        <a:buClrTx/>
        <a:buFont typeface="Arial" charset="0"/>
        <a:buChar char="•"/>
        <a:defRPr lang="en-US" sz="1800" kern="1200" dirty="0">
          <a:solidFill>
            <a:schemeClr val="tx1"/>
          </a:solidFill>
          <a:latin typeface="+mn-lt"/>
          <a:ea typeface="ＭＳ Ｐゴシック" charset="0"/>
          <a:cs typeface="CiscoSans"/>
        </a:defRPr>
      </a:lvl3pPr>
      <a:lvl4pPr marL="687388" indent="-230188" algn="l" defTabSz="912276" rtl="0" eaLnBrk="1" fontAlgn="base" hangingPunct="1">
        <a:lnSpc>
          <a:spcPct val="95000"/>
        </a:lnSpc>
        <a:spcBef>
          <a:spcPts val="833"/>
        </a:spcBef>
        <a:spcAft>
          <a:spcPct val="0"/>
        </a:spcAft>
        <a:buClrTx/>
        <a:buFont typeface="Arial" charset="0"/>
        <a:buChar char="•"/>
        <a:defRPr lang="en-US" sz="1600" kern="1200" dirty="0">
          <a:solidFill>
            <a:schemeClr val="tx1"/>
          </a:solidFill>
          <a:latin typeface="+mn-lt"/>
          <a:ea typeface="ＭＳ Ｐゴシック" charset="0"/>
          <a:cs typeface="CiscoSans"/>
        </a:defRPr>
      </a:lvl4pPr>
      <a:lvl5pPr marL="801688" indent="-231775" algn="l" defTabSz="912276" rtl="0" eaLnBrk="1" fontAlgn="base" hangingPunct="1">
        <a:lnSpc>
          <a:spcPct val="95000"/>
        </a:lnSpc>
        <a:spcBef>
          <a:spcPts val="833"/>
        </a:spcBef>
        <a:spcAft>
          <a:spcPct val="0"/>
        </a:spcAft>
        <a:buClrTx/>
        <a:buFont typeface="Arial" charset="0"/>
        <a:buChar char="•"/>
        <a:defRPr lang="en-US" sz="1400" kern="1200" dirty="0">
          <a:solidFill>
            <a:schemeClr val="tx1"/>
          </a:solidFill>
          <a:latin typeface="+mn-lt"/>
          <a:ea typeface="ＭＳ Ｐゴシック" charset="0"/>
          <a:cs typeface="CiscoSans"/>
        </a:defRPr>
      </a:lvl5pPr>
      <a:lvl6pPr marL="1151798" indent="-228592" algn="l" defTabSz="914362" rtl="0" eaLnBrk="1" latinLnBrk="0" hangingPunct="1">
        <a:spcBef>
          <a:spcPts val="800"/>
        </a:spcBef>
        <a:buFont typeface="Arial" pitchFamily="34" charset="0"/>
        <a:buChar char="•"/>
        <a:defRPr sz="1200" kern="1200" baseline="0">
          <a:solidFill>
            <a:schemeClr val="tx1"/>
          </a:solidFill>
          <a:latin typeface="+mn-lt"/>
          <a:ea typeface="+mn-ea"/>
          <a:cs typeface="+mn-cs"/>
        </a:defRPr>
      </a:lvl6pPr>
      <a:lvl7pPr marL="1247781" indent="-228561" algn="l" defTabSz="914362" rtl="0" eaLnBrk="1" latinLnBrk="0" hangingPunct="1">
        <a:spcBef>
          <a:spcPts val="800"/>
        </a:spcBef>
        <a:buFont typeface="Arial" pitchFamily="34" charset="0"/>
        <a:buChar char="•"/>
        <a:defRPr sz="1067" kern="1200" baseline="0">
          <a:solidFill>
            <a:schemeClr val="tx1"/>
          </a:solidFill>
          <a:latin typeface="+mn-lt"/>
          <a:ea typeface="+mn-ea"/>
          <a:cs typeface="+mn-cs"/>
        </a:defRPr>
      </a:lvl7pPr>
      <a:lvl8pPr marL="3200267" indent="0" algn="l" defTabSz="914362" rtl="0" eaLnBrk="1" latinLnBrk="0" hangingPunct="1">
        <a:spcBef>
          <a:spcPct val="20000"/>
        </a:spcBef>
        <a:buFont typeface="Arial" pitchFamily="34" charset="0"/>
        <a:buNone/>
        <a:defRPr sz="2000" kern="1200">
          <a:solidFill>
            <a:schemeClr val="tx1"/>
          </a:solidFill>
          <a:latin typeface="+mn-lt"/>
          <a:ea typeface="+mn-ea"/>
          <a:cs typeface="+mn-cs"/>
        </a:defRPr>
      </a:lvl8pPr>
      <a:lvl9pPr marL="3886038" indent="-228592"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2" rtl="0" eaLnBrk="1" latinLnBrk="0" hangingPunct="1">
        <a:defRPr sz="1867" kern="1200">
          <a:solidFill>
            <a:schemeClr val="tx1"/>
          </a:solidFill>
          <a:latin typeface="+mn-lt"/>
          <a:ea typeface="+mn-ea"/>
          <a:cs typeface="+mn-cs"/>
        </a:defRPr>
      </a:lvl1pPr>
      <a:lvl2pPr marL="457178" algn="l" defTabSz="914362" rtl="0" eaLnBrk="1" latinLnBrk="0" hangingPunct="1">
        <a:defRPr sz="1867" kern="1200">
          <a:solidFill>
            <a:schemeClr val="tx1"/>
          </a:solidFill>
          <a:latin typeface="+mn-lt"/>
          <a:ea typeface="+mn-ea"/>
          <a:cs typeface="+mn-cs"/>
        </a:defRPr>
      </a:lvl2pPr>
      <a:lvl3pPr marL="914362" algn="l" defTabSz="914362" rtl="0" eaLnBrk="1" latinLnBrk="0" hangingPunct="1">
        <a:defRPr sz="1867" kern="1200">
          <a:solidFill>
            <a:schemeClr val="tx1"/>
          </a:solidFill>
          <a:latin typeface="+mn-lt"/>
          <a:ea typeface="+mn-ea"/>
          <a:cs typeface="+mn-cs"/>
        </a:defRPr>
      </a:lvl3pPr>
      <a:lvl4pPr marL="1371542" algn="l" defTabSz="914362" rtl="0" eaLnBrk="1" latinLnBrk="0" hangingPunct="1">
        <a:defRPr sz="1867" kern="1200">
          <a:solidFill>
            <a:schemeClr val="tx1"/>
          </a:solidFill>
          <a:latin typeface="+mn-lt"/>
          <a:ea typeface="+mn-ea"/>
          <a:cs typeface="+mn-cs"/>
        </a:defRPr>
      </a:lvl4pPr>
      <a:lvl5pPr marL="1828725" algn="l" defTabSz="914362" rtl="0" eaLnBrk="1" latinLnBrk="0" hangingPunct="1">
        <a:defRPr sz="1867" kern="1200">
          <a:solidFill>
            <a:schemeClr val="tx1"/>
          </a:solidFill>
          <a:latin typeface="+mn-lt"/>
          <a:ea typeface="+mn-ea"/>
          <a:cs typeface="+mn-cs"/>
        </a:defRPr>
      </a:lvl5pPr>
      <a:lvl6pPr marL="2285903" algn="l" defTabSz="914362" rtl="0" eaLnBrk="1" latinLnBrk="0" hangingPunct="1">
        <a:defRPr sz="1867" kern="1200">
          <a:solidFill>
            <a:schemeClr val="tx1"/>
          </a:solidFill>
          <a:latin typeface="+mn-lt"/>
          <a:ea typeface="+mn-ea"/>
          <a:cs typeface="+mn-cs"/>
        </a:defRPr>
      </a:lvl6pPr>
      <a:lvl7pPr marL="2743086" algn="l" defTabSz="914362" rtl="0" eaLnBrk="1" latinLnBrk="0" hangingPunct="1">
        <a:defRPr sz="1867" kern="1200">
          <a:solidFill>
            <a:schemeClr val="tx1"/>
          </a:solidFill>
          <a:latin typeface="+mn-lt"/>
          <a:ea typeface="+mn-ea"/>
          <a:cs typeface="+mn-cs"/>
        </a:defRPr>
      </a:lvl7pPr>
      <a:lvl8pPr marL="3200267" algn="l" defTabSz="914362" rtl="0" eaLnBrk="1" latinLnBrk="0" hangingPunct="1">
        <a:defRPr sz="1867" kern="1200">
          <a:solidFill>
            <a:schemeClr val="tx1"/>
          </a:solidFill>
          <a:latin typeface="+mn-lt"/>
          <a:ea typeface="+mn-ea"/>
          <a:cs typeface="+mn-cs"/>
        </a:defRPr>
      </a:lvl8pPr>
      <a:lvl9pPr marL="3657450" algn="l" defTabSz="914362" rtl="0" eaLnBrk="1" latinLnBrk="0" hangingPunct="1">
        <a:defRPr sz="1867" kern="1200">
          <a:solidFill>
            <a:schemeClr val="tx1"/>
          </a:solidFill>
          <a:latin typeface="+mn-lt"/>
          <a:ea typeface="+mn-ea"/>
          <a:cs typeface="+mn-cs"/>
        </a:defRPr>
      </a:lvl9pPr>
    </p:otherStyle>
  </p:txStyles>
  <p:extLst>
    <p:ext uri="{27BBF7A9-308A-43DC-89C8-2F10F3537804}">
      <p15:sldGuideLst xmlns:p15="http://schemas.microsoft.com/office/powerpoint/2012/main">
        <p15:guide id="2" pos="384">
          <p15:clr>
            <a:srgbClr val="F26B43"/>
          </p15:clr>
        </p15:guide>
        <p15:guide id="3" pos="7296">
          <p15:clr>
            <a:srgbClr val="F26B43"/>
          </p15:clr>
        </p15:guide>
        <p15:guide id="6" pos="3835">
          <p15:clr>
            <a:srgbClr val="F26B43"/>
          </p15:clr>
        </p15:guide>
        <p15:guide id="9" orient="horz" pos="3864">
          <p15:clr>
            <a:srgbClr val="F26B43"/>
          </p15:clr>
        </p15:guide>
        <p15:guide id="10" orient="horz" pos="240">
          <p15:clr>
            <a:srgbClr val="F26B43"/>
          </p15:clr>
        </p15:guide>
        <p15:guide id="11" orient="horz" pos="2160">
          <p15:clr>
            <a:srgbClr val="F26B43"/>
          </p15:clr>
        </p15:guide>
        <p15:guide id="12" orient="horz" pos="672">
          <p15:clr>
            <a:srgbClr val="F26B43"/>
          </p15:clr>
        </p15:guide>
        <p15:guide id="13" orient="horz" pos="888">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43E5826-E261-5240-BCCC-F517FDB6EBB5}"/>
              </a:ext>
            </a:extLst>
          </p:cNvPr>
          <p:cNvSpPr>
            <a:spLocks noChangeArrowheads="1"/>
          </p:cNvSpPr>
          <p:nvPr/>
        </p:nvSpPr>
        <p:spPr bwMode="ltGray">
          <a:xfrm>
            <a:off x="1142755" y="6373473"/>
            <a:ext cx="4534733" cy="175247"/>
          </a:xfrm>
          <a:prstGeom prst="rect">
            <a:avLst/>
          </a:prstGeom>
          <a:noFill/>
          <a:ln w="9525">
            <a:noFill/>
            <a:miter lim="800000"/>
            <a:headEnd/>
            <a:tailEnd/>
          </a:ln>
          <a:effectLst/>
        </p:spPr>
        <p:txBody>
          <a:bodyPr wrap="square" lIns="82115" tIns="41056" rIns="82115" bIns="41056" anchor="b">
            <a:spAutoFit/>
          </a:bodyPr>
          <a:lstStyle/>
          <a:p>
            <a:pPr defTabSz="814318" fontAlgn="auto">
              <a:spcBef>
                <a:spcPts val="0"/>
              </a:spcBef>
              <a:spcAft>
                <a:spcPts val="0"/>
              </a:spcAft>
              <a:defRPr/>
            </a:pPr>
            <a:r>
              <a:rPr lang="en-US" sz="600" b="0" i="0" spc="27" baseline="0">
                <a:solidFill>
                  <a:schemeClr val="tx1"/>
                </a:solidFill>
                <a:latin typeface="+mn-lt"/>
                <a:ea typeface="+mn-ea"/>
                <a:cs typeface="CiscoSansTT Light" panose="020B0503020201020303" pitchFamily="34" charset="0"/>
              </a:rPr>
              <a:t>© 2023  Cisco and/or its affiliates. All rights reserved.   Cisco Confidential</a:t>
            </a:r>
          </a:p>
        </p:txBody>
      </p:sp>
      <p:pic>
        <p:nvPicPr>
          <p:cNvPr id="6" name="Picture 7">
            <a:extLst>
              <a:ext uri="{FF2B5EF4-FFF2-40B4-BE49-F238E27FC236}">
                <a16:creationId xmlns:a16="http://schemas.microsoft.com/office/drawing/2014/main" id="{563804D0-1B5B-924C-8995-DA787F4942D5}"/>
              </a:ext>
            </a:extLst>
          </p:cNvPr>
          <p:cNvPicPr>
            <a:picLocks noChangeAspect="1"/>
          </p:cNvPicPr>
          <p:nvPr/>
        </p:nvPicPr>
        <p:blipFill>
          <a:blip r:embed="rId51" cstate="screen">
            <a:extLst>
              <a:ext uri="{28A0092B-C50C-407E-A947-70E740481C1C}">
                <a14:useLocalDpi xmlns:a14="http://schemas.microsoft.com/office/drawing/2010/main"/>
              </a:ext>
              <a:ext uri="{96DAC541-7B7A-43D3-8B79-37D633B846F1}">
                <asvg:svgBlip xmlns:asvg="http://schemas.microsoft.com/office/drawing/2016/SVG/main" r:embed="rId52"/>
              </a:ext>
            </a:extLst>
          </a:blip>
          <a:srcRect/>
          <a:stretch/>
        </p:blipFill>
        <p:spPr>
          <a:xfrm>
            <a:off x="609602" y="6342698"/>
            <a:ext cx="396305" cy="208228"/>
          </a:xfrm>
          <a:prstGeom prst="rect">
            <a:avLst/>
          </a:prstGeom>
        </p:spPr>
      </p:pic>
      <p:sp>
        <p:nvSpPr>
          <p:cNvPr id="3" name="Title Placeholder 1">
            <a:extLst>
              <a:ext uri="{FF2B5EF4-FFF2-40B4-BE49-F238E27FC236}">
                <a16:creationId xmlns:a16="http://schemas.microsoft.com/office/drawing/2014/main" id="{F21F2830-F0A3-2EAC-C709-5C928A8C49EF}"/>
              </a:ext>
            </a:extLst>
          </p:cNvPr>
          <p:cNvSpPr>
            <a:spLocks noGrp="1"/>
          </p:cNvSpPr>
          <p:nvPr>
            <p:ph type="title"/>
          </p:nvPr>
        </p:nvSpPr>
        <p:spPr>
          <a:xfrm>
            <a:off x="609602" y="384079"/>
            <a:ext cx="10972800" cy="685800"/>
          </a:xfrm>
          <a:prstGeom prst="rect">
            <a:avLst/>
          </a:prstGeom>
        </p:spPr>
        <p:txBody>
          <a:bodyPr vert="horz" lIns="45720" tIns="45720" rIns="45720" bIns="45720" rtlCol="0" anchor="ctr">
            <a:noAutofit/>
          </a:bodyPr>
          <a:lstStyle/>
          <a:p>
            <a:r>
              <a:rPr lang="en-GB"/>
              <a:t>Click to edit Master title style</a:t>
            </a:r>
            <a:endParaRPr lang="en-US"/>
          </a:p>
        </p:txBody>
      </p:sp>
      <p:sp>
        <p:nvSpPr>
          <p:cNvPr id="7" name="Text Placeholder 2">
            <a:extLst>
              <a:ext uri="{FF2B5EF4-FFF2-40B4-BE49-F238E27FC236}">
                <a16:creationId xmlns:a16="http://schemas.microsoft.com/office/drawing/2014/main" id="{455BE63C-8C0C-FC75-3DF2-F8F96A3C87BE}"/>
              </a:ext>
            </a:extLst>
          </p:cNvPr>
          <p:cNvSpPr>
            <a:spLocks noGrp="1"/>
          </p:cNvSpPr>
          <p:nvPr>
            <p:ph type="body" idx="1"/>
          </p:nvPr>
        </p:nvSpPr>
        <p:spPr>
          <a:xfrm>
            <a:off x="609602" y="1409700"/>
            <a:ext cx="10972798" cy="4724400"/>
          </a:xfrm>
          <a:prstGeom prst="rect">
            <a:avLst/>
          </a:prstGeom>
        </p:spPr>
        <p:txBody>
          <a:bodyPr vert="horz" lIns="45720" tIns="45720" rIns="45720" bIns="45720" rtlCol="0">
            <a:no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cSld>
  <p:clrMap bg1="dk1" tx1="lt1" bg2="dk2" tx2="lt2" accent1="accent1" accent2="accent2" accent3="accent3" accent4="accent4" accent5="accent5" accent6="accent6" hlink="hlink" folHlink="folHlink"/>
  <p:sldLayoutIdLst>
    <p:sldLayoutId id="2147484212" r:id="rId1"/>
    <p:sldLayoutId id="2147484213" r:id="rId2"/>
    <p:sldLayoutId id="2147484214" r:id="rId3"/>
    <p:sldLayoutId id="2147484215" r:id="rId4"/>
    <p:sldLayoutId id="2147484216" r:id="rId5"/>
    <p:sldLayoutId id="2147484217" r:id="rId6"/>
    <p:sldLayoutId id="2147484218" r:id="rId7"/>
    <p:sldLayoutId id="2147484219" r:id="rId8"/>
    <p:sldLayoutId id="2147484220" r:id="rId9"/>
    <p:sldLayoutId id="2147484221" r:id="rId10"/>
    <p:sldLayoutId id="2147484222" r:id="rId11"/>
    <p:sldLayoutId id="2147484223" r:id="rId12"/>
    <p:sldLayoutId id="2147484224" r:id="rId13"/>
    <p:sldLayoutId id="2147484225" r:id="rId14"/>
    <p:sldLayoutId id="2147484226" r:id="rId15"/>
    <p:sldLayoutId id="2147484227" r:id="rId16"/>
    <p:sldLayoutId id="2147484228" r:id="rId17"/>
    <p:sldLayoutId id="2147484229" r:id="rId18"/>
    <p:sldLayoutId id="2147484230" r:id="rId19"/>
    <p:sldLayoutId id="2147484231" r:id="rId20"/>
    <p:sldLayoutId id="2147484232" r:id="rId21"/>
    <p:sldLayoutId id="2147484233" r:id="rId22"/>
    <p:sldLayoutId id="2147484234" r:id="rId23"/>
    <p:sldLayoutId id="2147484235" r:id="rId24"/>
    <p:sldLayoutId id="2147484236" r:id="rId25"/>
    <p:sldLayoutId id="2147484237" r:id="rId26"/>
    <p:sldLayoutId id="2147484238" r:id="rId27"/>
    <p:sldLayoutId id="2147484239" r:id="rId28"/>
    <p:sldLayoutId id="2147484240" r:id="rId29"/>
    <p:sldLayoutId id="2147484241" r:id="rId30"/>
    <p:sldLayoutId id="2147484242" r:id="rId31"/>
    <p:sldLayoutId id="2147484243" r:id="rId32"/>
    <p:sldLayoutId id="2147484244" r:id="rId33"/>
    <p:sldLayoutId id="2147484245" r:id="rId34"/>
    <p:sldLayoutId id="2147484246" r:id="rId35"/>
    <p:sldLayoutId id="2147484247" r:id="rId36"/>
    <p:sldLayoutId id="2147484248" r:id="rId37"/>
    <p:sldLayoutId id="2147484249" r:id="rId38"/>
    <p:sldLayoutId id="2147484250" r:id="rId39"/>
    <p:sldLayoutId id="2147484251" r:id="rId40"/>
    <p:sldLayoutId id="2147484252" r:id="rId41"/>
    <p:sldLayoutId id="2147484253" r:id="rId42"/>
    <p:sldLayoutId id="2147484254" r:id="rId43"/>
    <p:sldLayoutId id="2147484255" r:id="rId44"/>
    <p:sldLayoutId id="2147484256" r:id="rId45"/>
    <p:sldLayoutId id="2147484257" r:id="rId46"/>
    <p:sldLayoutId id="2147484258" r:id="rId47"/>
    <p:sldLayoutId id="2147484259" r:id="rId48"/>
    <p:sldLayoutId id="2147484260" r:id="rId49"/>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xStyles>
    <p:titleStyle>
      <a:lvl1pPr algn="l" defTabSz="912276" rtl="0" eaLnBrk="1" fontAlgn="base" hangingPunct="1">
        <a:lnSpc>
          <a:spcPct val="80000"/>
        </a:lnSpc>
        <a:spcBef>
          <a:spcPct val="0"/>
        </a:spcBef>
        <a:spcAft>
          <a:spcPct val="0"/>
        </a:spcAft>
        <a:defRPr lang="en-US" sz="3600" b="0" i="0" u="none" kern="1200" dirty="0">
          <a:solidFill>
            <a:schemeClr val="bg1"/>
          </a:solidFill>
          <a:latin typeface="+mj-lt"/>
          <a:ea typeface="CiscoSansTT Thin" charset="0"/>
          <a:cs typeface="CiscoSansTT Thin" charset="0"/>
        </a:defRPr>
      </a:lvl1pPr>
      <a:lvl2pPr algn="l" defTabSz="912276" rtl="0" eaLnBrk="1" fontAlgn="base" hangingPunct="1">
        <a:lnSpc>
          <a:spcPct val="80000"/>
        </a:lnSpc>
        <a:spcBef>
          <a:spcPct val="0"/>
        </a:spcBef>
        <a:spcAft>
          <a:spcPct val="0"/>
        </a:spcAft>
        <a:defRPr sz="4267">
          <a:solidFill>
            <a:srgbClr val="676767"/>
          </a:solidFill>
          <a:latin typeface="Arial" charset="0"/>
          <a:ea typeface="ＭＳ Ｐゴシック" charset="0"/>
        </a:defRPr>
      </a:lvl2pPr>
      <a:lvl3pPr algn="l" defTabSz="912276" rtl="0" eaLnBrk="1" fontAlgn="base" hangingPunct="1">
        <a:lnSpc>
          <a:spcPct val="80000"/>
        </a:lnSpc>
        <a:spcBef>
          <a:spcPct val="0"/>
        </a:spcBef>
        <a:spcAft>
          <a:spcPct val="0"/>
        </a:spcAft>
        <a:defRPr sz="4267">
          <a:solidFill>
            <a:srgbClr val="676767"/>
          </a:solidFill>
          <a:latin typeface="Arial" charset="0"/>
          <a:ea typeface="ＭＳ Ｐゴシック" charset="0"/>
        </a:defRPr>
      </a:lvl3pPr>
      <a:lvl4pPr algn="l" defTabSz="912276" rtl="0" eaLnBrk="1" fontAlgn="base" hangingPunct="1">
        <a:lnSpc>
          <a:spcPct val="80000"/>
        </a:lnSpc>
        <a:spcBef>
          <a:spcPct val="0"/>
        </a:spcBef>
        <a:spcAft>
          <a:spcPct val="0"/>
        </a:spcAft>
        <a:defRPr sz="4267">
          <a:solidFill>
            <a:srgbClr val="676767"/>
          </a:solidFill>
          <a:latin typeface="Arial" charset="0"/>
          <a:ea typeface="ＭＳ Ｐゴシック" charset="0"/>
        </a:defRPr>
      </a:lvl4pPr>
      <a:lvl5pPr algn="l" defTabSz="912276" rtl="0" eaLnBrk="1" fontAlgn="base" hangingPunct="1">
        <a:lnSpc>
          <a:spcPct val="80000"/>
        </a:lnSpc>
        <a:spcBef>
          <a:spcPct val="0"/>
        </a:spcBef>
        <a:spcAft>
          <a:spcPct val="0"/>
        </a:spcAft>
        <a:defRPr sz="4267">
          <a:solidFill>
            <a:srgbClr val="676767"/>
          </a:solidFill>
          <a:latin typeface="Arial" charset="0"/>
          <a:ea typeface="ＭＳ Ｐゴシック" charset="0"/>
        </a:defRPr>
      </a:lvl5pPr>
      <a:lvl6pPr marL="609595" algn="l" defTabSz="912276" rtl="0" eaLnBrk="1" fontAlgn="base" hangingPunct="1">
        <a:lnSpc>
          <a:spcPct val="80000"/>
        </a:lnSpc>
        <a:spcBef>
          <a:spcPct val="0"/>
        </a:spcBef>
        <a:spcAft>
          <a:spcPct val="0"/>
        </a:spcAft>
        <a:defRPr sz="4267">
          <a:solidFill>
            <a:srgbClr val="676767"/>
          </a:solidFill>
          <a:latin typeface="Arial" charset="0"/>
          <a:ea typeface="ＭＳ Ｐゴシック" charset="0"/>
        </a:defRPr>
      </a:lvl6pPr>
      <a:lvl7pPr marL="1219190" algn="l" defTabSz="912276" rtl="0" eaLnBrk="1" fontAlgn="base" hangingPunct="1">
        <a:lnSpc>
          <a:spcPct val="80000"/>
        </a:lnSpc>
        <a:spcBef>
          <a:spcPct val="0"/>
        </a:spcBef>
        <a:spcAft>
          <a:spcPct val="0"/>
        </a:spcAft>
        <a:defRPr sz="4267">
          <a:solidFill>
            <a:srgbClr val="676767"/>
          </a:solidFill>
          <a:latin typeface="Arial" charset="0"/>
          <a:ea typeface="ＭＳ Ｐゴシック" charset="0"/>
        </a:defRPr>
      </a:lvl7pPr>
      <a:lvl8pPr marL="1828785" algn="l" defTabSz="912276" rtl="0" eaLnBrk="1" fontAlgn="base" hangingPunct="1">
        <a:lnSpc>
          <a:spcPct val="80000"/>
        </a:lnSpc>
        <a:spcBef>
          <a:spcPct val="0"/>
        </a:spcBef>
        <a:spcAft>
          <a:spcPct val="0"/>
        </a:spcAft>
        <a:defRPr sz="4267">
          <a:solidFill>
            <a:srgbClr val="676767"/>
          </a:solidFill>
          <a:latin typeface="Arial" charset="0"/>
          <a:ea typeface="ＭＳ Ｐゴシック" charset="0"/>
        </a:defRPr>
      </a:lvl8pPr>
      <a:lvl9pPr marL="2438379" algn="l" defTabSz="912276" rtl="0" eaLnBrk="1" fontAlgn="base" hangingPunct="1">
        <a:lnSpc>
          <a:spcPct val="80000"/>
        </a:lnSpc>
        <a:spcBef>
          <a:spcPct val="0"/>
        </a:spcBef>
        <a:spcAft>
          <a:spcPct val="0"/>
        </a:spcAft>
        <a:defRPr sz="4267">
          <a:solidFill>
            <a:srgbClr val="676767"/>
          </a:solidFill>
          <a:latin typeface="Arial" charset="0"/>
          <a:ea typeface="ＭＳ Ｐゴシック" charset="0"/>
        </a:defRPr>
      </a:lvl9pPr>
    </p:titleStyle>
    <p:bodyStyle>
      <a:lvl1pPr marL="226482" indent="-226482" algn="l" defTabSz="912276" rtl="0" eaLnBrk="1" fontAlgn="base" hangingPunct="1">
        <a:lnSpc>
          <a:spcPct val="95000"/>
        </a:lnSpc>
        <a:spcBef>
          <a:spcPts val="1433"/>
        </a:spcBef>
        <a:spcAft>
          <a:spcPct val="0"/>
        </a:spcAft>
        <a:buClrTx/>
        <a:buSzPct val="90000"/>
        <a:buFont typeface="Arial" charset="0"/>
        <a:buChar char="•"/>
        <a:defRPr lang="en-US" sz="2400" kern="1200" dirty="0">
          <a:solidFill>
            <a:schemeClr val="tx1"/>
          </a:solidFill>
          <a:latin typeface="+mn-lt"/>
          <a:ea typeface="ＭＳ Ｐゴシック" charset="0"/>
          <a:cs typeface="CiscoSans"/>
        </a:defRPr>
      </a:lvl1pPr>
      <a:lvl2pPr marL="457200" indent="-227013" algn="l" defTabSz="912276" rtl="0" eaLnBrk="1" fontAlgn="base" hangingPunct="1">
        <a:lnSpc>
          <a:spcPct val="95000"/>
        </a:lnSpc>
        <a:spcBef>
          <a:spcPts val="800"/>
        </a:spcBef>
        <a:spcAft>
          <a:spcPct val="0"/>
        </a:spcAft>
        <a:buClrTx/>
        <a:buFont typeface="Arial" charset="0"/>
        <a:buChar char="•"/>
        <a:defRPr lang="en-US" sz="2000" kern="1200" dirty="0">
          <a:solidFill>
            <a:schemeClr val="tx1"/>
          </a:solidFill>
          <a:latin typeface="+mn-lt"/>
          <a:ea typeface="ＭＳ Ｐゴシック" charset="0"/>
          <a:cs typeface="CiscoSans"/>
        </a:defRPr>
      </a:lvl2pPr>
      <a:lvl3pPr marL="569913" indent="-230188" algn="l" defTabSz="912276" rtl="0" eaLnBrk="1" fontAlgn="base" hangingPunct="1">
        <a:lnSpc>
          <a:spcPct val="95000"/>
        </a:lnSpc>
        <a:spcBef>
          <a:spcPts val="833"/>
        </a:spcBef>
        <a:spcAft>
          <a:spcPct val="0"/>
        </a:spcAft>
        <a:buClrTx/>
        <a:buFont typeface="Arial" charset="0"/>
        <a:buChar char="•"/>
        <a:defRPr lang="en-US" sz="1800" kern="1200" dirty="0">
          <a:solidFill>
            <a:schemeClr val="tx1"/>
          </a:solidFill>
          <a:latin typeface="+mn-lt"/>
          <a:ea typeface="ＭＳ Ｐゴシック" charset="0"/>
          <a:cs typeface="CiscoSans"/>
        </a:defRPr>
      </a:lvl3pPr>
      <a:lvl4pPr marL="687388" indent="-230188" algn="l" defTabSz="912276" rtl="0" eaLnBrk="1" fontAlgn="base" hangingPunct="1">
        <a:lnSpc>
          <a:spcPct val="95000"/>
        </a:lnSpc>
        <a:spcBef>
          <a:spcPts val="833"/>
        </a:spcBef>
        <a:spcAft>
          <a:spcPct val="0"/>
        </a:spcAft>
        <a:buClrTx/>
        <a:buFont typeface="Arial" charset="0"/>
        <a:buChar char="•"/>
        <a:defRPr lang="en-US" sz="1600" kern="1200" dirty="0">
          <a:solidFill>
            <a:schemeClr val="tx1"/>
          </a:solidFill>
          <a:latin typeface="+mn-lt"/>
          <a:ea typeface="ＭＳ Ｐゴシック" charset="0"/>
          <a:cs typeface="CiscoSans"/>
        </a:defRPr>
      </a:lvl4pPr>
      <a:lvl5pPr marL="801688" indent="-231775" algn="l" defTabSz="912276" rtl="0" eaLnBrk="1" fontAlgn="base" hangingPunct="1">
        <a:lnSpc>
          <a:spcPct val="95000"/>
        </a:lnSpc>
        <a:spcBef>
          <a:spcPts val="833"/>
        </a:spcBef>
        <a:spcAft>
          <a:spcPct val="0"/>
        </a:spcAft>
        <a:buClrTx/>
        <a:buFont typeface="Arial" charset="0"/>
        <a:buChar char="•"/>
        <a:defRPr lang="en-US" sz="1400" kern="1200" dirty="0">
          <a:solidFill>
            <a:schemeClr val="tx1"/>
          </a:solidFill>
          <a:latin typeface="+mn-lt"/>
          <a:ea typeface="ＭＳ Ｐゴシック" charset="0"/>
          <a:cs typeface="CiscoSans"/>
        </a:defRPr>
      </a:lvl5pPr>
      <a:lvl6pPr marL="1151798" indent="-228592" algn="l" defTabSz="914362" rtl="0" eaLnBrk="1" latinLnBrk="0" hangingPunct="1">
        <a:spcBef>
          <a:spcPts val="800"/>
        </a:spcBef>
        <a:buFont typeface="Arial" pitchFamily="34" charset="0"/>
        <a:buChar char="•"/>
        <a:defRPr sz="1200" kern="1200" baseline="0">
          <a:solidFill>
            <a:schemeClr val="tx1"/>
          </a:solidFill>
          <a:latin typeface="+mn-lt"/>
          <a:ea typeface="+mn-ea"/>
          <a:cs typeface="+mn-cs"/>
        </a:defRPr>
      </a:lvl6pPr>
      <a:lvl7pPr marL="1247781" indent="-228561" algn="l" defTabSz="914362" rtl="0" eaLnBrk="1" latinLnBrk="0" hangingPunct="1">
        <a:spcBef>
          <a:spcPts val="800"/>
        </a:spcBef>
        <a:buFont typeface="Arial" pitchFamily="34" charset="0"/>
        <a:buChar char="•"/>
        <a:defRPr sz="1067" kern="1200" baseline="0">
          <a:solidFill>
            <a:schemeClr val="tx1"/>
          </a:solidFill>
          <a:latin typeface="+mn-lt"/>
          <a:ea typeface="+mn-ea"/>
          <a:cs typeface="+mn-cs"/>
        </a:defRPr>
      </a:lvl7pPr>
      <a:lvl8pPr marL="3200267" indent="0" algn="l" defTabSz="914362" rtl="0" eaLnBrk="1" latinLnBrk="0" hangingPunct="1">
        <a:spcBef>
          <a:spcPct val="20000"/>
        </a:spcBef>
        <a:buFont typeface="Arial" pitchFamily="34" charset="0"/>
        <a:buNone/>
        <a:defRPr sz="2000" kern="1200">
          <a:solidFill>
            <a:schemeClr val="tx1"/>
          </a:solidFill>
          <a:latin typeface="+mn-lt"/>
          <a:ea typeface="+mn-ea"/>
          <a:cs typeface="+mn-cs"/>
        </a:defRPr>
      </a:lvl8pPr>
      <a:lvl9pPr marL="3886038" indent="-228592"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2" rtl="0" eaLnBrk="1" latinLnBrk="0" hangingPunct="1">
        <a:defRPr sz="1867" kern="1200">
          <a:solidFill>
            <a:schemeClr val="tx1"/>
          </a:solidFill>
          <a:latin typeface="+mn-lt"/>
          <a:ea typeface="+mn-ea"/>
          <a:cs typeface="+mn-cs"/>
        </a:defRPr>
      </a:lvl1pPr>
      <a:lvl2pPr marL="457178" algn="l" defTabSz="914362" rtl="0" eaLnBrk="1" latinLnBrk="0" hangingPunct="1">
        <a:defRPr sz="1867" kern="1200">
          <a:solidFill>
            <a:schemeClr val="tx1"/>
          </a:solidFill>
          <a:latin typeface="+mn-lt"/>
          <a:ea typeface="+mn-ea"/>
          <a:cs typeface="+mn-cs"/>
        </a:defRPr>
      </a:lvl2pPr>
      <a:lvl3pPr marL="914362" algn="l" defTabSz="914362" rtl="0" eaLnBrk="1" latinLnBrk="0" hangingPunct="1">
        <a:defRPr sz="1867" kern="1200">
          <a:solidFill>
            <a:schemeClr val="tx1"/>
          </a:solidFill>
          <a:latin typeface="+mn-lt"/>
          <a:ea typeface="+mn-ea"/>
          <a:cs typeface="+mn-cs"/>
        </a:defRPr>
      </a:lvl3pPr>
      <a:lvl4pPr marL="1371542" algn="l" defTabSz="914362" rtl="0" eaLnBrk="1" latinLnBrk="0" hangingPunct="1">
        <a:defRPr sz="1867" kern="1200">
          <a:solidFill>
            <a:schemeClr val="tx1"/>
          </a:solidFill>
          <a:latin typeface="+mn-lt"/>
          <a:ea typeface="+mn-ea"/>
          <a:cs typeface="+mn-cs"/>
        </a:defRPr>
      </a:lvl4pPr>
      <a:lvl5pPr marL="1828725" algn="l" defTabSz="914362" rtl="0" eaLnBrk="1" latinLnBrk="0" hangingPunct="1">
        <a:defRPr sz="1867" kern="1200">
          <a:solidFill>
            <a:schemeClr val="tx1"/>
          </a:solidFill>
          <a:latin typeface="+mn-lt"/>
          <a:ea typeface="+mn-ea"/>
          <a:cs typeface="+mn-cs"/>
        </a:defRPr>
      </a:lvl5pPr>
      <a:lvl6pPr marL="2285903" algn="l" defTabSz="914362" rtl="0" eaLnBrk="1" latinLnBrk="0" hangingPunct="1">
        <a:defRPr sz="1867" kern="1200">
          <a:solidFill>
            <a:schemeClr val="tx1"/>
          </a:solidFill>
          <a:latin typeface="+mn-lt"/>
          <a:ea typeface="+mn-ea"/>
          <a:cs typeface="+mn-cs"/>
        </a:defRPr>
      </a:lvl6pPr>
      <a:lvl7pPr marL="2743086" algn="l" defTabSz="914362" rtl="0" eaLnBrk="1" latinLnBrk="0" hangingPunct="1">
        <a:defRPr sz="1867" kern="1200">
          <a:solidFill>
            <a:schemeClr val="tx1"/>
          </a:solidFill>
          <a:latin typeface="+mn-lt"/>
          <a:ea typeface="+mn-ea"/>
          <a:cs typeface="+mn-cs"/>
        </a:defRPr>
      </a:lvl7pPr>
      <a:lvl8pPr marL="3200267" algn="l" defTabSz="914362" rtl="0" eaLnBrk="1" latinLnBrk="0" hangingPunct="1">
        <a:defRPr sz="1867" kern="1200">
          <a:solidFill>
            <a:schemeClr val="tx1"/>
          </a:solidFill>
          <a:latin typeface="+mn-lt"/>
          <a:ea typeface="+mn-ea"/>
          <a:cs typeface="+mn-cs"/>
        </a:defRPr>
      </a:lvl8pPr>
      <a:lvl9pPr marL="3657450" algn="l" defTabSz="914362" rtl="0" eaLnBrk="1" latinLnBrk="0" hangingPunct="1">
        <a:defRPr sz="1867" kern="1200">
          <a:solidFill>
            <a:schemeClr val="tx1"/>
          </a:solidFill>
          <a:latin typeface="+mn-lt"/>
          <a:ea typeface="+mn-ea"/>
          <a:cs typeface="+mn-cs"/>
        </a:defRPr>
      </a:lvl9pPr>
    </p:otherStyle>
  </p:txStyles>
  <p:extLst>
    <p:ext uri="{27BBF7A9-308A-43DC-89C8-2F10F3537804}">
      <p15:sldGuideLst xmlns:p15="http://schemas.microsoft.com/office/powerpoint/2012/main">
        <p15:guide id="2" pos="384">
          <p15:clr>
            <a:srgbClr val="F26B43"/>
          </p15:clr>
        </p15:guide>
        <p15:guide id="3" pos="7296">
          <p15:clr>
            <a:srgbClr val="F26B43"/>
          </p15:clr>
        </p15:guide>
        <p15:guide id="6" pos="3835">
          <p15:clr>
            <a:srgbClr val="F26B43"/>
          </p15:clr>
        </p15:guide>
        <p15:guide id="9" orient="horz" pos="3864">
          <p15:clr>
            <a:srgbClr val="F26B43"/>
          </p15:clr>
        </p15:guide>
        <p15:guide id="10" orient="horz" pos="240">
          <p15:clr>
            <a:srgbClr val="F26B43"/>
          </p15:clr>
        </p15:guide>
        <p15:guide id="11" orient="horz" pos="2160">
          <p15:clr>
            <a:srgbClr val="F26B43"/>
          </p15:clr>
        </p15:guide>
        <p15:guide id="12" orient="horz" pos="672">
          <p15:clr>
            <a:srgbClr val="F26B43"/>
          </p15:clr>
        </p15:guide>
        <p15:guide id="13" orient="horz" pos="888">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hyperlink" Target="mailto:jychatur@cisco.com" TargetMode="External"/><Relationship Id="rId3" Type="http://schemas.openxmlformats.org/officeDocument/2006/relationships/hyperlink" Target="mailto:chartsoo@cisco.com" TargetMode="External"/><Relationship Id="rId7" Type="http://schemas.openxmlformats.org/officeDocument/2006/relationships/hyperlink" Target="mailto:fkaechel@cisco.com" TargetMode="External"/><Relationship Id="rId2" Type="http://schemas.openxmlformats.org/officeDocument/2006/relationships/hyperlink" Target="mailto:timai@cisco.com" TargetMode="External"/><Relationship Id="rId1" Type="http://schemas.openxmlformats.org/officeDocument/2006/relationships/slideLayout" Target="../slideLayouts/slideLayout50.xml"/><Relationship Id="rId6" Type="http://schemas.openxmlformats.org/officeDocument/2006/relationships/hyperlink" Target="mailto:keskuma2@cisco.com" TargetMode="External"/><Relationship Id="rId5" Type="http://schemas.openxmlformats.org/officeDocument/2006/relationships/hyperlink" Target="mailto:brgilchr@cisco.com" TargetMode="External"/><Relationship Id="rId4" Type="http://schemas.openxmlformats.org/officeDocument/2006/relationships/hyperlink" Target="mailto:lschwabd@cisco.com" TargetMode="External"/></Relationships>
</file>

<file path=ppt/slides/_rels/slide10.xml.rels><?xml version="1.0" encoding="UTF-8" standalone="yes"?>
<Relationships xmlns="http://schemas.openxmlformats.org/package/2006/relationships"><Relationship Id="rId3" Type="http://schemas.openxmlformats.org/officeDocument/2006/relationships/hyperlink" Target="https://pixabay.com/en/woman-women-business-woman-female-1353825/" TargetMode="External"/><Relationship Id="rId2" Type="http://schemas.openxmlformats.org/officeDocument/2006/relationships/image" Target="../media/image32.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19.svg"/><Relationship Id="rId7" Type="http://schemas.openxmlformats.org/officeDocument/2006/relationships/image" Target="../media/image23.svg"/><Relationship Id="rId2" Type="http://schemas.openxmlformats.org/officeDocument/2006/relationships/image" Target="../media/image18.png"/><Relationship Id="rId1" Type="http://schemas.openxmlformats.org/officeDocument/2006/relationships/slideLayout" Target="../slideLayouts/slideLayout21.xml"/><Relationship Id="rId6" Type="http://schemas.openxmlformats.org/officeDocument/2006/relationships/image" Target="../media/image22.png"/><Relationship Id="rId5" Type="http://schemas.openxmlformats.org/officeDocument/2006/relationships/image" Target="../media/image21.svg"/><Relationship Id="rId4" Type="http://schemas.openxmlformats.org/officeDocument/2006/relationships/image" Target="../media/image20.png"/></Relationships>
</file>

<file path=ppt/slides/_rels/slide5.xml.rels><?xml version="1.0" encoding="UTF-8" standalone="yes"?>
<Relationships xmlns="http://schemas.openxmlformats.org/package/2006/relationships"><Relationship Id="rId3" Type="http://schemas.openxmlformats.org/officeDocument/2006/relationships/image" Target="../media/image25.svg"/><Relationship Id="rId7" Type="http://schemas.openxmlformats.org/officeDocument/2006/relationships/image" Target="../media/image29.svg"/><Relationship Id="rId2" Type="http://schemas.openxmlformats.org/officeDocument/2006/relationships/image" Target="../media/image24.png"/><Relationship Id="rId1" Type="http://schemas.openxmlformats.org/officeDocument/2006/relationships/slideLayout" Target="../slideLayouts/slideLayout21.xml"/><Relationship Id="rId6" Type="http://schemas.openxmlformats.org/officeDocument/2006/relationships/image" Target="../media/image28.png"/><Relationship Id="rId5" Type="http://schemas.openxmlformats.org/officeDocument/2006/relationships/image" Target="../media/image27.svg"/><Relationship Id="rId4" Type="http://schemas.openxmlformats.org/officeDocument/2006/relationships/image" Target="../media/image2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9.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3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7C9BD-43D3-CFB3-A114-CB17B809B40F}"/>
              </a:ext>
            </a:extLst>
          </p:cNvPr>
          <p:cNvSpPr>
            <a:spLocks noGrp="1"/>
          </p:cNvSpPr>
          <p:nvPr>
            <p:ph type="ctrTitle"/>
          </p:nvPr>
        </p:nvSpPr>
        <p:spPr>
          <a:xfrm>
            <a:off x="590448" y="1385159"/>
            <a:ext cx="10972800" cy="1504200"/>
          </a:xfrm>
        </p:spPr>
        <p:txBody>
          <a:bodyPr/>
          <a:lstStyle/>
          <a:p>
            <a:r>
              <a:rPr lang="en-US"/>
              <a:t>FSO  Story Board</a:t>
            </a:r>
          </a:p>
        </p:txBody>
      </p:sp>
      <p:sp>
        <p:nvSpPr>
          <p:cNvPr id="3" name="Text Placeholder 2">
            <a:extLst>
              <a:ext uri="{FF2B5EF4-FFF2-40B4-BE49-F238E27FC236}">
                <a16:creationId xmlns:a16="http://schemas.microsoft.com/office/drawing/2014/main" id="{F853D115-2883-5750-9DBE-3B1507F07855}"/>
              </a:ext>
            </a:extLst>
          </p:cNvPr>
          <p:cNvSpPr>
            <a:spLocks noGrp="1"/>
          </p:cNvSpPr>
          <p:nvPr>
            <p:ph type="body" sz="quarter" idx="13"/>
          </p:nvPr>
        </p:nvSpPr>
        <p:spPr>
          <a:xfrm>
            <a:off x="590448" y="3304373"/>
            <a:ext cx="10972800" cy="398668"/>
          </a:xfrm>
        </p:spPr>
        <p:txBody>
          <a:bodyPr vert="horz" lIns="45720" tIns="45720" rIns="45720" bIns="45720" rtlCol="0" anchor="t">
            <a:noAutofit/>
          </a:bodyPr>
          <a:lstStyle/>
          <a:p>
            <a:r>
              <a:rPr lang="en-US">
                <a:ea typeface="ＭＳ Ｐゴシック"/>
              </a:rPr>
              <a:t>A CIL FSO Demo </a:t>
            </a:r>
          </a:p>
        </p:txBody>
      </p:sp>
      <p:sp>
        <p:nvSpPr>
          <p:cNvPr id="4" name="Subtitle 3">
            <a:extLst>
              <a:ext uri="{FF2B5EF4-FFF2-40B4-BE49-F238E27FC236}">
                <a16:creationId xmlns:a16="http://schemas.microsoft.com/office/drawing/2014/main" id="{5FF5CFE0-FE09-CBD2-4401-4954E2CF70FD}"/>
              </a:ext>
            </a:extLst>
          </p:cNvPr>
          <p:cNvSpPr>
            <a:spLocks noGrp="1"/>
          </p:cNvSpPr>
          <p:nvPr>
            <p:ph type="subTitle" idx="1"/>
          </p:nvPr>
        </p:nvSpPr>
        <p:spPr>
          <a:xfrm>
            <a:off x="558099" y="3946344"/>
            <a:ext cx="10972800" cy="1885735"/>
          </a:xfrm>
        </p:spPr>
        <p:txBody>
          <a:bodyPr/>
          <a:lstStyle/>
          <a:p>
            <a:r>
              <a:rPr lang="en-US">
                <a:ea typeface="+mn-lt"/>
                <a:cs typeface="+mn-lt"/>
              </a:rPr>
              <a:t>Toshihiro Imai, Solutions Architect, </a:t>
            </a:r>
            <a:r>
              <a:rPr lang="en-US" u="sng">
                <a:ea typeface="+mn-lt"/>
                <a:cs typeface="+mn-lt"/>
                <a:hlinkClick r:id="rId2"/>
              </a:rPr>
              <a:t>timai@cisco.com</a:t>
            </a:r>
            <a:endParaRPr lang="en-US">
              <a:ea typeface="+mn-lt"/>
              <a:cs typeface="+mn-lt"/>
            </a:endParaRPr>
          </a:p>
          <a:p>
            <a:r>
              <a:rPr lang="en-US">
                <a:ea typeface="+mn-lt"/>
                <a:cs typeface="+mn-lt"/>
              </a:rPr>
              <a:t>Cody Hartsook, Software Engineer,</a:t>
            </a:r>
            <a:r>
              <a:rPr lang="en-US" u="sng">
                <a:ea typeface="+mn-lt"/>
                <a:cs typeface="+mn-lt"/>
              </a:rPr>
              <a:t> </a:t>
            </a:r>
            <a:r>
              <a:rPr lang="en-US" u="sng">
                <a:ea typeface="+mn-lt"/>
                <a:cs typeface="+mn-lt"/>
                <a:hlinkClick r:id="rId3"/>
              </a:rPr>
              <a:t>chartsoo@cisco.com</a:t>
            </a:r>
            <a:endParaRPr lang="en-US">
              <a:ea typeface="+mn-lt"/>
              <a:cs typeface="+mn-lt"/>
            </a:endParaRPr>
          </a:p>
          <a:p>
            <a:r>
              <a:rPr lang="en-US">
                <a:ea typeface="+mn-lt"/>
                <a:cs typeface="+mn-lt"/>
              </a:rPr>
              <a:t>Leandro Schwab Dias Carneiro, Software Engineer,</a:t>
            </a:r>
            <a:r>
              <a:rPr lang="en-US" u="sng">
                <a:ea typeface="+mn-lt"/>
                <a:cs typeface="+mn-lt"/>
              </a:rPr>
              <a:t> </a:t>
            </a:r>
            <a:r>
              <a:rPr lang="en-US" u="sng">
                <a:ea typeface="+mn-lt"/>
                <a:cs typeface="+mn-lt"/>
                <a:hlinkClick r:id="rId4"/>
              </a:rPr>
              <a:t>lschwabd@cisco.com</a:t>
            </a:r>
            <a:endParaRPr lang="en-US">
              <a:ea typeface="+mn-lt"/>
              <a:cs typeface="+mn-lt"/>
            </a:endParaRPr>
          </a:p>
          <a:p>
            <a:r>
              <a:rPr lang="en-US">
                <a:ea typeface="+mn-lt"/>
                <a:cs typeface="+mn-lt"/>
              </a:rPr>
              <a:t>Brianna Gilchrist, Software Engineer, </a:t>
            </a:r>
            <a:r>
              <a:rPr lang="en-US" u="sng">
                <a:ea typeface="+mn-lt"/>
                <a:cs typeface="+mn-lt"/>
                <a:hlinkClick r:id="rId5"/>
              </a:rPr>
              <a:t>brgilchr@cisco.com</a:t>
            </a:r>
            <a:endParaRPr lang="en-US">
              <a:ea typeface="+mn-lt"/>
              <a:cs typeface="+mn-lt"/>
            </a:endParaRPr>
          </a:p>
          <a:p>
            <a:r>
              <a:rPr lang="en-US">
                <a:ea typeface="+mn-lt"/>
                <a:cs typeface="+mn-lt"/>
              </a:rPr>
              <a:t>Keshav Kumar, Software Engineering Technical Leader, </a:t>
            </a:r>
            <a:r>
              <a:rPr lang="en-US" u="sng">
                <a:ea typeface="+mn-lt"/>
                <a:cs typeface="+mn-lt"/>
                <a:hlinkClick r:id="rId6"/>
              </a:rPr>
              <a:t>keskuma2@cisco.com</a:t>
            </a:r>
            <a:endParaRPr lang="en-US">
              <a:ea typeface="+mn-lt"/>
              <a:cs typeface="+mn-lt"/>
            </a:endParaRPr>
          </a:p>
          <a:p>
            <a:r>
              <a:rPr lang="en-US">
                <a:ea typeface="+mn-lt"/>
                <a:cs typeface="+mn-lt"/>
              </a:rPr>
              <a:t>Felix Kaechele, Engineering Technical Leader, </a:t>
            </a:r>
            <a:r>
              <a:rPr lang="en-US" u="sng">
                <a:ea typeface="+mn-lt"/>
                <a:cs typeface="+mn-lt"/>
                <a:hlinkClick r:id="rId7"/>
              </a:rPr>
              <a:t>fkaechel@cisco.com</a:t>
            </a:r>
            <a:endParaRPr lang="en-US">
              <a:ea typeface="+mn-lt"/>
              <a:cs typeface="+mn-lt"/>
            </a:endParaRPr>
          </a:p>
          <a:p>
            <a:r>
              <a:rPr lang="en-US">
                <a:ea typeface="+mn-lt"/>
                <a:cs typeface="+mn-lt"/>
              </a:rPr>
              <a:t>Jyoti Chaturvedi, Solutions Architect, </a:t>
            </a:r>
            <a:r>
              <a:rPr lang="en-US" u="sng">
                <a:ea typeface="+mn-lt"/>
                <a:cs typeface="+mn-lt"/>
                <a:hlinkClick r:id="rId8"/>
              </a:rPr>
              <a:t>jychatur@cisco.com</a:t>
            </a:r>
            <a:endParaRPr lang="en-US" u="sng"/>
          </a:p>
          <a:p>
            <a:endParaRPr lang="en-US">
              <a:ea typeface="ＭＳ Ｐゴシック"/>
              <a:cs typeface="CiscoSansTT Light"/>
            </a:endParaRPr>
          </a:p>
        </p:txBody>
      </p:sp>
      <p:sp>
        <p:nvSpPr>
          <p:cNvPr id="5" name="Content Placeholder 4">
            <a:extLst>
              <a:ext uri="{FF2B5EF4-FFF2-40B4-BE49-F238E27FC236}">
                <a16:creationId xmlns:a16="http://schemas.microsoft.com/office/drawing/2014/main" id="{EC1CE180-E0DC-4364-E405-69FC6C4FE6B0}"/>
              </a:ext>
            </a:extLst>
          </p:cNvPr>
          <p:cNvSpPr>
            <a:spLocks noGrp="1"/>
          </p:cNvSpPr>
          <p:nvPr>
            <p:ph sz="quarter" idx="14"/>
          </p:nvPr>
        </p:nvSpPr>
        <p:spPr>
          <a:xfrm>
            <a:off x="496995" y="6123061"/>
            <a:ext cx="10972800" cy="287338"/>
          </a:xfrm>
        </p:spPr>
        <p:txBody>
          <a:bodyPr vert="horz" lIns="45720" tIns="45720" rIns="45720" bIns="45720" rtlCol="0" anchor="t">
            <a:noAutofit/>
          </a:bodyPr>
          <a:lstStyle/>
          <a:p>
            <a:r>
              <a:rPr lang="en-US">
                <a:ea typeface="ＭＳ Ｐゴシック"/>
              </a:rPr>
              <a:t>24 Feb 2023</a:t>
            </a:r>
          </a:p>
        </p:txBody>
      </p:sp>
    </p:spTree>
    <p:extLst>
      <p:ext uri="{BB962C8B-B14F-4D97-AF65-F5344CB8AC3E}">
        <p14:creationId xmlns:p14="http://schemas.microsoft.com/office/powerpoint/2010/main" val="124035115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DF9B9-0622-D8BD-444C-23891BED2022}"/>
              </a:ext>
            </a:extLst>
          </p:cNvPr>
          <p:cNvSpPr>
            <a:spLocks noGrp="1"/>
          </p:cNvSpPr>
          <p:nvPr>
            <p:ph type="ctrTitle"/>
          </p:nvPr>
        </p:nvSpPr>
        <p:spPr>
          <a:xfrm>
            <a:off x="134641" y="182829"/>
            <a:ext cx="12157188" cy="637377"/>
          </a:xfrm>
        </p:spPr>
        <p:txBody>
          <a:bodyPr/>
          <a:lstStyle/>
          <a:p>
            <a:r>
              <a:rPr lang="en-GB"/>
              <a:t>Scenario : Cross Tools Integration</a:t>
            </a:r>
          </a:p>
        </p:txBody>
      </p:sp>
      <p:sp>
        <p:nvSpPr>
          <p:cNvPr id="4" name="Text Placeholder 5">
            <a:extLst>
              <a:ext uri="{FF2B5EF4-FFF2-40B4-BE49-F238E27FC236}">
                <a16:creationId xmlns:a16="http://schemas.microsoft.com/office/drawing/2014/main" id="{DC7C2485-DE2B-90AF-A5AE-2860F516B0C2}"/>
              </a:ext>
            </a:extLst>
          </p:cNvPr>
          <p:cNvSpPr txBox="1">
            <a:spLocks/>
          </p:cNvSpPr>
          <p:nvPr/>
        </p:nvSpPr>
        <p:spPr>
          <a:xfrm>
            <a:off x="623679" y="1345324"/>
            <a:ext cx="5566914" cy="4578397"/>
          </a:xfrm>
          <a:prstGeom prst="rect">
            <a:avLst/>
          </a:prstGeom>
        </p:spPr>
        <p:txBody>
          <a:bodyPr vert="horz" lIns="45720" tIns="45720" rIns="45720" bIns="45720" rtlCol="0" anchor="t">
            <a:noAutofit/>
          </a:bodyPr>
          <a:lstStyle>
            <a:lvl1pPr marL="226482" indent="-226482" algn="l" defTabSz="912276" rtl="0" eaLnBrk="1" fontAlgn="base" hangingPunct="1">
              <a:lnSpc>
                <a:spcPct val="95000"/>
              </a:lnSpc>
              <a:spcBef>
                <a:spcPts val="1433"/>
              </a:spcBef>
              <a:spcAft>
                <a:spcPct val="0"/>
              </a:spcAft>
              <a:buClrTx/>
              <a:buSzPct val="90000"/>
              <a:buFont typeface="Arial" charset="0"/>
              <a:buChar char="•"/>
              <a:defRPr lang="en-US" sz="2400" kern="1200" dirty="0">
                <a:solidFill>
                  <a:schemeClr val="tx1"/>
                </a:solidFill>
                <a:latin typeface="+mn-lt"/>
                <a:ea typeface="ＭＳ Ｐゴシック" charset="0"/>
                <a:cs typeface="CiscoSans"/>
              </a:defRPr>
            </a:lvl1pPr>
            <a:lvl2pPr marL="457200" indent="-227013" algn="l" defTabSz="912276" rtl="0" eaLnBrk="1" fontAlgn="base" hangingPunct="1">
              <a:lnSpc>
                <a:spcPct val="95000"/>
              </a:lnSpc>
              <a:spcBef>
                <a:spcPts val="800"/>
              </a:spcBef>
              <a:spcAft>
                <a:spcPct val="0"/>
              </a:spcAft>
              <a:buClrTx/>
              <a:buFont typeface="Arial" charset="0"/>
              <a:buChar char="•"/>
              <a:defRPr lang="en-US" sz="2000" kern="1200" dirty="0">
                <a:solidFill>
                  <a:schemeClr val="tx1"/>
                </a:solidFill>
                <a:latin typeface="+mn-lt"/>
                <a:ea typeface="ＭＳ Ｐゴシック" charset="0"/>
                <a:cs typeface="CiscoSans"/>
              </a:defRPr>
            </a:lvl2pPr>
            <a:lvl3pPr marL="569913" indent="-230188" algn="l" defTabSz="912276" rtl="0" eaLnBrk="1" fontAlgn="base" hangingPunct="1">
              <a:lnSpc>
                <a:spcPct val="95000"/>
              </a:lnSpc>
              <a:spcBef>
                <a:spcPts val="833"/>
              </a:spcBef>
              <a:spcAft>
                <a:spcPct val="0"/>
              </a:spcAft>
              <a:buClrTx/>
              <a:buFont typeface="Arial" charset="0"/>
              <a:buChar char="•"/>
              <a:defRPr lang="en-US" sz="1800" kern="1200" dirty="0">
                <a:solidFill>
                  <a:schemeClr val="tx1"/>
                </a:solidFill>
                <a:latin typeface="+mn-lt"/>
                <a:ea typeface="ＭＳ Ｐゴシック" charset="0"/>
                <a:cs typeface="CiscoSans"/>
              </a:defRPr>
            </a:lvl3pPr>
            <a:lvl4pPr marL="687388" indent="-230188" algn="l" defTabSz="912276" rtl="0" eaLnBrk="1" fontAlgn="base" hangingPunct="1">
              <a:lnSpc>
                <a:spcPct val="95000"/>
              </a:lnSpc>
              <a:spcBef>
                <a:spcPts val="833"/>
              </a:spcBef>
              <a:spcAft>
                <a:spcPct val="0"/>
              </a:spcAft>
              <a:buClrTx/>
              <a:buFont typeface="Arial" charset="0"/>
              <a:buChar char="•"/>
              <a:defRPr lang="en-US" sz="1600" kern="1200" dirty="0">
                <a:solidFill>
                  <a:schemeClr val="tx1"/>
                </a:solidFill>
                <a:latin typeface="+mn-lt"/>
                <a:ea typeface="ＭＳ Ｐゴシック" charset="0"/>
                <a:cs typeface="CiscoSans"/>
              </a:defRPr>
            </a:lvl4pPr>
            <a:lvl5pPr marL="801688" indent="-231775" algn="l" defTabSz="912276" rtl="0" eaLnBrk="1" fontAlgn="base" hangingPunct="1">
              <a:lnSpc>
                <a:spcPct val="95000"/>
              </a:lnSpc>
              <a:spcBef>
                <a:spcPts val="833"/>
              </a:spcBef>
              <a:spcAft>
                <a:spcPct val="0"/>
              </a:spcAft>
              <a:buClrTx/>
              <a:buFont typeface="Arial" charset="0"/>
              <a:buChar char="•"/>
              <a:defRPr lang="en-US" sz="1400" kern="1200" dirty="0">
                <a:solidFill>
                  <a:schemeClr val="tx1"/>
                </a:solidFill>
                <a:latin typeface="+mn-lt"/>
                <a:ea typeface="ＭＳ Ｐゴシック" charset="0"/>
                <a:cs typeface="CiscoSans"/>
              </a:defRPr>
            </a:lvl5pPr>
            <a:lvl6pPr marL="1151798" indent="-228592" algn="l" defTabSz="914362" rtl="0" eaLnBrk="1" latinLnBrk="0" hangingPunct="1">
              <a:spcBef>
                <a:spcPts val="800"/>
              </a:spcBef>
              <a:buFont typeface="Arial" pitchFamily="34" charset="0"/>
              <a:buChar char="•"/>
              <a:defRPr sz="1200" kern="1200" baseline="0">
                <a:solidFill>
                  <a:schemeClr val="tx1"/>
                </a:solidFill>
                <a:latin typeface="+mn-lt"/>
                <a:ea typeface="+mn-ea"/>
                <a:cs typeface="+mn-cs"/>
              </a:defRPr>
            </a:lvl6pPr>
            <a:lvl7pPr marL="1247781" indent="-228561" algn="l" defTabSz="914362" rtl="0" eaLnBrk="1" latinLnBrk="0" hangingPunct="1">
              <a:spcBef>
                <a:spcPts val="800"/>
              </a:spcBef>
              <a:buFont typeface="Arial" pitchFamily="34" charset="0"/>
              <a:buChar char="•"/>
              <a:defRPr sz="1067" kern="1200" baseline="0">
                <a:solidFill>
                  <a:schemeClr val="tx1"/>
                </a:solidFill>
                <a:latin typeface="+mn-lt"/>
                <a:ea typeface="+mn-ea"/>
                <a:cs typeface="+mn-cs"/>
              </a:defRPr>
            </a:lvl7pPr>
            <a:lvl8pPr marL="3200267" indent="0" algn="l" defTabSz="914362" rtl="0" eaLnBrk="1" latinLnBrk="0" hangingPunct="1">
              <a:spcBef>
                <a:spcPct val="20000"/>
              </a:spcBef>
              <a:buFont typeface="Arial" pitchFamily="34" charset="0"/>
              <a:buNone/>
              <a:defRPr sz="2000" kern="1200">
                <a:solidFill>
                  <a:schemeClr val="tx1"/>
                </a:solidFill>
                <a:latin typeface="+mn-lt"/>
                <a:ea typeface="+mn-ea"/>
                <a:cs typeface="+mn-cs"/>
              </a:defRPr>
            </a:lvl8pPr>
            <a:lvl9pPr marL="3886038" indent="-228592"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N" sz="1400" b="1" u="sng">
                <a:ea typeface="ＭＳ Ｐゴシック"/>
                <a:cs typeface="CiscoSansTT Light"/>
              </a:rPr>
              <a:t>Story Walkthrough:</a:t>
            </a:r>
          </a:p>
          <a:p>
            <a:pPr marL="516468" lvl="1" indent="-285750">
              <a:buFont typeface="Arial" panose="020B0604020202020204" pitchFamily="34" charset="0"/>
              <a:buChar char="•"/>
            </a:pPr>
            <a:r>
              <a:rPr lang="en-IN" sz="1200"/>
              <a:t>Sales team reached out to CIL team for innovative solution on this scenario.</a:t>
            </a:r>
          </a:p>
          <a:p>
            <a:pPr marL="516468" lvl="1" indent="-285750">
              <a:buFont typeface="Arial" panose="020B0604020202020204" pitchFamily="34" charset="0"/>
              <a:buChar char="•"/>
            </a:pPr>
            <a:r>
              <a:rPr lang="en-IN" sz="1200"/>
              <a:t>CIL team after understanding the requirements build a quick demo for ABC Bank</a:t>
            </a:r>
          </a:p>
          <a:p>
            <a:endParaRPr lang="en-IN" sz="1400" b="1" u="sng">
              <a:ea typeface="ＭＳ Ｐゴシック"/>
              <a:cs typeface="CiscoSansTT Light"/>
            </a:endParaRPr>
          </a:p>
          <a:p>
            <a:endParaRPr lang="en-IN" sz="1400" b="1" u="sng">
              <a:ea typeface="ＭＳ Ｐゴシック"/>
              <a:cs typeface="CiscoSansTT Light"/>
            </a:endParaRPr>
          </a:p>
          <a:p>
            <a:r>
              <a:rPr lang="en-IN" sz="1400" b="1" u="sng">
                <a:ea typeface="ＭＳ Ｐゴシック"/>
                <a:cs typeface="CiscoSansTT Light"/>
              </a:rPr>
              <a:t>Behind the scenes:</a:t>
            </a:r>
          </a:p>
          <a:p>
            <a:pPr marL="516468" lvl="1" indent="-285750">
              <a:buFont typeface="Arial" panose="020B0604020202020204" pitchFamily="34" charset="0"/>
              <a:buChar char="•"/>
            </a:pPr>
            <a:r>
              <a:rPr lang="en-IN" sz="1200"/>
              <a:t>Telemetry will be ingested to FSO platform to display Business Risk Observability on </a:t>
            </a:r>
            <a:r>
              <a:rPr lang="en-IN" sz="1200" err="1"/>
              <a:t>AppD</a:t>
            </a:r>
            <a:endParaRPr lang="en-IN" sz="1200"/>
          </a:p>
          <a:p>
            <a:pPr marL="516468" lvl="1" indent="-285750">
              <a:buFont typeface="Arial" panose="020B0604020202020204" pitchFamily="34" charset="0"/>
              <a:buChar char="•"/>
            </a:pPr>
            <a:r>
              <a:rPr lang="en-IN" sz="1200"/>
              <a:t>Telemetry from </a:t>
            </a:r>
            <a:r>
              <a:rPr lang="en-IN" sz="1200" err="1"/>
              <a:t>DyanaTrace</a:t>
            </a:r>
            <a:r>
              <a:rPr lang="en-IN" sz="1200"/>
              <a:t>/</a:t>
            </a:r>
            <a:r>
              <a:rPr lang="en-IN" sz="1200" err="1"/>
              <a:t>DataDog</a:t>
            </a:r>
            <a:r>
              <a:rPr lang="en-IN" sz="1200"/>
              <a:t> </a:t>
            </a:r>
            <a:r>
              <a:rPr lang="en-IN" sz="1200" err="1"/>
              <a:t>OTel</a:t>
            </a:r>
            <a:r>
              <a:rPr lang="en-IN" sz="1200"/>
              <a:t> agents will be ingested to FSO platform.</a:t>
            </a:r>
          </a:p>
          <a:p>
            <a:pPr marL="516468" lvl="1" indent="-285750">
              <a:buFont typeface="Arial" panose="020B0604020202020204" pitchFamily="34" charset="0"/>
              <a:buChar char="•"/>
            </a:pPr>
            <a:r>
              <a:rPr lang="en-IN" sz="1200"/>
              <a:t>TE agent endpoints will be configured to monitor the ABC Bank network </a:t>
            </a:r>
          </a:p>
          <a:p>
            <a:pPr marL="516468" lvl="1" indent="-285750">
              <a:buFont typeface="Arial" panose="020B0604020202020204" pitchFamily="34" charset="0"/>
              <a:buChar char="•"/>
            </a:pPr>
            <a:endParaRPr lang="en-IN" sz="1000"/>
          </a:p>
        </p:txBody>
      </p:sp>
      <p:sp>
        <p:nvSpPr>
          <p:cNvPr id="5" name="Text Placeholder 6">
            <a:extLst>
              <a:ext uri="{FF2B5EF4-FFF2-40B4-BE49-F238E27FC236}">
                <a16:creationId xmlns:a16="http://schemas.microsoft.com/office/drawing/2014/main" id="{F881A332-D339-10AD-6C85-F9249C956DDA}"/>
              </a:ext>
            </a:extLst>
          </p:cNvPr>
          <p:cNvSpPr txBox="1">
            <a:spLocks/>
          </p:cNvSpPr>
          <p:nvPr/>
        </p:nvSpPr>
        <p:spPr>
          <a:xfrm>
            <a:off x="6399977" y="1345324"/>
            <a:ext cx="5166360" cy="4578397"/>
          </a:xfrm>
          <a:prstGeom prst="rect">
            <a:avLst/>
          </a:prstGeom>
        </p:spPr>
        <p:txBody>
          <a:bodyPr vert="horz" lIns="45720" tIns="45720" rIns="45720" bIns="45720" rtlCol="0" anchor="t">
            <a:noAutofit/>
          </a:bodyPr>
          <a:lstStyle>
            <a:lvl1pPr marL="226482" indent="-226482" algn="l" defTabSz="912276" rtl="0" eaLnBrk="1" fontAlgn="base" hangingPunct="1">
              <a:lnSpc>
                <a:spcPct val="95000"/>
              </a:lnSpc>
              <a:spcBef>
                <a:spcPts val="1433"/>
              </a:spcBef>
              <a:spcAft>
                <a:spcPct val="0"/>
              </a:spcAft>
              <a:buClrTx/>
              <a:buSzPct val="90000"/>
              <a:buFont typeface="Arial" charset="0"/>
              <a:buChar char="•"/>
              <a:defRPr lang="en-US" sz="2400" kern="1200" dirty="0">
                <a:solidFill>
                  <a:schemeClr val="tx1"/>
                </a:solidFill>
                <a:latin typeface="+mn-lt"/>
                <a:ea typeface="ＭＳ Ｐゴシック" charset="0"/>
                <a:cs typeface="CiscoSans"/>
              </a:defRPr>
            </a:lvl1pPr>
            <a:lvl2pPr marL="457200" indent="-227013" algn="l" defTabSz="912276" rtl="0" eaLnBrk="1" fontAlgn="base" hangingPunct="1">
              <a:lnSpc>
                <a:spcPct val="95000"/>
              </a:lnSpc>
              <a:spcBef>
                <a:spcPts val="800"/>
              </a:spcBef>
              <a:spcAft>
                <a:spcPct val="0"/>
              </a:spcAft>
              <a:buClrTx/>
              <a:buFont typeface="Arial" charset="0"/>
              <a:buChar char="•"/>
              <a:defRPr lang="en-US" sz="2000" kern="1200" dirty="0">
                <a:solidFill>
                  <a:schemeClr val="tx1"/>
                </a:solidFill>
                <a:latin typeface="+mn-lt"/>
                <a:ea typeface="ＭＳ Ｐゴシック" charset="0"/>
                <a:cs typeface="CiscoSans"/>
              </a:defRPr>
            </a:lvl2pPr>
            <a:lvl3pPr marL="569913" indent="-230188" algn="l" defTabSz="912276" rtl="0" eaLnBrk="1" fontAlgn="base" hangingPunct="1">
              <a:lnSpc>
                <a:spcPct val="95000"/>
              </a:lnSpc>
              <a:spcBef>
                <a:spcPts val="833"/>
              </a:spcBef>
              <a:spcAft>
                <a:spcPct val="0"/>
              </a:spcAft>
              <a:buClrTx/>
              <a:buFont typeface="Arial" charset="0"/>
              <a:buChar char="•"/>
              <a:defRPr lang="en-US" sz="1800" kern="1200" dirty="0">
                <a:solidFill>
                  <a:schemeClr val="tx1"/>
                </a:solidFill>
                <a:latin typeface="+mn-lt"/>
                <a:ea typeface="ＭＳ Ｐゴシック" charset="0"/>
                <a:cs typeface="CiscoSans"/>
              </a:defRPr>
            </a:lvl3pPr>
            <a:lvl4pPr marL="687388" indent="-230188" algn="l" defTabSz="912276" rtl="0" eaLnBrk="1" fontAlgn="base" hangingPunct="1">
              <a:lnSpc>
                <a:spcPct val="95000"/>
              </a:lnSpc>
              <a:spcBef>
                <a:spcPts val="833"/>
              </a:spcBef>
              <a:spcAft>
                <a:spcPct val="0"/>
              </a:spcAft>
              <a:buClrTx/>
              <a:buFont typeface="Arial" charset="0"/>
              <a:buChar char="•"/>
              <a:defRPr lang="en-US" sz="1600" kern="1200" dirty="0">
                <a:solidFill>
                  <a:schemeClr val="tx1"/>
                </a:solidFill>
                <a:latin typeface="+mn-lt"/>
                <a:ea typeface="ＭＳ Ｐゴシック" charset="0"/>
                <a:cs typeface="CiscoSans"/>
              </a:defRPr>
            </a:lvl4pPr>
            <a:lvl5pPr marL="801688" indent="-231775" algn="l" defTabSz="912276" rtl="0" eaLnBrk="1" fontAlgn="base" hangingPunct="1">
              <a:lnSpc>
                <a:spcPct val="95000"/>
              </a:lnSpc>
              <a:spcBef>
                <a:spcPts val="833"/>
              </a:spcBef>
              <a:spcAft>
                <a:spcPct val="0"/>
              </a:spcAft>
              <a:buClrTx/>
              <a:buFont typeface="Arial" charset="0"/>
              <a:buChar char="•"/>
              <a:defRPr lang="en-US" sz="1400" kern="1200" dirty="0">
                <a:solidFill>
                  <a:schemeClr val="tx1"/>
                </a:solidFill>
                <a:latin typeface="+mn-lt"/>
                <a:ea typeface="ＭＳ Ｐゴシック" charset="0"/>
                <a:cs typeface="CiscoSans"/>
              </a:defRPr>
            </a:lvl5pPr>
            <a:lvl6pPr marL="1151798" indent="-228592" algn="l" defTabSz="914362" rtl="0" eaLnBrk="1" latinLnBrk="0" hangingPunct="1">
              <a:spcBef>
                <a:spcPts val="800"/>
              </a:spcBef>
              <a:buFont typeface="Arial" pitchFamily="34" charset="0"/>
              <a:buChar char="•"/>
              <a:defRPr sz="1200" kern="1200" baseline="0">
                <a:solidFill>
                  <a:schemeClr val="tx1"/>
                </a:solidFill>
                <a:latin typeface="+mn-lt"/>
                <a:ea typeface="+mn-ea"/>
                <a:cs typeface="+mn-cs"/>
              </a:defRPr>
            </a:lvl6pPr>
            <a:lvl7pPr marL="1247781" indent="-228561" algn="l" defTabSz="914362" rtl="0" eaLnBrk="1" latinLnBrk="0" hangingPunct="1">
              <a:spcBef>
                <a:spcPts val="800"/>
              </a:spcBef>
              <a:buFont typeface="Arial" pitchFamily="34" charset="0"/>
              <a:buChar char="•"/>
              <a:defRPr sz="1067" kern="1200" baseline="0">
                <a:solidFill>
                  <a:schemeClr val="tx1"/>
                </a:solidFill>
                <a:latin typeface="+mn-lt"/>
                <a:ea typeface="+mn-ea"/>
                <a:cs typeface="+mn-cs"/>
              </a:defRPr>
            </a:lvl7pPr>
            <a:lvl8pPr marL="3200267" indent="0" algn="l" defTabSz="914362" rtl="0" eaLnBrk="1" latinLnBrk="0" hangingPunct="1">
              <a:spcBef>
                <a:spcPct val="20000"/>
              </a:spcBef>
              <a:buFont typeface="Arial" pitchFamily="34" charset="0"/>
              <a:buNone/>
              <a:defRPr sz="2000" kern="1200">
                <a:solidFill>
                  <a:schemeClr val="tx1"/>
                </a:solidFill>
                <a:latin typeface="+mn-lt"/>
                <a:ea typeface="+mn-ea"/>
                <a:cs typeface="+mn-cs"/>
              </a:defRPr>
            </a:lvl8pPr>
            <a:lvl9pPr marL="3886038" indent="-228592"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N" sz="1200" b="1" u="sng">
                <a:ea typeface="ＭＳ Ｐゴシック"/>
                <a:cs typeface="CiscoSansTT Light"/>
              </a:rPr>
              <a:t>Visuals:</a:t>
            </a:r>
          </a:p>
          <a:p>
            <a:pPr marL="516468" lvl="1" indent="-285750">
              <a:buFont typeface="Arial" panose="020B0604020202020204" pitchFamily="34" charset="0"/>
              <a:buChar char="•"/>
            </a:pPr>
            <a:r>
              <a:rPr lang="en-IN" sz="1200"/>
              <a:t>TBD - </a:t>
            </a:r>
            <a:r>
              <a:rPr lang="en-IN" sz="1200" err="1"/>
              <a:t>AppD</a:t>
            </a:r>
            <a:r>
              <a:rPr lang="en-IN" sz="1200"/>
              <a:t> screenshot/dashboard</a:t>
            </a:r>
          </a:p>
          <a:p>
            <a:pPr marL="516468" lvl="1" indent="-285750">
              <a:buFont typeface="Arial" panose="020B0604020202020204" pitchFamily="34" charset="0"/>
              <a:buChar char="•"/>
            </a:pPr>
            <a:r>
              <a:rPr lang="en-IN" sz="1200"/>
              <a:t>Transaction view to monitor communication between the networks</a:t>
            </a:r>
          </a:p>
        </p:txBody>
      </p:sp>
      <p:sp>
        <p:nvSpPr>
          <p:cNvPr id="6" name="Rectangle 5">
            <a:extLst>
              <a:ext uri="{FF2B5EF4-FFF2-40B4-BE49-F238E27FC236}">
                <a16:creationId xmlns:a16="http://schemas.microsoft.com/office/drawing/2014/main" id="{53B483C2-A237-2430-001F-A23E6FB96AED}"/>
              </a:ext>
            </a:extLst>
          </p:cNvPr>
          <p:cNvSpPr/>
          <p:nvPr/>
        </p:nvSpPr>
        <p:spPr>
          <a:xfrm>
            <a:off x="10426262" y="169726"/>
            <a:ext cx="1513947" cy="57647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a:t>Jyoti to update</a:t>
            </a:r>
          </a:p>
        </p:txBody>
      </p:sp>
      <p:pic>
        <p:nvPicPr>
          <p:cNvPr id="7" name="Picture 6" descr="Icon&#10;&#10;Description automatically generated">
            <a:extLst>
              <a:ext uri="{FF2B5EF4-FFF2-40B4-BE49-F238E27FC236}">
                <a16:creationId xmlns:a16="http://schemas.microsoft.com/office/drawing/2014/main" id="{7900341A-22CB-5C58-05D0-9FD2472C4B9B}"/>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9961505" y="4908089"/>
            <a:ext cx="1461070" cy="1209173"/>
          </a:xfrm>
          <a:prstGeom prst="ellipse">
            <a:avLst/>
          </a:prstGeom>
          <a:ln w="25400" cap="rnd">
            <a:solidFill>
              <a:srgbClr val="333333"/>
            </a:solidFill>
          </a:ln>
          <a:effectLst>
            <a:outerShdw blurRad="191680" dist="292100" dir="5400000" sx="-80000" sy="-18000" rotWithShape="0">
              <a:srgbClr val="000000">
                <a:alpha val="22000"/>
              </a:srgbClr>
            </a:outerShdw>
          </a:effectLst>
          <a:scene3d>
            <a:camera prst="orthographicFront"/>
            <a:lightRig rig="contrasting" dir="t">
              <a:rot lat="0" lon="0" rev="3000000"/>
            </a:lightRig>
          </a:scene3d>
          <a:sp3d>
            <a:bevelT w="44450" h="25400"/>
            <a:contourClr>
              <a:srgbClr val="333333"/>
            </a:contourClr>
          </a:sp3d>
        </p:spPr>
      </p:pic>
    </p:spTree>
    <p:extLst>
      <p:ext uri="{BB962C8B-B14F-4D97-AF65-F5344CB8AC3E}">
        <p14:creationId xmlns:p14="http://schemas.microsoft.com/office/powerpoint/2010/main" val="226956151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1B19B-4F5A-FC3C-C6F9-A98A03F3A2BE}"/>
              </a:ext>
            </a:extLst>
          </p:cNvPr>
          <p:cNvSpPr>
            <a:spLocks noGrp="1"/>
          </p:cNvSpPr>
          <p:nvPr>
            <p:ph type="ctrTitle"/>
          </p:nvPr>
        </p:nvSpPr>
        <p:spPr>
          <a:xfrm>
            <a:off x="847156" y="281430"/>
            <a:ext cx="10232136" cy="637377"/>
          </a:xfrm>
        </p:spPr>
        <p:txBody>
          <a:bodyPr/>
          <a:lstStyle/>
          <a:p>
            <a:r>
              <a:rPr lang="en-GB"/>
              <a:t>Scenario : Unified Dashboard </a:t>
            </a:r>
          </a:p>
        </p:txBody>
      </p:sp>
      <p:sp>
        <p:nvSpPr>
          <p:cNvPr id="3" name="TextBox 2">
            <a:extLst>
              <a:ext uri="{FF2B5EF4-FFF2-40B4-BE49-F238E27FC236}">
                <a16:creationId xmlns:a16="http://schemas.microsoft.com/office/drawing/2014/main" id="{2D544409-061C-2B5F-23C9-AE3EF97B85CC}"/>
              </a:ext>
            </a:extLst>
          </p:cNvPr>
          <p:cNvSpPr txBox="1"/>
          <p:nvPr/>
        </p:nvSpPr>
        <p:spPr>
          <a:xfrm>
            <a:off x="497845" y="1307690"/>
            <a:ext cx="6207756" cy="236988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panose="020B0604020202020204" pitchFamily="34" charset="0"/>
              <a:buChar char="•"/>
            </a:pPr>
            <a:r>
              <a:rPr lang="en-US" sz="1600">
                <a:ea typeface="+mn-lt"/>
                <a:cs typeface="+mn-lt"/>
              </a:rPr>
              <a:t>Yes Bank from India has brought the entire Cisco’s FSO suite (</a:t>
            </a:r>
            <a:r>
              <a:rPr lang="en-US" sz="1600" err="1">
                <a:ea typeface="+mn-lt"/>
                <a:cs typeface="+mn-lt"/>
              </a:rPr>
              <a:t>AppD</a:t>
            </a:r>
            <a:r>
              <a:rPr lang="en-US" sz="1600">
                <a:ea typeface="+mn-lt"/>
                <a:cs typeface="+mn-lt"/>
              </a:rPr>
              <a:t>, TE and IWO)</a:t>
            </a:r>
          </a:p>
          <a:p>
            <a:pPr marL="285750" indent="-285750">
              <a:buFont typeface="Arial" panose="020B0604020202020204" pitchFamily="34" charset="0"/>
              <a:buChar char="•"/>
            </a:pPr>
            <a:r>
              <a:rPr lang="en-US" sz="1600">
                <a:ea typeface="+mn-lt"/>
                <a:cs typeface="+mn-lt"/>
              </a:rPr>
              <a:t>Jack the CIO of Yes Bank finds difficult to view all the metrics as all these products have different dashboards.</a:t>
            </a:r>
          </a:p>
          <a:p>
            <a:pPr marL="285750" indent="-285750">
              <a:buFont typeface="Arial" panose="020B0604020202020204" pitchFamily="34" charset="0"/>
              <a:buChar char="•"/>
            </a:pPr>
            <a:r>
              <a:rPr lang="en-US" sz="1600">
                <a:ea typeface="+mn-lt"/>
                <a:cs typeface="+mn-lt"/>
              </a:rPr>
              <a:t>Jack has to navigate to 3 different dashboard to get an overall picture of his IT infrastructure.</a:t>
            </a:r>
          </a:p>
          <a:p>
            <a:pPr marL="285750" indent="-285750">
              <a:buFont typeface="Arial" panose="020B0604020202020204" pitchFamily="34" charset="0"/>
              <a:buChar char="•"/>
            </a:pPr>
            <a:endParaRPr lang="en-US" sz="1600">
              <a:ea typeface="+mn-lt"/>
              <a:cs typeface="+mn-lt"/>
            </a:endParaRPr>
          </a:p>
          <a:p>
            <a:endParaRPr lang="en-US">
              <a:ea typeface="+mn-lt"/>
              <a:cs typeface="+mn-lt"/>
            </a:endParaRPr>
          </a:p>
          <a:p>
            <a:pPr algn="l"/>
            <a:endParaRPr lang="en-GB">
              <a:latin typeface="+mn-lt"/>
            </a:endParaRPr>
          </a:p>
        </p:txBody>
      </p:sp>
      <p:sp>
        <p:nvSpPr>
          <p:cNvPr id="6" name="Rectangle 5">
            <a:extLst>
              <a:ext uri="{FF2B5EF4-FFF2-40B4-BE49-F238E27FC236}">
                <a16:creationId xmlns:a16="http://schemas.microsoft.com/office/drawing/2014/main" id="{CE5CE903-9B0C-136C-80ED-059DD84DE78D}"/>
              </a:ext>
            </a:extLst>
          </p:cNvPr>
          <p:cNvSpPr/>
          <p:nvPr/>
        </p:nvSpPr>
        <p:spPr>
          <a:xfrm>
            <a:off x="10070070" y="135963"/>
            <a:ext cx="2018443" cy="57647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a:t>Jyoti to update</a:t>
            </a:r>
          </a:p>
        </p:txBody>
      </p:sp>
      <p:pic>
        <p:nvPicPr>
          <p:cNvPr id="2050" name="Picture 2" descr="FSO - AppPerforemance">
            <a:extLst>
              <a:ext uri="{FF2B5EF4-FFF2-40B4-BE49-F238E27FC236}">
                <a16:creationId xmlns:a16="http://schemas.microsoft.com/office/drawing/2014/main" id="{EBE5FC8C-BCEA-CA84-4EA7-8D4414A248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66349" y="1705303"/>
            <a:ext cx="5222164" cy="3447394"/>
          </a:xfrm>
          <a:prstGeom prst="rect">
            <a:avLst/>
          </a:prstGeom>
          <a:noFill/>
          <a:extLst>
            <a:ext uri="{909E8E84-426E-40DD-AFC4-6F175D3DCCD1}">
              <a14:hiddenFill xmlns:a14="http://schemas.microsoft.com/office/drawing/2010/main">
                <a:solidFill>
                  <a:srgbClr val="FFFFFF"/>
                </a:solidFill>
              </a14:hiddenFill>
            </a:ext>
          </a:extLst>
        </p:spPr>
      </p:pic>
      <p:sp>
        <p:nvSpPr>
          <p:cNvPr id="4" name="Text Placeholder 5">
            <a:extLst>
              <a:ext uri="{FF2B5EF4-FFF2-40B4-BE49-F238E27FC236}">
                <a16:creationId xmlns:a16="http://schemas.microsoft.com/office/drawing/2014/main" id="{5A64D00A-2633-7394-26A6-FE34FB7DAC59}"/>
              </a:ext>
            </a:extLst>
          </p:cNvPr>
          <p:cNvSpPr txBox="1">
            <a:spLocks/>
          </p:cNvSpPr>
          <p:nvPr/>
        </p:nvSpPr>
        <p:spPr>
          <a:xfrm>
            <a:off x="623679" y="2890689"/>
            <a:ext cx="5166360" cy="3369364"/>
          </a:xfrm>
          <a:prstGeom prst="rect">
            <a:avLst/>
          </a:prstGeom>
        </p:spPr>
        <p:txBody>
          <a:bodyPr vert="horz" lIns="45720" tIns="45720" rIns="45720" bIns="45720" rtlCol="0" anchor="t">
            <a:noAutofit/>
          </a:bodyPr>
          <a:lstStyle>
            <a:lvl1pPr marL="226482" indent="-226482" algn="l" defTabSz="912276" rtl="0" eaLnBrk="1" fontAlgn="base" hangingPunct="1">
              <a:lnSpc>
                <a:spcPct val="95000"/>
              </a:lnSpc>
              <a:spcBef>
                <a:spcPts val="1433"/>
              </a:spcBef>
              <a:spcAft>
                <a:spcPct val="0"/>
              </a:spcAft>
              <a:buClrTx/>
              <a:buSzPct val="90000"/>
              <a:buFont typeface="Arial" charset="0"/>
              <a:buChar char="•"/>
              <a:defRPr lang="en-US" sz="2400" kern="1200" dirty="0">
                <a:solidFill>
                  <a:schemeClr val="tx1"/>
                </a:solidFill>
                <a:latin typeface="+mn-lt"/>
                <a:ea typeface="ＭＳ Ｐゴシック" charset="0"/>
                <a:cs typeface="CiscoSans"/>
              </a:defRPr>
            </a:lvl1pPr>
            <a:lvl2pPr marL="457200" indent="-227013" algn="l" defTabSz="912276" rtl="0" eaLnBrk="1" fontAlgn="base" hangingPunct="1">
              <a:lnSpc>
                <a:spcPct val="95000"/>
              </a:lnSpc>
              <a:spcBef>
                <a:spcPts val="800"/>
              </a:spcBef>
              <a:spcAft>
                <a:spcPct val="0"/>
              </a:spcAft>
              <a:buClrTx/>
              <a:buFont typeface="Arial" charset="0"/>
              <a:buChar char="•"/>
              <a:defRPr lang="en-US" sz="2000" kern="1200" dirty="0">
                <a:solidFill>
                  <a:schemeClr val="tx1"/>
                </a:solidFill>
                <a:latin typeface="+mn-lt"/>
                <a:ea typeface="ＭＳ Ｐゴシック" charset="0"/>
                <a:cs typeface="CiscoSans"/>
              </a:defRPr>
            </a:lvl2pPr>
            <a:lvl3pPr marL="569913" indent="-230188" algn="l" defTabSz="912276" rtl="0" eaLnBrk="1" fontAlgn="base" hangingPunct="1">
              <a:lnSpc>
                <a:spcPct val="95000"/>
              </a:lnSpc>
              <a:spcBef>
                <a:spcPts val="833"/>
              </a:spcBef>
              <a:spcAft>
                <a:spcPct val="0"/>
              </a:spcAft>
              <a:buClrTx/>
              <a:buFont typeface="Arial" charset="0"/>
              <a:buChar char="•"/>
              <a:defRPr lang="en-US" sz="1800" kern="1200" dirty="0">
                <a:solidFill>
                  <a:schemeClr val="tx1"/>
                </a:solidFill>
                <a:latin typeface="+mn-lt"/>
                <a:ea typeface="ＭＳ Ｐゴシック" charset="0"/>
                <a:cs typeface="CiscoSans"/>
              </a:defRPr>
            </a:lvl3pPr>
            <a:lvl4pPr marL="687388" indent="-230188" algn="l" defTabSz="912276" rtl="0" eaLnBrk="1" fontAlgn="base" hangingPunct="1">
              <a:lnSpc>
                <a:spcPct val="95000"/>
              </a:lnSpc>
              <a:spcBef>
                <a:spcPts val="833"/>
              </a:spcBef>
              <a:spcAft>
                <a:spcPct val="0"/>
              </a:spcAft>
              <a:buClrTx/>
              <a:buFont typeface="Arial" charset="0"/>
              <a:buChar char="•"/>
              <a:defRPr lang="en-US" sz="1600" kern="1200" dirty="0">
                <a:solidFill>
                  <a:schemeClr val="tx1"/>
                </a:solidFill>
                <a:latin typeface="+mn-lt"/>
                <a:ea typeface="ＭＳ Ｐゴシック" charset="0"/>
                <a:cs typeface="CiscoSans"/>
              </a:defRPr>
            </a:lvl4pPr>
            <a:lvl5pPr marL="801688" indent="-231775" algn="l" defTabSz="912276" rtl="0" eaLnBrk="1" fontAlgn="base" hangingPunct="1">
              <a:lnSpc>
                <a:spcPct val="95000"/>
              </a:lnSpc>
              <a:spcBef>
                <a:spcPts val="833"/>
              </a:spcBef>
              <a:spcAft>
                <a:spcPct val="0"/>
              </a:spcAft>
              <a:buClrTx/>
              <a:buFont typeface="Arial" charset="0"/>
              <a:buChar char="•"/>
              <a:defRPr lang="en-US" sz="1400" kern="1200" dirty="0">
                <a:solidFill>
                  <a:schemeClr val="tx1"/>
                </a:solidFill>
                <a:latin typeface="+mn-lt"/>
                <a:ea typeface="ＭＳ Ｐゴシック" charset="0"/>
                <a:cs typeface="CiscoSans"/>
              </a:defRPr>
            </a:lvl5pPr>
            <a:lvl6pPr marL="1151798" indent="-228592" algn="l" defTabSz="914362" rtl="0" eaLnBrk="1" latinLnBrk="0" hangingPunct="1">
              <a:spcBef>
                <a:spcPts val="800"/>
              </a:spcBef>
              <a:buFont typeface="Arial" pitchFamily="34" charset="0"/>
              <a:buChar char="•"/>
              <a:defRPr sz="1200" kern="1200" baseline="0">
                <a:solidFill>
                  <a:schemeClr val="tx1"/>
                </a:solidFill>
                <a:latin typeface="+mn-lt"/>
                <a:ea typeface="+mn-ea"/>
                <a:cs typeface="+mn-cs"/>
              </a:defRPr>
            </a:lvl6pPr>
            <a:lvl7pPr marL="1247781" indent="-228561" algn="l" defTabSz="914362" rtl="0" eaLnBrk="1" latinLnBrk="0" hangingPunct="1">
              <a:spcBef>
                <a:spcPts val="800"/>
              </a:spcBef>
              <a:buFont typeface="Arial" pitchFamily="34" charset="0"/>
              <a:buChar char="•"/>
              <a:defRPr sz="1067" kern="1200" baseline="0">
                <a:solidFill>
                  <a:schemeClr val="tx1"/>
                </a:solidFill>
                <a:latin typeface="+mn-lt"/>
                <a:ea typeface="+mn-ea"/>
                <a:cs typeface="+mn-cs"/>
              </a:defRPr>
            </a:lvl7pPr>
            <a:lvl8pPr marL="3200267" indent="0" algn="l" defTabSz="914362" rtl="0" eaLnBrk="1" latinLnBrk="0" hangingPunct="1">
              <a:spcBef>
                <a:spcPct val="20000"/>
              </a:spcBef>
              <a:buFont typeface="Arial" pitchFamily="34" charset="0"/>
              <a:buNone/>
              <a:defRPr sz="2000" kern="1200">
                <a:solidFill>
                  <a:schemeClr val="tx1"/>
                </a:solidFill>
                <a:latin typeface="+mn-lt"/>
                <a:ea typeface="+mn-ea"/>
                <a:cs typeface="+mn-cs"/>
              </a:defRPr>
            </a:lvl8pPr>
            <a:lvl9pPr marL="3886038" indent="-228592"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N" sz="1200" b="1" u="sng">
                <a:ea typeface="ＭＳ Ｐゴシック"/>
                <a:cs typeface="CiscoSansTT Light"/>
              </a:rPr>
              <a:t>Story Walkthrough:</a:t>
            </a:r>
          </a:p>
          <a:p>
            <a:pPr marL="516468" lvl="1" indent="-285750">
              <a:buFont typeface="Arial" panose="020B0604020202020204" pitchFamily="34" charset="0"/>
              <a:buChar char="•"/>
            </a:pPr>
            <a:r>
              <a:rPr lang="en-IN" sz="1200"/>
              <a:t>Jack opens one single dashboard where he can view all the relevant metrices from all three products (</a:t>
            </a:r>
            <a:r>
              <a:rPr lang="en-IN" sz="1200" err="1"/>
              <a:t>AppD</a:t>
            </a:r>
            <a:r>
              <a:rPr lang="en-IN" sz="1200"/>
              <a:t>, IWO, TE)</a:t>
            </a:r>
          </a:p>
          <a:p>
            <a:pPr marL="516468" lvl="1" indent="-285750">
              <a:buFont typeface="Arial" panose="020B0604020202020204" pitchFamily="34" charset="0"/>
              <a:buChar char="•"/>
            </a:pPr>
            <a:r>
              <a:rPr lang="en-IN" sz="1200"/>
              <a:t>He can view APM metrices and moving until the network layer visibility</a:t>
            </a:r>
          </a:p>
          <a:p>
            <a:pPr marL="516468" lvl="1" indent="-285750">
              <a:buFont typeface="Arial" panose="020B0604020202020204" pitchFamily="34" charset="0"/>
              <a:buChar char="•"/>
            </a:pPr>
            <a:r>
              <a:rPr lang="en-IN" sz="1200"/>
              <a:t>Single pane of glass to view his entire IT infra</a:t>
            </a:r>
          </a:p>
          <a:p>
            <a:r>
              <a:rPr lang="en-IN" sz="1200" b="1" u="sng">
                <a:ea typeface="ＭＳ Ｐゴシック"/>
                <a:cs typeface="CiscoSansTT Light"/>
              </a:rPr>
              <a:t>Behind the scenes:</a:t>
            </a:r>
          </a:p>
          <a:p>
            <a:pPr marL="516468" lvl="1" indent="-285750">
              <a:buFont typeface="Arial" panose="020B0604020202020204" pitchFamily="34" charset="0"/>
              <a:buChar char="•"/>
            </a:pPr>
            <a:r>
              <a:rPr lang="en-IN" sz="1200" err="1"/>
              <a:t>AppD</a:t>
            </a:r>
            <a:r>
              <a:rPr lang="en-IN" sz="1200"/>
              <a:t> </a:t>
            </a:r>
            <a:r>
              <a:rPr lang="en-IN" sz="1200" err="1"/>
              <a:t>CSaas</a:t>
            </a:r>
            <a:r>
              <a:rPr lang="en-IN" sz="1200"/>
              <a:t> will be integrated with TE end use monitoring.</a:t>
            </a:r>
          </a:p>
          <a:p>
            <a:pPr marL="516468" lvl="1" indent="-285750">
              <a:buFont typeface="Arial" panose="020B0604020202020204" pitchFamily="34" charset="0"/>
              <a:buChar char="•"/>
            </a:pPr>
            <a:r>
              <a:rPr lang="en-IN" sz="1200" err="1"/>
              <a:t>AppD</a:t>
            </a:r>
            <a:r>
              <a:rPr lang="en-IN" sz="1200"/>
              <a:t>, TE, IWO will be update a time series DB which will be used for displaying </a:t>
            </a:r>
            <a:r>
              <a:rPr lang="en-IN" sz="1200" err="1"/>
              <a:t>Graphana</a:t>
            </a:r>
            <a:r>
              <a:rPr lang="en-IN" sz="1200"/>
              <a:t> dashboards.</a:t>
            </a:r>
          </a:p>
          <a:p>
            <a:r>
              <a:rPr lang="en-IN" sz="1200" b="1" u="sng">
                <a:ea typeface="ＭＳ Ｐゴシック"/>
                <a:cs typeface="CiscoSansTT Light"/>
              </a:rPr>
              <a:t>Visuals:</a:t>
            </a:r>
          </a:p>
          <a:p>
            <a:pPr marL="285750" indent="-285750">
              <a:buFont typeface="Arial" panose="020B0604020202020204" pitchFamily="34" charset="0"/>
              <a:buChar char="•"/>
            </a:pPr>
            <a:r>
              <a:rPr lang="en-IN" sz="1200">
                <a:ea typeface="ＭＳ Ｐゴシック"/>
                <a:cs typeface="CiscoSansTT Light"/>
              </a:rPr>
              <a:t>WIP – Unified FSO Dashboard screenshot</a:t>
            </a:r>
          </a:p>
          <a:p>
            <a:pPr marL="230718" lvl="1" indent="0">
              <a:buNone/>
            </a:pPr>
            <a:endParaRPr lang="en-IN" sz="1200"/>
          </a:p>
        </p:txBody>
      </p:sp>
      <p:sp>
        <p:nvSpPr>
          <p:cNvPr id="5" name="Text Placeholder 6">
            <a:extLst>
              <a:ext uri="{FF2B5EF4-FFF2-40B4-BE49-F238E27FC236}">
                <a16:creationId xmlns:a16="http://schemas.microsoft.com/office/drawing/2014/main" id="{85B6C9D2-B2CC-A107-B7ED-174E110874DC}"/>
              </a:ext>
            </a:extLst>
          </p:cNvPr>
          <p:cNvSpPr txBox="1">
            <a:spLocks/>
          </p:cNvSpPr>
          <p:nvPr/>
        </p:nvSpPr>
        <p:spPr>
          <a:xfrm>
            <a:off x="6399977" y="2890688"/>
            <a:ext cx="5166360" cy="3369365"/>
          </a:xfrm>
          <a:prstGeom prst="rect">
            <a:avLst/>
          </a:prstGeom>
        </p:spPr>
        <p:txBody>
          <a:bodyPr vert="horz" lIns="45720" tIns="45720" rIns="45720" bIns="45720" rtlCol="0" anchor="t">
            <a:noAutofit/>
          </a:bodyPr>
          <a:lstStyle>
            <a:lvl1pPr marL="226482" indent="-226482" algn="l" defTabSz="912276" rtl="0" eaLnBrk="1" fontAlgn="base" hangingPunct="1">
              <a:lnSpc>
                <a:spcPct val="95000"/>
              </a:lnSpc>
              <a:spcBef>
                <a:spcPts val="1433"/>
              </a:spcBef>
              <a:spcAft>
                <a:spcPct val="0"/>
              </a:spcAft>
              <a:buClrTx/>
              <a:buSzPct val="90000"/>
              <a:buFont typeface="Arial" charset="0"/>
              <a:buChar char="•"/>
              <a:defRPr lang="en-US" sz="2400" kern="1200" dirty="0">
                <a:solidFill>
                  <a:schemeClr val="tx1"/>
                </a:solidFill>
                <a:latin typeface="+mn-lt"/>
                <a:ea typeface="ＭＳ Ｐゴシック" charset="0"/>
                <a:cs typeface="CiscoSans"/>
              </a:defRPr>
            </a:lvl1pPr>
            <a:lvl2pPr marL="457200" indent="-227013" algn="l" defTabSz="912276" rtl="0" eaLnBrk="1" fontAlgn="base" hangingPunct="1">
              <a:lnSpc>
                <a:spcPct val="95000"/>
              </a:lnSpc>
              <a:spcBef>
                <a:spcPts val="800"/>
              </a:spcBef>
              <a:spcAft>
                <a:spcPct val="0"/>
              </a:spcAft>
              <a:buClrTx/>
              <a:buFont typeface="Arial" charset="0"/>
              <a:buChar char="•"/>
              <a:defRPr lang="en-US" sz="2000" kern="1200" dirty="0">
                <a:solidFill>
                  <a:schemeClr val="tx1"/>
                </a:solidFill>
                <a:latin typeface="+mn-lt"/>
                <a:ea typeface="ＭＳ Ｐゴシック" charset="0"/>
                <a:cs typeface="CiscoSans"/>
              </a:defRPr>
            </a:lvl2pPr>
            <a:lvl3pPr marL="569913" indent="-230188" algn="l" defTabSz="912276" rtl="0" eaLnBrk="1" fontAlgn="base" hangingPunct="1">
              <a:lnSpc>
                <a:spcPct val="95000"/>
              </a:lnSpc>
              <a:spcBef>
                <a:spcPts val="833"/>
              </a:spcBef>
              <a:spcAft>
                <a:spcPct val="0"/>
              </a:spcAft>
              <a:buClrTx/>
              <a:buFont typeface="Arial" charset="0"/>
              <a:buChar char="•"/>
              <a:defRPr lang="en-US" sz="1800" kern="1200" dirty="0">
                <a:solidFill>
                  <a:schemeClr val="tx1"/>
                </a:solidFill>
                <a:latin typeface="+mn-lt"/>
                <a:ea typeface="ＭＳ Ｐゴシック" charset="0"/>
                <a:cs typeface="CiscoSans"/>
              </a:defRPr>
            </a:lvl3pPr>
            <a:lvl4pPr marL="687388" indent="-230188" algn="l" defTabSz="912276" rtl="0" eaLnBrk="1" fontAlgn="base" hangingPunct="1">
              <a:lnSpc>
                <a:spcPct val="95000"/>
              </a:lnSpc>
              <a:spcBef>
                <a:spcPts val="833"/>
              </a:spcBef>
              <a:spcAft>
                <a:spcPct val="0"/>
              </a:spcAft>
              <a:buClrTx/>
              <a:buFont typeface="Arial" charset="0"/>
              <a:buChar char="•"/>
              <a:defRPr lang="en-US" sz="1600" kern="1200" dirty="0">
                <a:solidFill>
                  <a:schemeClr val="tx1"/>
                </a:solidFill>
                <a:latin typeface="+mn-lt"/>
                <a:ea typeface="ＭＳ Ｐゴシック" charset="0"/>
                <a:cs typeface="CiscoSans"/>
              </a:defRPr>
            </a:lvl4pPr>
            <a:lvl5pPr marL="801688" indent="-231775" algn="l" defTabSz="912276" rtl="0" eaLnBrk="1" fontAlgn="base" hangingPunct="1">
              <a:lnSpc>
                <a:spcPct val="95000"/>
              </a:lnSpc>
              <a:spcBef>
                <a:spcPts val="833"/>
              </a:spcBef>
              <a:spcAft>
                <a:spcPct val="0"/>
              </a:spcAft>
              <a:buClrTx/>
              <a:buFont typeface="Arial" charset="0"/>
              <a:buChar char="•"/>
              <a:defRPr lang="en-US" sz="1400" kern="1200" dirty="0">
                <a:solidFill>
                  <a:schemeClr val="tx1"/>
                </a:solidFill>
                <a:latin typeface="+mn-lt"/>
                <a:ea typeface="ＭＳ Ｐゴシック" charset="0"/>
                <a:cs typeface="CiscoSans"/>
              </a:defRPr>
            </a:lvl5pPr>
            <a:lvl6pPr marL="1151798" indent="-228592" algn="l" defTabSz="914362" rtl="0" eaLnBrk="1" latinLnBrk="0" hangingPunct="1">
              <a:spcBef>
                <a:spcPts val="800"/>
              </a:spcBef>
              <a:buFont typeface="Arial" pitchFamily="34" charset="0"/>
              <a:buChar char="•"/>
              <a:defRPr sz="1200" kern="1200" baseline="0">
                <a:solidFill>
                  <a:schemeClr val="tx1"/>
                </a:solidFill>
                <a:latin typeface="+mn-lt"/>
                <a:ea typeface="+mn-ea"/>
                <a:cs typeface="+mn-cs"/>
              </a:defRPr>
            </a:lvl6pPr>
            <a:lvl7pPr marL="1247781" indent="-228561" algn="l" defTabSz="914362" rtl="0" eaLnBrk="1" latinLnBrk="0" hangingPunct="1">
              <a:spcBef>
                <a:spcPts val="800"/>
              </a:spcBef>
              <a:buFont typeface="Arial" pitchFamily="34" charset="0"/>
              <a:buChar char="•"/>
              <a:defRPr sz="1067" kern="1200" baseline="0">
                <a:solidFill>
                  <a:schemeClr val="tx1"/>
                </a:solidFill>
                <a:latin typeface="+mn-lt"/>
                <a:ea typeface="+mn-ea"/>
                <a:cs typeface="+mn-cs"/>
              </a:defRPr>
            </a:lvl7pPr>
            <a:lvl8pPr marL="3200267" indent="0" algn="l" defTabSz="914362" rtl="0" eaLnBrk="1" latinLnBrk="0" hangingPunct="1">
              <a:spcBef>
                <a:spcPct val="20000"/>
              </a:spcBef>
              <a:buFont typeface="Arial" pitchFamily="34" charset="0"/>
              <a:buNone/>
              <a:defRPr sz="2000" kern="1200">
                <a:solidFill>
                  <a:schemeClr val="tx1"/>
                </a:solidFill>
                <a:latin typeface="+mn-lt"/>
                <a:ea typeface="+mn-ea"/>
                <a:cs typeface="+mn-cs"/>
              </a:defRPr>
            </a:lvl8pPr>
            <a:lvl9pPr marL="3886038" indent="-228592"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IN" sz="1200">
              <a:ea typeface="ＭＳ Ｐゴシック"/>
              <a:cs typeface="CiscoSansTT Light"/>
            </a:endParaRPr>
          </a:p>
        </p:txBody>
      </p:sp>
    </p:spTree>
    <p:extLst>
      <p:ext uri="{BB962C8B-B14F-4D97-AF65-F5344CB8AC3E}">
        <p14:creationId xmlns:p14="http://schemas.microsoft.com/office/powerpoint/2010/main" val="93808686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2D5EB-41C7-B1EE-A261-D5FC95A1C535}"/>
              </a:ext>
            </a:extLst>
          </p:cNvPr>
          <p:cNvSpPr>
            <a:spLocks noGrp="1"/>
          </p:cNvSpPr>
          <p:nvPr>
            <p:ph type="ctrTitle"/>
          </p:nvPr>
        </p:nvSpPr>
        <p:spPr>
          <a:xfrm>
            <a:off x="310619" y="0"/>
            <a:ext cx="12238732" cy="1314469"/>
          </a:xfrm>
        </p:spPr>
        <p:txBody>
          <a:bodyPr/>
          <a:lstStyle/>
          <a:p>
            <a:r>
              <a:rPr lang="en-US" sz="2800"/>
              <a:t>Scenario : </a:t>
            </a:r>
            <a:r>
              <a:rPr lang="en-US" sz="2800" err="1"/>
              <a:t>AppD</a:t>
            </a:r>
            <a:r>
              <a:rPr lang="en-US" sz="2800"/>
              <a:t> Cloud with Grafana Dashboard </a:t>
            </a:r>
          </a:p>
        </p:txBody>
      </p:sp>
      <p:sp>
        <p:nvSpPr>
          <p:cNvPr id="3" name="Text Placeholder 5">
            <a:extLst>
              <a:ext uri="{FF2B5EF4-FFF2-40B4-BE49-F238E27FC236}">
                <a16:creationId xmlns:a16="http://schemas.microsoft.com/office/drawing/2014/main" id="{9F9DBDEE-6879-ACC4-6455-00705F919710}"/>
              </a:ext>
            </a:extLst>
          </p:cNvPr>
          <p:cNvSpPr txBox="1">
            <a:spLocks/>
          </p:cNvSpPr>
          <p:nvPr/>
        </p:nvSpPr>
        <p:spPr>
          <a:xfrm>
            <a:off x="625663" y="2293099"/>
            <a:ext cx="5166360" cy="4147895"/>
          </a:xfrm>
          <a:prstGeom prst="rect">
            <a:avLst/>
          </a:prstGeom>
        </p:spPr>
        <p:txBody>
          <a:bodyPr vert="horz" lIns="45720" tIns="45720" rIns="45720" bIns="45720" rtlCol="0" anchor="t">
            <a:noAutofit/>
          </a:bodyPr>
          <a:lstStyle>
            <a:lvl1pPr marL="226482" indent="-226482" algn="l" defTabSz="912276" rtl="0" eaLnBrk="1" fontAlgn="base" hangingPunct="1">
              <a:lnSpc>
                <a:spcPct val="95000"/>
              </a:lnSpc>
              <a:spcBef>
                <a:spcPts val="1433"/>
              </a:spcBef>
              <a:spcAft>
                <a:spcPct val="0"/>
              </a:spcAft>
              <a:buClrTx/>
              <a:buSzPct val="90000"/>
              <a:buFont typeface="Arial" charset="0"/>
              <a:buChar char="•"/>
              <a:defRPr lang="en-US" sz="2400" kern="1200" dirty="0">
                <a:solidFill>
                  <a:schemeClr val="tx1"/>
                </a:solidFill>
                <a:latin typeface="+mn-lt"/>
                <a:ea typeface="ＭＳ Ｐゴシック" charset="0"/>
                <a:cs typeface="CiscoSans"/>
              </a:defRPr>
            </a:lvl1pPr>
            <a:lvl2pPr marL="457200" indent="-227013" algn="l" defTabSz="912276" rtl="0" eaLnBrk="1" fontAlgn="base" hangingPunct="1">
              <a:lnSpc>
                <a:spcPct val="95000"/>
              </a:lnSpc>
              <a:spcBef>
                <a:spcPts val="800"/>
              </a:spcBef>
              <a:spcAft>
                <a:spcPct val="0"/>
              </a:spcAft>
              <a:buClrTx/>
              <a:buFont typeface="Arial" charset="0"/>
              <a:buChar char="•"/>
              <a:defRPr lang="en-US" sz="2000" kern="1200" dirty="0">
                <a:solidFill>
                  <a:schemeClr val="tx1"/>
                </a:solidFill>
                <a:latin typeface="+mn-lt"/>
                <a:ea typeface="ＭＳ Ｐゴシック" charset="0"/>
                <a:cs typeface="CiscoSans"/>
              </a:defRPr>
            </a:lvl2pPr>
            <a:lvl3pPr marL="569913" indent="-230188" algn="l" defTabSz="912276" rtl="0" eaLnBrk="1" fontAlgn="base" hangingPunct="1">
              <a:lnSpc>
                <a:spcPct val="95000"/>
              </a:lnSpc>
              <a:spcBef>
                <a:spcPts val="833"/>
              </a:spcBef>
              <a:spcAft>
                <a:spcPct val="0"/>
              </a:spcAft>
              <a:buClrTx/>
              <a:buFont typeface="Arial" charset="0"/>
              <a:buChar char="•"/>
              <a:defRPr lang="en-US" sz="1800" kern="1200" dirty="0">
                <a:solidFill>
                  <a:schemeClr val="tx1"/>
                </a:solidFill>
                <a:latin typeface="+mn-lt"/>
                <a:ea typeface="ＭＳ Ｐゴシック" charset="0"/>
                <a:cs typeface="CiscoSans"/>
              </a:defRPr>
            </a:lvl3pPr>
            <a:lvl4pPr marL="687388" indent="-230188" algn="l" defTabSz="912276" rtl="0" eaLnBrk="1" fontAlgn="base" hangingPunct="1">
              <a:lnSpc>
                <a:spcPct val="95000"/>
              </a:lnSpc>
              <a:spcBef>
                <a:spcPts val="833"/>
              </a:spcBef>
              <a:spcAft>
                <a:spcPct val="0"/>
              </a:spcAft>
              <a:buClrTx/>
              <a:buFont typeface="Arial" charset="0"/>
              <a:buChar char="•"/>
              <a:defRPr lang="en-US" sz="1600" kern="1200" dirty="0">
                <a:solidFill>
                  <a:schemeClr val="tx1"/>
                </a:solidFill>
                <a:latin typeface="+mn-lt"/>
                <a:ea typeface="ＭＳ Ｐゴシック" charset="0"/>
                <a:cs typeface="CiscoSans"/>
              </a:defRPr>
            </a:lvl4pPr>
            <a:lvl5pPr marL="801688" indent="-231775" algn="l" defTabSz="912276" rtl="0" eaLnBrk="1" fontAlgn="base" hangingPunct="1">
              <a:lnSpc>
                <a:spcPct val="95000"/>
              </a:lnSpc>
              <a:spcBef>
                <a:spcPts val="833"/>
              </a:spcBef>
              <a:spcAft>
                <a:spcPct val="0"/>
              </a:spcAft>
              <a:buClrTx/>
              <a:buFont typeface="Arial" charset="0"/>
              <a:buChar char="•"/>
              <a:defRPr lang="en-US" sz="1400" kern="1200" dirty="0">
                <a:solidFill>
                  <a:schemeClr val="tx1"/>
                </a:solidFill>
                <a:latin typeface="+mn-lt"/>
                <a:ea typeface="ＭＳ Ｐゴシック" charset="0"/>
                <a:cs typeface="CiscoSans"/>
              </a:defRPr>
            </a:lvl5pPr>
            <a:lvl6pPr marL="1151798" indent="-228592" algn="l" defTabSz="914362" rtl="0" eaLnBrk="1" latinLnBrk="0" hangingPunct="1">
              <a:spcBef>
                <a:spcPts val="800"/>
              </a:spcBef>
              <a:buFont typeface="Arial" pitchFamily="34" charset="0"/>
              <a:buChar char="•"/>
              <a:defRPr sz="1200" kern="1200" baseline="0">
                <a:solidFill>
                  <a:schemeClr val="tx1"/>
                </a:solidFill>
                <a:latin typeface="+mn-lt"/>
                <a:ea typeface="+mn-ea"/>
                <a:cs typeface="+mn-cs"/>
              </a:defRPr>
            </a:lvl6pPr>
            <a:lvl7pPr marL="1247781" indent="-228561" algn="l" defTabSz="914362" rtl="0" eaLnBrk="1" latinLnBrk="0" hangingPunct="1">
              <a:spcBef>
                <a:spcPts val="800"/>
              </a:spcBef>
              <a:buFont typeface="Arial" pitchFamily="34" charset="0"/>
              <a:buChar char="•"/>
              <a:defRPr sz="1067" kern="1200" baseline="0">
                <a:solidFill>
                  <a:schemeClr val="tx1"/>
                </a:solidFill>
                <a:latin typeface="+mn-lt"/>
                <a:ea typeface="+mn-ea"/>
                <a:cs typeface="+mn-cs"/>
              </a:defRPr>
            </a:lvl7pPr>
            <a:lvl8pPr marL="3200267" indent="0" algn="l" defTabSz="914362" rtl="0" eaLnBrk="1" latinLnBrk="0" hangingPunct="1">
              <a:spcBef>
                <a:spcPct val="20000"/>
              </a:spcBef>
              <a:buFont typeface="Arial" pitchFamily="34" charset="0"/>
              <a:buNone/>
              <a:defRPr sz="2000" kern="1200">
                <a:solidFill>
                  <a:schemeClr val="tx1"/>
                </a:solidFill>
                <a:latin typeface="+mn-lt"/>
                <a:ea typeface="+mn-ea"/>
                <a:cs typeface="+mn-cs"/>
              </a:defRPr>
            </a:lvl8pPr>
            <a:lvl9pPr marL="3886038" indent="-228592"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N" sz="1400" b="1" u="sng">
                <a:ea typeface="ＭＳ Ｐゴシック"/>
                <a:cs typeface="CiscoSansTT Light"/>
              </a:rPr>
              <a:t>Story Walkthrough:</a:t>
            </a:r>
          </a:p>
          <a:p>
            <a:pPr marL="0" indent="0">
              <a:spcBef>
                <a:spcPts val="0"/>
              </a:spcBef>
              <a:spcAft>
                <a:spcPts val="0"/>
              </a:spcAft>
              <a:buNone/>
            </a:pPr>
            <a:r>
              <a:rPr lang="en-IN" sz="1100">
                <a:solidFill>
                  <a:srgbClr val="0E101A"/>
                </a:solidFill>
                <a:effectLst/>
              </a:rPr>
              <a:t>Jack observes that they have monolith and microservices-based applications and </a:t>
            </a:r>
          </a:p>
          <a:p>
            <a:pPr marL="0" indent="0">
              <a:spcBef>
                <a:spcPts val="0"/>
              </a:spcBef>
              <a:spcAft>
                <a:spcPts val="0"/>
              </a:spcAft>
              <a:buNone/>
            </a:pPr>
            <a:endParaRPr lang="en-IN" sz="1100">
              <a:solidFill>
                <a:srgbClr val="0E101A"/>
              </a:solidFill>
              <a:effectLst/>
            </a:endParaRPr>
          </a:p>
          <a:p>
            <a:pPr marL="0" indent="0">
              <a:spcBef>
                <a:spcPts val="0"/>
              </a:spcBef>
              <a:spcAft>
                <a:spcPts val="0"/>
              </a:spcAft>
              <a:buNone/>
            </a:pPr>
            <a:r>
              <a:rPr lang="en-IN" sz="1100">
                <a:solidFill>
                  <a:srgbClr val="0E101A"/>
                </a:solidFill>
                <a:effectLst/>
              </a:rPr>
              <a:t>He knows </a:t>
            </a:r>
            <a:r>
              <a:rPr lang="en-IN" sz="1100" err="1">
                <a:solidFill>
                  <a:srgbClr val="0E101A"/>
                </a:solidFill>
                <a:effectLst/>
              </a:rPr>
              <a:t>AppD</a:t>
            </a:r>
            <a:r>
              <a:rPr lang="en-IN" sz="1100">
                <a:solidFill>
                  <a:srgbClr val="0E101A"/>
                </a:solidFill>
                <a:effectLst/>
              </a:rPr>
              <a:t> is the best APM tool. Still, their IT professional has limited knowledge about </a:t>
            </a:r>
            <a:r>
              <a:rPr lang="en-IN" sz="1100" err="1">
                <a:solidFill>
                  <a:srgbClr val="0E101A"/>
                </a:solidFill>
                <a:effectLst/>
              </a:rPr>
              <a:t>AppD</a:t>
            </a:r>
            <a:r>
              <a:rPr lang="en-IN" sz="1100">
                <a:solidFill>
                  <a:srgbClr val="0E101A"/>
                </a:solidFill>
                <a:effectLst/>
              </a:rPr>
              <a:t>, so he discussed with Samantha and wants to try </a:t>
            </a:r>
            <a:r>
              <a:rPr lang="en-IN" sz="1100" err="1">
                <a:solidFill>
                  <a:srgbClr val="0E101A"/>
                </a:solidFill>
                <a:effectLst/>
              </a:rPr>
              <a:t>Appd</a:t>
            </a:r>
            <a:r>
              <a:rPr lang="en-IN" sz="1100">
                <a:solidFill>
                  <a:srgbClr val="0E101A"/>
                </a:solidFill>
                <a:effectLst/>
              </a:rPr>
              <a:t> Agent to generate telemetry from the application and use Grafana as a dashboard tool because of the following reasons:</a:t>
            </a:r>
          </a:p>
          <a:p>
            <a:pPr marL="230718" lvl="1" indent="0">
              <a:spcBef>
                <a:spcPts val="0"/>
              </a:spcBef>
              <a:spcAft>
                <a:spcPts val="0"/>
              </a:spcAft>
              <a:buNone/>
            </a:pPr>
            <a:endParaRPr lang="en-IN" sz="1100">
              <a:solidFill>
                <a:srgbClr val="0E101A"/>
              </a:solidFill>
              <a:effectLst/>
            </a:endParaRPr>
          </a:p>
          <a:p>
            <a:pPr marL="230718" lvl="1" indent="0">
              <a:spcBef>
                <a:spcPts val="0"/>
              </a:spcBef>
              <a:spcAft>
                <a:spcPts val="0"/>
              </a:spcAft>
              <a:buNone/>
            </a:pPr>
            <a:r>
              <a:rPr lang="en-IN" sz="1100">
                <a:solidFill>
                  <a:srgbClr val="0E101A"/>
                </a:solidFill>
                <a:effectLst/>
              </a:rPr>
              <a:t>1. Customizability: Grafana is highly customizable and allows users to create visualizations and dashboards that best fit their specific needs and use cases.</a:t>
            </a:r>
          </a:p>
          <a:p>
            <a:pPr marL="230718" lvl="1" indent="0">
              <a:spcBef>
                <a:spcPts val="0"/>
              </a:spcBef>
              <a:spcAft>
                <a:spcPts val="0"/>
              </a:spcAft>
              <a:buNone/>
            </a:pPr>
            <a:r>
              <a:rPr lang="en-IN" sz="1100">
                <a:solidFill>
                  <a:srgbClr val="0E101A"/>
                </a:solidFill>
                <a:effectLst/>
              </a:rPr>
              <a:t>2. Integration with other data sources: Grafana can integrate with many data sources, not just AppDynamics Cloud. This allows users to combine and </a:t>
            </a:r>
            <a:r>
              <a:rPr lang="en-IN" sz="1100" err="1">
                <a:solidFill>
                  <a:srgbClr val="0E101A"/>
                </a:solidFill>
                <a:effectLst/>
              </a:rPr>
              <a:t>analyze</a:t>
            </a:r>
            <a:r>
              <a:rPr lang="en-IN" sz="1100">
                <a:solidFill>
                  <a:srgbClr val="0E101A"/>
                </a:solidFill>
                <a:effectLst/>
              </a:rPr>
              <a:t> data from multiple sources in a dashboard.</a:t>
            </a:r>
          </a:p>
          <a:p>
            <a:pPr marL="230718" lvl="1" indent="0">
              <a:spcBef>
                <a:spcPts val="0"/>
              </a:spcBef>
              <a:spcAft>
                <a:spcPts val="0"/>
              </a:spcAft>
              <a:buNone/>
            </a:pPr>
            <a:r>
              <a:rPr lang="en-IN" sz="1100">
                <a:solidFill>
                  <a:srgbClr val="0E101A"/>
                </a:solidFill>
                <a:effectLst/>
              </a:rPr>
              <a:t>3. Familiarity: Some users may already be familiar with Grafana and prefer to use it as their primary dashboard for all their monitoring data, including AppDynamics Cloud data.</a:t>
            </a:r>
          </a:p>
          <a:p>
            <a:pPr marL="0" indent="0">
              <a:spcBef>
                <a:spcPts val="0"/>
              </a:spcBef>
              <a:spcAft>
                <a:spcPts val="0"/>
              </a:spcAft>
              <a:buNone/>
            </a:pPr>
            <a:endParaRPr lang="en-IN" sz="1100" b="1" u="sng">
              <a:solidFill>
                <a:srgbClr val="0E101A"/>
              </a:solidFill>
              <a:effectLst/>
            </a:endParaRPr>
          </a:p>
          <a:p>
            <a:pPr marL="0" indent="0">
              <a:spcBef>
                <a:spcPts val="0"/>
              </a:spcBef>
              <a:spcAft>
                <a:spcPts val="0"/>
              </a:spcAft>
              <a:buNone/>
            </a:pPr>
            <a:r>
              <a:rPr lang="en-IN" sz="1100" b="1" u="sng">
                <a:solidFill>
                  <a:srgbClr val="0E101A"/>
                </a:solidFill>
                <a:effectLst/>
              </a:rPr>
              <a:t>Behind the scenes:</a:t>
            </a:r>
          </a:p>
          <a:p>
            <a:pPr marL="0" indent="0">
              <a:spcBef>
                <a:spcPts val="0"/>
              </a:spcBef>
              <a:spcAft>
                <a:spcPts val="0"/>
              </a:spcAft>
              <a:buNone/>
            </a:pPr>
            <a:endParaRPr lang="en-IN" sz="1100">
              <a:solidFill>
                <a:srgbClr val="0E101A"/>
              </a:solidFill>
              <a:effectLst/>
            </a:endParaRPr>
          </a:p>
          <a:p>
            <a:pPr marL="0" indent="0">
              <a:spcBef>
                <a:spcPts val="0"/>
              </a:spcBef>
              <a:spcAft>
                <a:spcPts val="0"/>
              </a:spcAft>
              <a:buNone/>
            </a:pPr>
            <a:r>
              <a:rPr lang="en-IN" sz="1100">
                <a:solidFill>
                  <a:srgbClr val="0E101A"/>
                </a:solidFill>
                <a:effectLst/>
              </a:rPr>
              <a:t>       Emily experiments </a:t>
            </a:r>
            <a:r>
              <a:rPr lang="en-IN" sz="1100" err="1">
                <a:solidFill>
                  <a:srgbClr val="0E101A"/>
                </a:solidFill>
                <a:effectLst/>
              </a:rPr>
              <a:t>AppD</a:t>
            </a:r>
            <a:r>
              <a:rPr lang="en-IN" sz="1100">
                <a:solidFill>
                  <a:srgbClr val="0E101A"/>
                </a:solidFill>
                <a:effectLst/>
              </a:rPr>
              <a:t> agent in an application and installs the Grafana plugin to fetch data from the </a:t>
            </a:r>
            <a:r>
              <a:rPr lang="en-IN" sz="1100" err="1">
                <a:solidFill>
                  <a:srgbClr val="0E101A"/>
                </a:solidFill>
                <a:effectLst/>
              </a:rPr>
              <a:t>AppD</a:t>
            </a:r>
            <a:r>
              <a:rPr lang="en-IN" sz="1100">
                <a:solidFill>
                  <a:srgbClr val="0E101A"/>
                </a:solidFill>
                <a:effectLst/>
              </a:rPr>
              <a:t> cloud to build a </a:t>
            </a:r>
            <a:r>
              <a:rPr lang="en-IN" sz="1100" err="1">
                <a:solidFill>
                  <a:srgbClr val="0E101A"/>
                </a:solidFill>
                <a:effectLst/>
              </a:rPr>
              <a:t>grafana</a:t>
            </a:r>
            <a:r>
              <a:rPr lang="en-IN" sz="1100">
                <a:solidFill>
                  <a:srgbClr val="0E101A"/>
                </a:solidFill>
                <a:effectLst/>
              </a:rPr>
              <a:t> dashboard for monitoring and </a:t>
            </a:r>
            <a:r>
              <a:rPr lang="en-IN" sz="1100" err="1">
                <a:solidFill>
                  <a:srgbClr val="0E101A"/>
                </a:solidFill>
                <a:effectLst/>
              </a:rPr>
              <a:t>analyzing</a:t>
            </a:r>
            <a:r>
              <a:rPr lang="en-IN" sz="1100">
                <a:solidFill>
                  <a:srgbClr val="0E101A"/>
                </a:solidFill>
                <a:effectLst/>
              </a:rPr>
              <a:t> application and infrastructure performance data.</a:t>
            </a:r>
          </a:p>
          <a:p>
            <a:pPr marL="0" indent="0">
              <a:buNone/>
            </a:pPr>
            <a:endParaRPr lang="en-IN" sz="1400" b="1" u="sng">
              <a:ea typeface="ＭＳ Ｐゴシック"/>
              <a:cs typeface="CiscoSansTT Light"/>
            </a:endParaRPr>
          </a:p>
        </p:txBody>
      </p:sp>
      <p:sp>
        <p:nvSpPr>
          <p:cNvPr id="4" name="Text Placeholder 6">
            <a:extLst>
              <a:ext uri="{FF2B5EF4-FFF2-40B4-BE49-F238E27FC236}">
                <a16:creationId xmlns:a16="http://schemas.microsoft.com/office/drawing/2014/main" id="{69A7AEE7-8343-E77E-4A92-5E1F1B1182CD}"/>
              </a:ext>
            </a:extLst>
          </p:cNvPr>
          <p:cNvSpPr txBox="1">
            <a:spLocks/>
          </p:cNvSpPr>
          <p:nvPr/>
        </p:nvSpPr>
        <p:spPr>
          <a:xfrm>
            <a:off x="6399977" y="2554356"/>
            <a:ext cx="5166360" cy="3369365"/>
          </a:xfrm>
          <a:prstGeom prst="rect">
            <a:avLst/>
          </a:prstGeom>
        </p:spPr>
        <p:txBody>
          <a:bodyPr vert="horz" lIns="45720" tIns="45720" rIns="45720" bIns="45720" rtlCol="0" anchor="t">
            <a:noAutofit/>
          </a:bodyPr>
          <a:lstStyle>
            <a:lvl1pPr marL="226482" indent="-226482" algn="l" defTabSz="912276" rtl="0" eaLnBrk="1" fontAlgn="base" hangingPunct="1">
              <a:lnSpc>
                <a:spcPct val="95000"/>
              </a:lnSpc>
              <a:spcBef>
                <a:spcPts val="1433"/>
              </a:spcBef>
              <a:spcAft>
                <a:spcPct val="0"/>
              </a:spcAft>
              <a:buClrTx/>
              <a:buSzPct val="90000"/>
              <a:buFont typeface="Arial" charset="0"/>
              <a:buChar char="•"/>
              <a:defRPr lang="en-US" sz="2400" kern="1200" dirty="0">
                <a:solidFill>
                  <a:schemeClr val="tx1"/>
                </a:solidFill>
                <a:latin typeface="+mn-lt"/>
                <a:ea typeface="ＭＳ Ｐゴシック" charset="0"/>
                <a:cs typeface="CiscoSans"/>
              </a:defRPr>
            </a:lvl1pPr>
            <a:lvl2pPr marL="457200" indent="-227013" algn="l" defTabSz="912276" rtl="0" eaLnBrk="1" fontAlgn="base" hangingPunct="1">
              <a:lnSpc>
                <a:spcPct val="95000"/>
              </a:lnSpc>
              <a:spcBef>
                <a:spcPts val="800"/>
              </a:spcBef>
              <a:spcAft>
                <a:spcPct val="0"/>
              </a:spcAft>
              <a:buClrTx/>
              <a:buFont typeface="Arial" charset="0"/>
              <a:buChar char="•"/>
              <a:defRPr lang="en-US" sz="2000" kern="1200" dirty="0">
                <a:solidFill>
                  <a:schemeClr val="tx1"/>
                </a:solidFill>
                <a:latin typeface="+mn-lt"/>
                <a:ea typeface="ＭＳ Ｐゴシック" charset="0"/>
                <a:cs typeface="CiscoSans"/>
              </a:defRPr>
            </a:lvl2pPr>
            <a:lvl3pPr marL="569913" indent="-230188" algn="l" defTabSz="912276" rtl="0" eaLnBrk="1" fontAlgn="base" hangingPunct="1">
              <a:lnSpc>
                <a:spcPct val="95000"/>
              </a:lnSpc>
              <a:spcBef>
                <a:spcPts val="833"/>
              </a:spcBef>
              <a:spcAft>
                <a:spcPct val="0"/>
              </a:spcAft>
              <a:buClrTx/>
              <a:buFont typeface="Arial" charset="0"/>
              <a:buChar char="•"/>
              <a:defRPr lang="en-US" sz="1800" kern="1200" dirty="0">
                <a:solidFill>
                  <a:schemeClr val="tx1"/>
                </a:solidFill>
                <a:latin typeface="+mn-lt"/>
                <a:ea typeface="ＭＳ Ｐゴシック" charset="0"/>
                <a:cs typeface="CiscoSans"/>
              </a:defRPr>
            </a:lvl3pPr>
            <a:lvl4pPr marL="687388" indent="-230188" algn="l" defTabSz="912276" rtl="0" eaLnBrk="1" fontAlgn="base" hangingPunct="1">
              <a:lnSpc>
                <a:spcPct val="95000"/>
              </a:lnSpc>
              <a:spcBef>
                <a:spcPts val="833"/>
              </a:spcBef>
              <a:spcAft>
                <a:spcPct val="0"/>
              </a:spcAft>
              <a:buClrTx/>
              <a:buFont typeface="Arial" charset="0"/>
              <a:buChar char="•"/>
              <a:defRPr lang="en-US" sz="1600" kern="1200" dirty="0">
                <a:solidFill>
                  <a:schemeClr val="tx1"/>
                </a:solidFill>
                <a:latin typeface="+mn-lt"/>
                <a:ea typeface="ＭＳ Ｐゴシック" charset="0"/>
                <a:cs typeface="CiscoSans"/>
              </a:defRPr>
            </a:lvl4pPr>
            <a:lvl5pPr marL="801688" indent="-231775" algn="l" defTabSz="912276" rtl="0" eaLnBrk="1" fontAlgn="base" hangingPunct="1">
              <a:lnSpc>
                <a:spcPct val="95000"/>
              </a:lnSpc>
              <a:spcBef>
                <a:spcPts val="833"/>
              </a:spcBef>
              <a:spcAft>
                <a:spcPct val="0"/>
              </a:spcAft>
              <a:buClrTx/>
              <a:buFont typeface="Arial" charset="0"/>
              <a:buChar char="•"/>
              <a:defRPr lang="en-US" sz="1400" kern="1200" dirty="0">
                <a:solidFill>
                  <a:schemeClr val="tx1"/>
                </a:solidFill>
                <a:latin typeface="+mn-lt"/>
                <a:ea typeface="ＭＳ Ｐゴシック" charset="0"/>
                <a:cs typeface="CiscoSans"/>
              </a:defRPr>
            </a:lvl5pPr>
            <a:lvl6pPr marL="1151798" indent="-228592" algn="l" defTabSz="914362" rtl="0" eaLnBrk="1" latinLnBrk="0" hangingPunct="1">
              <a:spcBef>
                <a:spcPts val="800"/>
              </a:spcBef>
              <a:buFont typeface="Arial" pitchFamily="34" charset="0"/>
              <a:buChar char="•"/>
              <a:defRPr sz="1200" kern="1200" baseline="0">
                <a:solidFill>
                  <a:schemeClr val="tx1"/>
                </a:solidFill>
                <a:latin typeface="+mn-lt"/>
                <a:ea typeface="+mn-ea"/>
                <a:cs typeface="+mn-cs"/>
              </a:defRPr>
            </a:lvl6pPr>
            <a:lvl7pPr marL="1247781" indent="-228561" algn="l" defTabSz="914362" rtl="0" eaLnBrk="1" latinLnBrk="0" hangingPunct="1">
              <a:spcBef>
                <a:spcPts val="800"/>
              </a:spcBef>
              <a:buFont typeface="Arial" pitchFamily="34" charset="0"/>
              <a:buChar char="•"/>
              <a:defRPr sz="1067" kern="1200" baseline="0">
                <a:solidFill>
                  <a:schemeClr val="tx1"/>
                </a:solidFill>
                <a:latin typeface="+mn-lt"/>
                <a:ea typeface="+mn-ea"/>
                <a:cs typeface="+mn-cs"/>
              </a:defRPr>
            </a:lvl7pPr>
            <a:lvl8pPr marL="3200267" indent="0" algn="l" defTabSz="914362" rtl="0" eaLnBrk="1" latinLnBrk="0" hangingPunct="1">
              <a:spcBef>
                <a:spcPct val="20000"/>
              </a:spcBef>
              <a:buFont typeface="Arial" pitchFamily="34" charset="0"/>
              <a:buNone/>
              <a:defRPr sz="2000" kern="1200">
                <a:solidFill>
                  <a:schemeClr val="tx1"/>
                </a:solidFill>
                <a:latin typeface="+mn-lt"/>
                <a:ea typeface="+mn-ea"/>
                <a:cs typeface="+mn-cs"/>
              </a:defRPr>
            </a:lvl8pPr>
            <a:lvl9pPr marL="3886038" indent="-228592"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N" sz="1400" b="1" u="sng">
                <a:ea typeface="ＭＳ Ｐゴシック"/>
                <a:cs typeface="CiscoSansTT Light"/>
              </a:rPr>
              <a:t>Visuals:</a:t>
            </a:r>
          </a:p>
          <a:p>
            <a:pPr marL="285750" indent="-285750">
              <a:buFont typeface="Arial" panose="020B0604020202020204" pitchFamily="34" charset="0"/>
              <a:buChar char="•"/>
            </a:pPr>
            <a:r>
              <a:rPr lang="en-IN" sz="1400">
                <a:ea typeface="ＭＳ Ｐゴシック"/>
                <a:cs typeface="CiscoSansTT Light"/>
              </a:rPr>
              <a:t>Grafana  screenshot</a:t>
            </a:r>
          </a:p>
        </p:txBody>
      </p:sp>
      <p:sp>
        <p:nvSpPr>
          <p:cNvPr id="5" name="Rectangle 4">
            <a:extLst>
              <a:ext uri="{FF2B5EF4-FFF2-40B4-BE49-F238E27FC236}">
                <a16:creationId xmlns:a16="http://schemas.microsoft.com/office/drawing/2014/main" id="{ABE24689-BB8C-5038-A0DB-4E9E436D806D}"/>
              </a:ext>
            </a:extLst>
          </p:cNvPr>
          <p:cNvSpPr/>
          <p:nvPr/>
        </p:nvSpPr>
        <p:spPr>
          <a:xfrm>
            <a:off x="7246128" y="80764"/>
            <a:ext cx="4320209" cy="57647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a:t>Keshav  to update</a:t>
            </a:r>
          </a:p>
        </p:txBody>
      </p:sp>
      <p:sp>
        <p:nvSpPr>
          <p:cNvPr id="9" name="TextBox 8">
            <a:extLst>
              <a:ext uri="{FF2B5EF4-FFF2-40B4-BE49-F238E27FC236}">
                <a16:creationId xmlns:a16="http://schemas.microsoft.com/office/drawing/2014/main" id="{4CE72E25-EF55-A8B6-5342-AFA4D98444BF}"/>
              </a:ext>
            </a:extLst>
          </p:cNvPr>
          <p:cNvSpPr txBox="1"/>
          <p:nvPr/>
        </p:nvSpPr>
        <p:spPr>
          <a:xfrm>
            <a:off x="531816" y="1395233"/>
            <a:ext cx="11154417" cy="1077218"/>
          </a:xfrm>
          <a:prstGeom prst="rect">
            <a:avLst/>
          </a:prstGeom>
          <a:noFill/>
        </p:spPr>
        <p:txBody>
          <a:bodyPr wrap="square" rtlCol="0">
            <a:spAutoFit/>
          </a:bodyPr>
          <a:lstStyle/>
          <a:p>
            <a:r>
              <a:rPr lang="en-US" sz="1400">
                <a:ea typeface="ＭＳ Ｐゴシック" charset="0"/>
              </a:rPr>
              <a:t>Jack and Samantha took a survey with their IT employees about which Observability Dashboard is the excellent suite </a:t>
            </a:r>
          </a:p>
          <a:p>
            <a:r>
              <a:rPr lang="en-US" sz="1400">
                <a:ea typeface="ＭＳ Ｐゴシック" charset="0"/>
              </a:rPr>
              <a:t>for the organization and found out that Grafana is most popular among Emily’s and Sarah’s colleagues.</a:t>
            </a:r>
            <a:br>
              <a:rPr lang="en-US" sz="1400">
                <a:ea typeface="ＭＳ Ｐゴシック" charset="0"/>
              </a:rPr>
            </a:br>
            <a:br>
              <a:rPr lang="en-US">
                <a:latin typeface="+mn-lt"/>
              </a:rPr>
            </a:br>
            <a:endParaRPr lang="en-US">
              <a:latin typeface="+mn-lt"/>
            </a:endParaRPr>
          </a:p>
        </p:txBody>
      </p:sp>
    </p:spTree>
    <p:extLst>
      <p:ext uri="{BB962C8B-B14F-4D97-AF65-F5344CB8AC3E}">
        <p14:creationId xmlns:p14="http://schemas.microsoft.com/office/powerpoint/2010/main" val="335979757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C1654-3208-9EA7-9918-EB46DAE721A7}"/>
              </a:ext>
            </a:extLst>
          </p:cNvPr>
          <p:cNvSpPr>
            <a:spLocks noGrp="1"/>
          </p:cNvSpPr>
          <p:nvPr>
            <p:ph type="ctrTitle"/>
          </p:nvPr>
        </p:nvSpPr>
        <p:spPr>
          <a:xfrm>
            <a:off x="830769" y="241477"/>
            <a:ext cx="10232136" cy="637377"/>
          </a:xfrm>
        </p:spPr>
        <p:txBody>
          <a:bodyPr/>
          <a:lstStyle/>
          <a:p>
            <a:r>
              <a:rPr lang="en-GB" sz="3600"/>
              <a:t>Scenario: Data </a:t>
            </a:r>
            <a:r>
              <a:rPr lang="en-GB" sz="3600">
                <a:ea typeface="+mj-lt"/>
                <a:cs typeface="+mj-lt"/>
              </a:rPr>
              <a:t>Sovereignty </a:t>
            </a:r>
            <a:endParaRPr lang="en-GB" sz="3600"/>
          </a:p>
        </p:txBody>
      </p:sp>
      <p:sp>
        <p:nvSpPr>
          <p:cNvPr id="4" name="Text Placeholder 5">
            <a:extLst>
              <a:ext uri="{FF2B5EF4-FFF2-40B4-BE49-F238E27FC236}">
                <a16:creationId xmlns:a16="http://schemas.microsoft.com/office/drawing/2014/main" id="{EB30643E-6CAA-0309-118D-081E93463953}"/>
              </a:ext>
            </a:extLst>
          </p:cNvPr>
          <p:cNvSpPr txBox="1">
            <a:spLocks/>
          </p:cNvSpPr>
          <p:nvPr/>
        </p:nvSpPr>
        <p:spPr>
          <a:xfrm>
            <a:off x="614901" y="1744318"/>
            <a:ext cx="5481099" cy="3369364"/>
          </a:xfrm>
          <a:prstGeom prst="rect">
            <a:avLst/>
          </a:prstGeom>
        </p:spPr>
        <p:txBody>
          <a:bodyPr vert="horz" lIns="45720" tIns="45720" rIns="45720" bIns="45720" rtlCol="0" anchor="t">
            <a:noAutofit/>
          </a:bodyPr>
          <a:lstStyle>
            <a:lvl1pPr marL="226482" indent="-226482" algn="l" defTabSz="912276" rtl="0" eaLnBrk="1" fontAlgn="base" hangingPunct="1">
              <a:lnSpc>
                <a:spcPct val="95000"/>
              </a:lnSpc>
              <a:spcBef>
                <a:spcPts val="1433"/>
              </a:spcBef>
              <a:spcAft>
                <a:spcPct val="0"/>
              </a:spcAft>
              <a:buClrTx/>
              <a:buSzPct val="90000"/>
              <a:buFont typeface="Arial" charset="0"/>
              <a:buChar char="•"/>
              <a:defRPr lang="en-US" sz="2400" kern="1200" dirty="0">
                <a:solidFill>
                  <a:schemeClr val="tx1"/>
                </a:solidFill>
                <a:latin typeface="+mn-lt"/>
                <a:ea typeface="ＭＳ Ｐゴシック" charset="0"/>
                <a:cs typeface="CiscoSans"/>
              </a:defRPr>
            </a:lvl1pPr>
            <a:lvl2pPr marL="457200" indent="-227013" algn="l" defTabSz="912276" rtl="0" eaLnBrk="1" fontAlgn="base" hangingPunct="1">
              <a:lnSpc>
                <a:spcPct val="95000"/>
              </a:lnSpc>
              <a:spcBef>
                <a:spcPts val="800"/>
              </a:spcBef>
              <a:spcAft>
                <a:spcPct val="0"/>
              </a:spcAft>
              <a:buClrTx/>
              <a:buFont typeface="Arial" charset="0"/>
              <a:buChar char="•"/>
              <a:defRPr lang="en-US" sz="2000" kern="1200" dirty="0">
                <a:solidFill>
                  <a:schemeClr val="tx1"/>
                </a:solidFill>
                <a:latin typeface="+mn-lt"/>
                <a:ea typeface="ＭＳ Ｐゴシック" charset="0"/>
                <a:cs typeface="CiscoSans"/>
              </a:defRPr>
            </a:lvl2pPr>
            <a:lvl3pPr marL="569913" indent="-230188" algn="l" defTabSz="912276" rtl="0" eaLnBrk="1" fontAlgn="base" hangingPunct="1">
              <a:lnSpc>
                <a:spcPct val="95000"/>
              </a:lnSpc>
              <a:spcBef>
                <a:spcPts val="833"/>
              </a:spcBef>
              <a:spcAft>
                <a:spcPct val="0"/>
              </a:spcAft>
              <a:buClrTx/>
              <a:buFont typeface="Arial" charset="0"/>
              <a:buChar char="•"/>
              <a:defRPr lang="en-US" sz="1800" kern="1200" dirty="0">
                <a:solidFill>
                  <a:schemeClr val="tx1"/>
                </a:solidFill>
                <a:latin typeface="+mn-lt"/>
                <a:ea typeface="ＭＳ Ｐゴシック" charset="0"/>
                <a:cs typeface="CiscoSans"/>
              </a:defRPr>
            </a:lvl3pPr>
            <a:lvl4pPr marL="687388" indent="-230188" algn="l" defTabSz="912276" rtl="0" eaLnBrk="1" fontAlgn="base" hangingPunct="1">
              <a:lnSpc>
                <a:spcPct val="95000"/>
              </a:lnSpc>
              <a:spcBef>
                <a:spcPts val="833"/>
              </a:spcBef>
              <a:spcAft>
                <a:spcPct val="0"/>
              </a:spcAft>
              <a:buClrTx/>
              <a:buFont typeface="Arial" charset="0"/>
              <a:buChar char="•"/>
              <a:defRPr lang="en-US" sz="1600" kern="1200" dirty="0">
                <a:solidFill>
                  <a:schemeClr val="tx1"/>
                </a:solidFill>
                <a:latin typeface="+mn-lt"/>
                <a:ea typeface="ＭＳ Ｐゴシック" charset="0"/>
                <a:cs typeface="CiscoSans"/>
              </a:defRPr>
            </a:lvl4pPr>
            <a:lvl5pPr marL="801688" indent="-231775" algn="l" defTabSz="912276" rtl="0" eaLnBrk="1" fontAlgn="base" hangingPunct="1">
              <a:lnSpc>
                <a:spcPct val="95000"/>
              </a:lnSpc>
              <a:spcBef>
                <a:spcPts val="833"/>
              </a:spcBef>
              <a:spcAft>
                <a:spcPct val="0"/>
              </a:spcAft>
              <a:buClrTx/>
              <a:buFont typeface="Arial" charset="0"/>
              <a:buChar char="•"/>
              <a:defRPr lang="en-US" sz="1400" kern="1200" dirty="0">
                <a:solidFill>
                  <a:schemeClr val="tx1"/>
                </a:solidFill>
                <a:latin typeface="+mn-lt"/>
                <a:ea typeface="ＭＳ Ｐゴシック" charset="0"/>
                <a:cs typeface="CiscoSans"/>
              </a:defRPr>
            </a:lvl5pPr>
            <a:lvl6pPr marL="1151798" indent="-228592" algn="l" defTabSz="914362" rtl="0" eaLnBrk="1" latinLnBrk="0" hangingPunct="1">
              <a:spcBef>
                <a:spcPts val="800"/>
              </a:spcBef>
              <a:buFont typeface="Arial" pitchFamily="34" charset="0"/>
              <a:buChar char="•"/>
              <a:defRPr sz="1200" kern="1200" baseline="0">
                <a:solidFill>
                  <a:schemeClr val="tx1"/>
                </a:solidFill>
                <a:latin typeface="+mn-lt"/>
                <a:ea typeface="+mn-ea"/>
                <a:cs typeface="+mn-cs"/>
              </a:defRPr>
            </a:lvl6pPr>
            <a:lvl7pPr marL="1247781" indent="-228561" algn="l" defTabSz="914362" rtl="0" eaLnBrk="1" latinLnBrk="0" hangingPunct="1">
              <a:spcBef>
                <a:spcPts val="800"/>
              </a:spcBef>
              <a:buFont typeface="Arial" pitchFamily="34" charset="0"/>
              <a:buChar char="•"/>
              <a:defRPr sz="1067" kern="1200" baseline="0">
                <a:solidFill>
                  <a:schemeClr val="tx1"/>
                </a:solidFill>
                <a:latin typeface="+mn-lt"/>
                <a:ea typeface="+mn-ea"/>
                <a:cs typeface="+mn-cs"/>
              </a:defRPr>
            </a:lvl7pPr>
            <a:lvl8pPr marL="3200267" indent="0" algn="l" defTabSz="914362" rtl="0" eaLnBrk="1" latinLnBrk="0" hangingPunct="1">
              <a:spcBef>
                <a:spcPct val="20000"/>
              </a:spcBef>
              <a:buFont typeface="Arial" pitchFamily="34" charset="0"/>
              <a:buNone/>
              <a:defRPr sz="2000" kern="1200">
                <a:solidFill>
                  <a:schemeClr val="tx1"/>
                </a:solidFill>
                <a:latin typeface="+mn-lt"/>
                <a:ea typeface="+mn-ea"/>
                <a:cs typeface="+mn-cs"/>
              </a:defRPr>
            </a:lvl8pPr>
            <a:lvl9pPr marL="3886038" indent="-228592"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26060" indent="-226060"/>
            <a:r>
              <a:rPr lang="en-IN" sz="1200" b="1" u="sng">
                <a:ea typeface="ＭＳ Ｐゴシック"/>
                <a:cs typeface="CiscoSansTT Light"/>
              </a:rPr>
              <a:t>Story Walkthrough:</a:t>
            </a:r>
            <a:endParaRPr lang="en-US"/>
          </a:p>
          <a:p>
            <a:pPr marL="226060" indent="-226060">
              <a:buFont typeface="Arial" panose="020B0604020202020204" pitchFamily="34" charset="0"/>
              <a:buChar char="•"/>
            </a:pPr>
            <a:r>
              <a:rPr lang="en-IN" sz="1200">
                <a:ea typeface="+mn-lt"/>
                <a:cs typeface="+mn-lt"/>
              </a:rPr>
              <a:t>Jack and David think data sovereignty becomes more complex in the cloud and is an issue in risk management and governance processes so that their organization using hybrid-cloud strategies must address data sovereignty analysis holistically.</a:t>
            </a:r>
            <a:endParaRPr lang="en-IN" sz="1200"/>
          </a:p>
          <a:p>
            <a:pPr marL="226060" indent="-226060">
              <a:buFont typeface="Arial" panose="020B0604020202020204" pitchFamily="34" charset="0"/>
              <a:buChar char="•"/>
            </a:pPr>
            <a:r>
              <a:rPr lang="en-IN" sz="1200">
                <a:ea typeface="+mn-lt"/>
                <a:cs typeface="+mn-lt"/>
              </a:rPr>
              <a:t>Jack and David consider FSO to investigate where the data is stored, what laws apply to it, and whether storing data in a certain location is beneficial or harmful to their business because of limitations on data transmission outside the original country, privacy laws that restrict the disclosure of personal data to third parties and so on….</a:t>
            </a:r>
            <a:endParaRPr lang="en-IN"/>
          </a:p>
          <a:p>
            <a:pPr marL="226060" indent="-226060">
              <a:buFont typeface="Arial" panose="020B0604020202020204" pitchFamily="34" charset="0"/>
              <a:buChar char="•"/>
            </a:pPr>
            <a:r>
              <a:rPr lang="en-IN" sz="1200">
                <a:ea typeface="+mn-lt"/>
                <a:cs typeface="+mn-lt"/>
              </a:rPr>
              <a:t>David uses FSO to check if the production workload data and its back-ups are stored in geolocation and under the jurisdiction of country’s laws.</a:t>
            </a:r>
            <a:endParaRPr lang="en-IN"/>
          </a:p>
          <a:p>
            <a:pPr marL="226060" indent="-226060"/>
            <a:r>
              <a:rPr lang="en-IN" sz="1200" b="1" u="sng">
                <a:ea typeface="ＭＳ Ｐゴシック"/>
                <a:cs typeface="CiscoSansTT Light"/>
              </a:rPr>
              <a:t>Behind the scenes:</a:t>
            </a:r>
          </a:p>
          <a:p>
            <a:pPr marL="226060" indent="-226060"/>
            <a:r>
              <a:rPr lang="en-IN" sz="1200">
                <a:ea typeface="+mn-lt"/>
                <a:cs typeface="+mn-lt"/>
              </a:rPr>
              <a:t>Using TE and FSO </a:t>
            </a:r>
            <a:r>
              <a:rPr lang="en-IN" sz="1200" err="1">
                <a:ea typeface="+mn-lt"/>
                <a:cs typeface="+mn-lt"/>
              </a:rPr>
              <a:t>analyze</a:t>
            </a:r>
            <a:r>
              <a:rPr lang="en-IN" sz="1200">
                <a:ea typeface="+mn-lt"/>
                <a:cs typeface="+mn-lt"/>
              </a:rPr>
              <a:t> multiple points of data with metrics around compliance (e.g. data sovereignty, business constraints, licensing….).</a:t>
            </a:r>
            <a:endParaRPr lang="en-IN" sz="1200" b="1" u="sng"/>
          </a:p>
          <a:p>
            <a:pPr marL="285750" indent="-285750">
              <a:buFont typeface="Arial" panose="020B0604020202020204" pitchFamily="34" charset="0"/>
              <a:buChar char="•"/>
            </a:pPr>
            <a:endParaRPr lang="en-IN" sz="1200"/>
          </a:p>
        </p:txBody>
      </p:sp>
      <p:sp>
        <p:nvSpPr>
          <p:cNvPr id="5" name="Text Placeholder 6">
            <a:extLst>
              <a:ext uri="{FF2B5EF4-FFF2-40B4-BE49-F238E27FC236}">
                <a16:creationId xmlns:a16="http://schemas.microsoft.com/office/drawing/2014/main" id="{219D4794-2520-2FFB-6FEB-DB6E40885EFF}"/>
              </a:ext>
            </a:extLst>
          </p:cNvPr>
          <p:cNvSpPr txBox="1">
            <a:spLocks/>
          </p:cNvSpPr>
          <p:nvPr/>
        </p:nvSpPr>
        <p:spPr>
          <a:xfrm>
            <a:off x="6928787" y="2278934"/>
            <a:ext cx="5166360" cy="3369365"/>
          </a:xfrm>
          <a:prstGeom prst="rect">
            <a:avLst/>
          </a:prstGeom>
        </p:spPr>
        <p:txBody>
          <a:bodyPr vert="horz" lIns="45720" tIns="45720" rIns="45720" bIns="45720" rtlCol="0" anchor="t">
            <a:noAutofit/>
          </a:bodyPr>
          <a:lstStyle>
            <a:lvl1pPr marL="226482" indent="-226482" algn="l" defTabSz="912276" rtl="0" eaLnBrk="1" fontAlgn="base" hangingPunct="1">
              <a:lnSpc>
                <a:spcPct val="95000"/>
              </a:lnSpc>
              <a:spcBef>
                <a:spcPts val="1433"/>
              </a:spcBef>
              <a:spcAft>
                <a:spcPct val="0"/>
              </a:spcAft>
              <a:buClrTx/>
              <a:buSzPct val="90000"/>
              <a:buFont typeface="Arial" charset="0"/>
              <a:buChar char="•"/>
              <a:defRPr lang="en-US" sz="2400" kern="1200" dirty="0">
                <a:solidFill>
                  <a:schemeClr val="tx1"/>
                </a:solidFill>
                <a:latin typeface="+mn-lt"/>
                <a:ea typeface="ＭＳ Ｐゴシック" charset="0"/>
                <a:cs typeface="CiscoSans"/>
              </a:defRPr>
            </a:lvl1pPr>
            <a:lvl2pPr marL="457200" indent="-227013" algn="l" defTabSz="912276" rtl="0" eaLnBrk="1" fontAlgn="base" hangingPunct="1">
              <a:lnSpc>
                <a:spcPct val="95000"/>
              </a:lnSpc>
              <a:spcBef>
                <a:spcPts val="800"/>
              </a:spcBef>
              <a:spcAft>
                <a:spcPct val="0"/>
              </a:spcAft>
              <a:buClrTx/>
              <a:buFont typeface="Arial" charset="0"/>
              <a:buChar char="•"/>
              <a:defRPr lang="en-US" sz="2000" kern="1200" dirty="0">
                <a:solidFill>
                  <a:schemeClr val="tx1"/>
                </a:solidFill>
                <a:latin typeface="+mn-lt"/>
                <a:ea typeface="ＭＳ Ｐゴシック" charset="0"/>
                <a:cs typeface="CiscoSans"/>
              </a:defRPr>
            </a:lvl2pPr>
            <a:lvl3pPr marL="569913" indent="-230188" algn="l" defTabSz="912276" rtl="0" eaLnBrk="1" fontAlgn="base" hangingPunct="1">
              <a:lnSpc>
                <a:spcPct val="95000"/>
              </a:lnSpc>
              <a:spcBef>
                <a:spcPts val="833"/>
              </a:spcBef>
              <a:spcAft>
                <a:spcPct val="0"/>
              </a:spcAft>
              <a:buClrTx/>
              <a:buFont typeface="Arial" charset="0"/>
              <a:buChar char="•"/>
              <a:defRPr lang="en-US" sz="1800" kern="1200" dirty="0">
                <a:solidFill>
                  <a:schemeClr val="tx1"/>
                </a:solidFill>
                <a:latin typeface="+mn-lt"/>
                <a:ea typeface="ＭＳ Ｐゴシック" charset="0"/>
                <a:cs typeface="CiscoSans"/>
              </a:defRPr>
            </a:lvl3pPr>
            <a:lvl4pPr marL="687388" indent="-230188" algn="l" defTabSz="912276" rtl="0" eaLnBrk="1" fontAlgn="base" hangingPunct="1">
              <a:lnSpc>
                <a:spcPct val="95000"/>
              </a:lnSpc>
              <a:spcBef>
                <a:spcPts val="833"/>
              </a:spcBef>
              <a:spcAft>
                <a:spcPct val="0"/>
              </a:spcAft>
              <a:buClrTx/>
              <a:buFont typeface="Arial" charset="0"/>
              <a:buChar char="•"/>
              <a:defRPr lang="en-US" sz="1600" kern="1200" dirty="0">
                <a:solidFill>
                  <a:schemeClr val="tx1"/>
                </a:solidFill>
                <a:latin typeface="+mn-lt"/>
                <a:ea typeface="ＭＳ Ｐゴシック" charset="0"/>
                <a:cs typeface="CiscoSans"/>
              </a:defRPr>
            </a:lvl4pPr>
            <a:lvl5pPr marL="801688" indent="-231775" algn="l" defTabSz="912276" rtl="0" eaLnBrk="1" fontAlgn="base" hangingPunct="1">
              <a:lnSpc>
                <a:spcPct val="95000"/>
              </a:lnSpc>
              <a:spcBef>
                <a:spcPts val="833"/>
              </a:spcBef>
              <a:spcAft>
                <a:spcPct val="0"/>
              </a:spcAft>
              <a:buClrTx/>
              <a:buFont typeface="Arial" charset="0"/>
              <a:buChar char="•"/>
              <a:defRPr lang="en-US" sz="1400" kern="1200" dirty="0">
                <a:solidFill>
                  <a:schemeClr val="tx1"/>
                </a:solidFill>
                <a:latin typeface="+mn-lt"/>
                <a:ea typeface="ＭＳ Ｐゴシック" charset="0"/>
                <a:cs typeface="CiscoSans"/>
              </a:defRPr>
            </a:lvl5pPr>
            <a:lvl6pPr marL="1151798" indent="-228592" algn="l" defTabSz="914362" rtl="0" eaLnBrk="1" latinLnBrk="0" hangingPunct="1">
              <a:spcBef>
                <a:spcPts val="800"/>
              </a:spcBef>
              <a:buFont typeface="Arial" pitchFamily="34" charset="0"/>
              <a:buChar char="•"/>
              <a:defRPr sz="1200" kern="1200" baseline="0">
                <a:solidFill>
                  <a:schemeClr val="tx1"/>
                </a:solidFill>
                <a:latin typeface="+mn-lt"/>
                <a:ea typeface="+mn-ea"/>
                <a:cs typeface="+mn-cs"/>
              </a:defRPr>
            </a:lvl6pPr>
            <a:lvl7pPr marL="1247781" indent="-228561" algn="l" defTabSz="914362" rtl="0" eaLnBrk="1" latinLnBrk="0" hangingPunct="1">
              <a:spcBef>
                <a:spcPts val="800"/>
              </a:spcBef>
              <a:buFont typeface="Arial" pitchFamily="34" charset="0"/>
              <a:buChar char="•"/>
              <a:defRPr sz="1067" kern="1200" baseline="0">
                <a:solidFill>
                  <a:schemeClr val="tx1"/>
                </a:solidFill>
                <a:latin typeface="+mn-lt"/>
                <a:ea typeface="+mn-ea"/>
                <a:cs typeface="+mn-cs"/>
              </a:defRPr>
            </a:lvl7pPr>
            <a:lvl8pPr marL="3200267" indent="0" algn="l" defTabSz="914362" rtl="0" eaLnBrk="1" latinLnBrk="0" hangingPunct="1">
              <a:spcBef>
                <a:spcPct val="20000"/>
              </a:spcBef>
              <a:buFont typeface="Arial" pitchFamily="34" charset="0"/>
              <a:buNone/>
              <a:defRPr sz="2000" kern="1200">
                <a:solidFill>
                  <a:schemeClr val="tx1"/>
                </a:solidFill>
                <a:latin typeface="+mn-lt"/>
                <a:ea typeface="+mn-ea"/>
                <a:cs typeface="+mn-cs"/>
              </a:defRPr>
            </a:lvl8pPr>
            <a:lvl9pPr marL="3886038" indent="-228592"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N" sz="1200" b="1" u="sng">
                <a:ea typeface="ＭＳ Ｐゴシック"/>
                <a:cs typeface="CiscoSansTT Light"/>
              </a:rPr>
              <a:t>Visuals: - Not Applicable</a:t>
            </a:r>
          </a:p>
          <a:p>
            <a:pPr marL="285750" indent="-285750">
              <a:buFont typeface="Arial" panose="020B0604020202020204" pitchFamily="34" charset="0"/>
              <a:buChar char="•"/>
            </a:pPr>
            <a:r>
              <a:rPr lang="en-IN" sz="1200" err="1">
                <a:ea typeface="ＭＳ Ｐゴシック"/>
                <a:cs typeface="CiscoSansTT Light"/>
              </a:rPr>
              <a:t>AppD</a:t>
            </a:r>
            <a:r>
              <a:rPr lang="en-IN" sz="1200">
                <a:ea typeface="ＭＳ Ｐゴシック"/>
                <a:cs typeface="CiscoSansTT Light"/>
              </a:rPr>
              <a:t> screenshot</a:t>
            </a:r>
          </a:p>
        </p:txBody>
      </p:sp>
      <p:sp>
        <p:nvSpPr>
          <p:cNvPr id="6" name="Rectangle 5">
            <a:extLst>
              <a:ext uri="{FF2B5EF4-FFF2-40B4-BE49-F238E27FC236}">
                <a16:creationId xmlns:a16="http://schemas.microsoft.com/office/drawing/2014/main" id="{40D9028A-A741-8C0B-0C31-F6CFEA6AC7A9}"/>
              </a:ext>
            </a:extLst>
          </p:cNvPr>
          <p:cNvSpPr/>
          <p:nvPr/>
        </p:nvSpPr>
        <p:spPr>
          <a:xfrm>
            <a:off x="7553011" y="357809"/>
            <a:ext cx="4320209" cy="57647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a:t>Imai San to update</a:t>
            </a:r>
          </a:p>
        </p:txBody>
      </p:sp>
    </p:spTree>
    <p:extLst>
      <p:ext uri="{BB962C8B-B14F-4D97-AF65-F5344CB8AC3E}">
        <p14:creationId xmlns:p14="http://schemas.microsoft.com/office/powerpoint/2010/main" val="206063903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EDD57-0D42-8B0C-CA48-F2C1410DF537}"/>
              </a:ext>
            </a:extLst>
          </p:cNvPr>
          <p:cNvSpPr>
            <a:spLocks noGrp="1"/>
          </p:cNvSpPr>
          <p:nvPr>
            <p:ph type="ctrTitle"/>
          </p:nvPr>
        </p:nvSpPr>
        <p:spPr>
          <a:xfrm>
            <a:off x="937285" y="-1126845"/>
            <a:ext cx="10232136" cy="2317054"/>
          </a:xfrm>
        </p:spPr>
        <p:txBody>
          <a:bodyPr/>
          <a:lstStyle/>
          <a:p>
            <a:r>
              <a:rPr lang="en-GB" sz="2400"/>
              <a:t>Scenario: </a:t>
            </a:r>
            <a:r>
              <a:rPr lang="en-GB" sz="2400">
                <a:ea typeface="+mj-lt"/>
                <a:cs typeface="+mj-lt"/>
              </a:rPr>
              <a:t>Software Composition Analysis (SCA)/</a:t>
            </a:r>
            <a:r>
              <a:rPr lang="en-GB" sz="2400"/>
              <a:t> SBOM / Open Source dependency Posture </a:t>
            </a:r>
            <a:r>
              <a:rPr lang="en-GB"/>
              <a:t> </a:t>
            </a:r>
            <a:endParaRPr lang="en-US"/>
          </a:p>
        </p:txBody>
      </p:sp>
      <p:sp>
        <p:nvSpPr>
          <p:cNvPr id="4" name="Text Placeholder 5">
            <a:extLst>
              <a:ext uri="{FF2B5EF4-FFF2-40B4-BE49-F238E27FC236}">
                <a16:creationId xmlns:a16="http://schemas.microsoft.com/office/drawing/2014/main" id="{BC6308CF-95E1-6E50-7303-37C5A243D4A7}"/>
              </a:ext>
            </a:extLst>
          </p:cNvPr>
          <p:cNvSpPr txBox="1">
            <a:spLocks/>
          </p:cNvSpPr>
          <p:nvPr/>
        </p:nvSpPr>
        <p:spPr>
          <a:xfrm>
            <a:off x="625663" y="1714216"/>
            <a:ext cx="5696446" cy="3369364"/>
          </a:xfrm>
          <a:prstGeom prst="rect">
            <a:avLst/>
          </a:prstGeom>
        </p:spPr>
        <p:txBody>
          <a:bodyPr vert="horz" lIns="45720" tIns="45720" rIns="45720" bIns="45720" rtlCol="0" anchor="t">
            <a:noAutofit/>
          </a:bodyPr>
          <a:lstStyle>
            <a:lvl1pPr marL="226482" indent="-226482" algn="l" defTabSz="912276" rtl="0" eaLnBrk="1" fontAlgn="base" hangingPunct="1">
              <a:lnSpc>
                <a:spcPct val="95000"/>
              </a:lnSpc>
              <a:spcBef>
                <a:spcPts val="1433"/>
              </a:spcBef>
              <a:spcAft>
                <a:spcPct val="0"/>
              </a:spcAft>
              <a:buClrTx/>
              <a:buSzPct val="90000"/>
              <a:buFont typeface="Arial" charset="0"/>
              <a:buChar char="•"/>
              <a:defRPr lang="en-US" sz="2400" kern="1200" dirty="0">
                <a:solidFill>
                  <a:schemeClr val="tx1"/>
                </a:solidFill>
                <a:latin typeface="+mn-lt"/>
                <a:ea typeface="ＭＳ Ｐゴシック" charset="0"/>
                <a:cs typeface="CiscoSans"/>
              </a:defRPr>
            </a:lvl1pPr>
            <a:lvl2pPr marL="457200" indent="-227013" algn="l" defTabSz="912276" rtl="0" eaLnBrk="1" fontAlgn="base" hangingPunct="1">
              <a:lnSpc>
                <a:spcPct val="95000"/>
              </a:lnSpc>
              <a:spcBef>
                <a:spcPts val="800"/>
              </a:spcBef>
              <a:spcAft>
                <a:spcPct val="0"/>
              </a:spcAft>
              <a:buClrTx/>
              <a:buFont typeface="Arial" charset="0"/>
              <a:buChar char="•"/>
              <a:defRPr lang="en-US" sz="2000" kern="1200" dirty="0">
                <a:solidFill>
                  <a:schemeClr val="tx1"/>
                </a:solidFill>
                <a:latin typeface="+mn-lt"/>
                <a:ea typeface="ＭＳ Ｐゴシック" charset="0"/>
                <a:cs typeface="CiscoSans"/>
              </a:defRPr>
            </a:lvl2pPr>
            <a:lvl3pPr marL="569913" indent="-230188" algn="l" defTabSz="912276" rtl="0" eaLnBrk="1" fontAlgn="base" hangingPunct="1">
              <a:lnSpc>
                <a:spcPct val="95000"/>
              </a:lnSpc>
              <a:spcBef>
                <a:spcPts val="833"/>
              </a:spcBef>
              <a:spcAft>
                <a:spcPct val="0"/>
              </a:spcAft>
              <a:buClrTx/>
              <a:buFont typeface="Arial" charset="0"/>
              <a:buChar char="•"/>
              <a:defRPr lang="en-US" sz="1800" kern="1200" dirty="0">
                <a:solidFill>
                  <a:schemeClr val="tx1"/>
                </a:solidFill>
                <a:latin typeface="+mn-lt"/>
                <a:ea typeface="ＭＳ Ｐゴシック" charset="0"/>
                <a:cs typeface="CiscoSans"/>
              </a:defRPr>
            </a:lvl3pPr>
            <a:lvl4pPr marL="687388" indent="-230188" algn="l" defTabSz="912276" rtl="0" eaLnBrk="1" fontAlgn="base" hangingPunct="1">
              <a:lnSpc>
                <a:spcPct val="95000"/>
              </a:lnSpc>
              <a:spcBef>
                <a:spcPts val="833"/>
              </a:spcBef>
              <a:spcAft>
                <a:spcPct val="0"/>
              </a:spcAft>
              <a:buClrTx/>
              <a:buFont typeface="Arial" charset="0"/>
              <a:buChar char="•"/>
              <a:defRPr lang="en-US" sz="1600" kern="1200" dirty="0">
                <a:solidFill>
                  <a:schemeClr val="tx1"/>
                </a:solidFill>
                <a:latin typeface="+mn-lt"/>
                <a:ea typeface="ＭＳ Ｐゴシック" charset="0"/>
                <a:cs typeface="CiscoSans"/>
              </a:defRPr>
            </a:lvl4pPr>
            <a:lvl5pPr marL="801688" indent="-231775" algn="l" defTabSz="912276" rtl="0" eaLnBrk="1" fontAlgn="base" hangingPunct="1">
              <a:lnSpc>
                <a:spcPct val="95000"/>
              </a:lnSpc>
              <a:spcBef>
                <a:spcPts val="833"/>
              </a:spcBef>
              <a:spcAft>
                <a:spcPct val="0"/>
              </a:spcAft>
              <a:buClrTx/>
              <a:buFont typeface="Arial" charset="0"/>
              <a:buChar char="•"/>
              <a:defRPr lang="en-US" sz="1400" kern="1200" dirty="0">
                <a:solidFill>
                  <a:schemeClr val="tx1"/>
                </a:solidFill>
                <a:latin typeface="+mn-lt"/>
                <a:ea typeface="ＭＳ Ｐゴシック" charset="0"/>
                <a:cs typeface="CiscoSans"/>
              </a:defRPr>
            </a:lvl5pPr>
            <a:lvl6pPr marL="1151798" indent="-228592" algn="l" defTabSz="914362" rtl="0" eaLnBrk="1" latinLnBrk="0" hangingPunct="1">
              <a:spcBef>
                <a:spcPts val="800"/>
              </a:spcBef>
              <a:buFont typeface="Arial" pitchFamily="34" charset="0"/>
              <a:buChar char="•"/>
              <a:defRPr sz="1200" kern="1200" baseline="0">
                <a:solidFill>
                  <a:schemeClr val="tx1"/>
                </a:solidFill>
                <a:latin typeface="+mn-lt"/>
                <a:ea typeface="+mn-ea"/>
                <a:cs typeface="+mn-cs"/>
              </a:defRPr>
            </a:lvl6pPr>
            <a:lvl7pPr marL="1247781" indent="-228561" algn="l" defTabSz="914362" rtl="0" eaLnBrk="1" latinLnBrk="0" hangingPunct="1">
              <a:spcBef>
                <a:spcPts val="800"/>
              </a:spcBef>
              <a:buFont typeface="Arial" pitchFamily="34" charset="0"/>
              <a:buChar char="•"/>
              <a:defRPr sz="1067" kern="1200" baseline="0">
                <a:solidFill>
                  <a:schemeClr val="tx1"/>
                </a:solidFill>
                <a:latin typeface="+mn-lt"/>
                <a:ea typeface="+mn-ea"/>
                <a:cs typeface="+mn-cs"/>
              </a:defRPr>
            </a:lvl7pPr>
            <a:lvl8pPr marL="3200267" indent="0" algn="l" defTabSz="914362" rtl="0" eaLnBrk="1" latinLnBrk="0" hangingPunct="1">
              <a:spcBef>
                <a:spcPct val="20000"/>
              </a:spcBef>
              <a:buFont typeface="Arial" pitchFamily="34" charset="0"/>
              <a:buNone/>
              <a:defRPr sz="2000" kern="1200">
                <a:solidFill>
                  <a:schemeClr val="tx1"/>
                </a:solidFill>
                <a:latin typeface="+mn-lt"/>
                <a:ea typeface="+mn-ea"/>
                <a:cs typeface="+mn-cs"/>
              </a:defRPr>
            </a:lvl8pPr>
            <a:lvl9pPr marL="3886038" indent="-228592"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26060" indent="-226060"/>
            <a:r>
              <a:rPr lang="en-IN" sz="1200" b="1" u="sng">
                <a:ea typeface="ＭＳ Ｐゴシック"/>
                <a:cs typeface="CiscoSansTT Light"/>
              </a:rPr>
              <a:t>Story Walkthrough:</a:t>
            </a:r>
            <a:endParaRPr lang="en-US"/>
          </a:p>
          <a:p>
            <a:pPr marL="226060" indent="-226060">
              <a:buFont typeface="Arial" panose="020B0604020202020204" pitchFamily="34" charset="0"/>
              <a:buChar char="•"/>
            </a:pPr>
            <a:r>
              <a:rPr lang="en-IN" sz="1200">
                <a:ea typeface="+mn-lt"/>
                <a:cs typeface="+mn-lt"/>
              </a:rPr>
              <a:t>Samantha and Sarah think SBOM to improve visibility, transparency, security and integrity of proprietary and open-source code in software supply chains because of White House EO 14028, U.S. which mandates organizations that sell to the Federal Government improve their software supply chain security.</a:t>
            </a:r>
            <a:endParaRPr lang="en-IN" sz="1200"/>
          </a:p>
          <a:p>
            <a:pPr marL="226060" indent="-226060">
              <a:buFont typeface="Arial" panose="020B0604020202020204" pitchFamily="34" charset="0"/>
              <a:buChar char="•"/>
            </a:pPr>
            <a:r>
              <a:rPr lang="en-IN" sz="1200">
                <a:ea typeface="+mn-lt"/>
                <a:cs typeface="+mn-lt"/>
              </a:rPr>
              <a:t>Samantha and Sarah consider FSO for real-time visibility and inventory of complex software components in their service platform and enabling organizations to make better-informed decisions around managing software vulnerability risks and policy violations.</a:t>
            </a:r>
            <a:endParaRPr lang="en-IN"/>
          </a:p>
          <a:p>
            <a:pPr marL="226060" indent="-226060">
              <a:buFont typeface="Arial" panose="020B0604020202020204" pitchFamily="34" charset="0"/>
              <a:buChar char="•"/>
            </a:pPr>
            <a:r>
              <a:rPr lang="en-IN" sz="1200">
                <a:ea typeface="+mn-lt"/>
                <a:cs typeface="+mn-lt"/>
              </a:rPr>
              <a:t>Sarah as software producer uses FSO for making SBOMs to assist in building and maintaining software packages, understand what vulnerabilities are reported and take appropriate actions to secure digital operations.</a:t>
            </a:r>
            <a:endParaRPr lang="en-IN"/>
          </a:p>
          <a:p>
            <a:pPr marL="226060" indent="-226060"/>
            <a:r>
              <a:rPr lang="en-IN" sz="1200" b="1" u="sng">
                <a:ea typeface="ＭＳ Ｐゴシック"/>
                <a:cs typeface="CiscoSansTT Light"/>
              </a:rPr>
              <a:t>Behind the scenes:</a:t>
            </a:r>
          </a:p>
          <a:p>
            <a:pPr marL="226060" indent="-226060">
              <a:buFont typeface="Arial" panose="020B0604020202020204" pitchFamily="34" charset="0"/>
              <a:buChar char="•"/>
            </a:pPr>
            <a:r>
              <a:rPr lang="en-IN" sz="1200">
                <a:ea typeface="+mn-lt"/>
                <a:cs typeface="+mn-lt"/>
              </a:rPr>
              <a:t>Using </a:t>
            </a:r>
            <a:r>
              <a:rPr lang="en-IN" sz="1200" err="1">
                <a:ea typeface="+mn-lt"/>
                <a:cs typeface="+mn-lt"/>
              </a:rPr>
              <a:t>Panoptica</a:t>
            </a:r>
            <a:r>
              <a:rPr lang="en-IN" sz="1200">
                <a:ea typeface="+mn-lt"/>
                <a:cs typeface="+mn-lt"/>
              </a:rPr>
              <a:t> and FSO to provide seamless view including SBOM analysis which could yield instant inventory of application </a:t>
            </a:r>
            <a:r>
              <a:rPr lang="en-IN" sz="1200" err="1">
                <a:ea typeface="+mn-lt"/>
                <a:cs typeface="+mn-lt"/>
              </a:rPr>
              <a:t>softwares</a:t>
            </a:r>
            <a:r>
              <a:rPr lang="en-IN" sz="1200">
                <a:ea typeface="+mn-lt"/>
                <a:cs typeface="+mn-lt"/>
              </a:rPr>
              <a:t>.</a:t>
            </a:r>
            <a:endParaRPr lang="en-IN" sz="1200"/>
          </a:p>
        </p:txBody>
      </p:sp>
      <p:sp>
        <p:nvSpPr>
          <p:cNvPr id="5" name="Text Placeholder 6">
            <a:extLst>
              <a:ext uri="{FF2B5EF4-FFF2-40B4-BE49-F238E27FC236}">
                <a16:creationId xmlns:a16="http://schemas.microsoft.com/office/drawing/2014/main" id="{939F2F45-C6A8-5586-3FA5-BA6D5AE11542}"/>
              </a:ext>
            </a:extLst>
          </p:cNvPr>
          <p:cNvSpPr txBox="1">
            <a:spLocks/>
          </p:cNvSpPr>
          <p:nvPr/>
        </p:nvSpPr>
        <p:spPr>
          <a:xfrm>
            <a:off x="7025640" y="2543339"/>
            <a:ext cx="5166360" cy="3369365"/>
          </a:xfrm>
          <a:prstGeom prst="rect">
            <a:avLst/>
          </a:prstGeom>
        </p:spPr>
        <p:txBody>
          <a:bodyPr vert="horz" lIns="45720" tIns="45720" rIns="45720" bIns="45720" rtlCol="0" anchor="t">
            <a:noAutofit/>
          </a:bodyPr>
          <a:lstStyle>
            <a:lvl1pPr marL="226482" indent="-226482" algn="l" defTabSz="912276" rtl="0" eaLnBrk="1" fontAlgn="base" hangingPunct="1">
              <a:lnSpc>
                <a:spcPct val="95000"/>
              </a:lnSpc>
              <a:spcBef>
                <a:spcPts val="1433"/>
              </a:spcBef>
              <a:spcAft>
                <a:spcPct val="0"/>
              </a:spcAft>
              <a:buClrTx/>
              <a:buSzPct val="90000"/>
              <a:buFont typeface="Arial" charset="0"/>
              <a:buChar char="•"/>
              <a:defRPr lang="en-US" sz="2400" kern="1200" dirty="0">
                <a:solidFill>
                  <a:schemeClr val="tx1"/>
                </a:solidFill>
                <a:latin typeface="+mn-lt"/>
                <a:ea typeface="ＭＳ Ｐゴシック" charset="0"/>
                <a:cs typeface="CiscoSans"/>
              </a:defRPr>
            </a:lvl1pPr>
            <a:lvl2pPr marL="457200" indent="-227013" algn="l" defTabSz="912276" rtl="0" eaLnBrk="1" fontAlgn="base" hangingPunct="1">
              <a:lnSpc>
                <a:spcPct val="95000"/>
              </a:lnSpc>
              <a:spcBef>
                <a:spcPts val="800"/>
              </a:spcBef>
              <a:spcAft>
                <a:spcPct val="0"/>
              </a:spcAft>
              <a:buClrTx/>
              <a:buFont typeface="Arial" charset="0"/>
              <a:buChar char="•"/>
              <a:defRPr lang="en-US" sz="2000" kern="1200" dirty="0">
                <a:solidFill>
                  <a:schemeClr val="tx1"/>
                </a:solidFill>
                <a:latin typeface="+mn-lt"/>
                <a:ea typeface="ＭＳ Ｐゴシック" charset="0"/>
                <a:cs typeface="CiscoSans"/>
              </a:defRPr>
            </a:lvl2pPr>
            <a:lvl3pPr marL="569913" indent="-230188" algn="l" defTabSz="912276" rtl="0" eaLnBrk="1" fontAlgn="base" hangingPunct="1">
              <a:lnSpc>
                <a:spcPct val="95000"/>
              </a:lnSpc>
              <a:spcBef>
                <a:spcPts val="833"/>
              </a:spcBef>
              <a:spcAft>
                <a:spcPct val="0"/>
              </a:spcAft>
              <a:buClrTx/>
              <a:buFont typeface="Arial" charset="0"/>
              <a:buChar char="•"/>
              <a:defRPr lang="en-US" sz="1800" kern="1200" dirty="0">
                <a:solidFill>
                  <a:schemeClr val="tx1"/>
                </a:solidFill>
                <a:latin typeface="+mn-lt"/>
                <a:ea typeface="ＭＳ Ｐゴシック" charset="0"/>
                <a:cs typeface="CiscoSans"/>
              </a:defRPr>
            </a:lvl3pPr>
            <a:lvl4pPr marL="687388" indent="-230188" algn="l" defTabSz="912276" rtl="0" eaLnBrk="1" fontAlgn="base" hangingPunct="1">
              <a:lnSpc>
                <a:spcPct val="95000"/>
              </a:lnSpc>
              <a:spcBef>
                <a:spcPts val="833"/>
              </a:spcBef>
              <a:spcAft>
                <a:spcPct val="0"/>
              </a:spcAft>
              <a:buClrTx/>
              <a:buFont typeface="Arial" charset="0"/>
              <a:buChar char="•"/>
              <a:defRPr lang="en-US" sz="1600" kern="1200" dirty="0">
                <a:solidFill>
                  <a:schemeClr val="tx1"/>
                </a:solidFill>
                <a:latin typeface="+mn-lt"/>
                <a:ea typeface="ＭＳ Ｐゴシック" charset="0"/>
                <a:cs typeface="CiscoSans"/>
              </a:defRPr>
            </a:lvl4pPr>
            <a:lvl5pPr marL="801688" indent="-231775" algn="l" defTabSz="912276" rtl="0" eaLnBrk="1" fontAlgn="base" hangingPunct="1">
              <a:lnSpc>
                <a:spcPct val="95000"/>
              </a:lnSpc>
              <a:spcBef>
                <a:spcPts val="833"/>
              </a:spcBef>
              <a:spcAft>
                <a:spcPct val="0"/>
              </a:spcAft>
              <a:buClrTx/>
              <a:buFont typeface="Arial" charset="0"/>
              <a:buChar char="•"/>
              <a:defRPr lang="en-US" sz="1400" kern="1200" dirty="0">
                <a:solidFill>
                  <a:schemeClr val="tx1"/>
                </a:solidFill>
                <a:latin typeface="+mn-lt"/>
                <a:ea typeface="ＭＳ Ｐゴシック" charset="0"/>
                <a:cs typeface="CiscoSans"/>
              </a:defRPr>
            </a:lvl5pPr>
            <a:lvl6pPr marL="1151798" indent="-228592" algn="l" defTabSz="914362" rtl="0" eaLnBrk="1" latinLnBrk="0" hangingPunct="1">
              <a:spcBef>
                <a:spcPts val="800"/>
              </a:spcBef>
              <a:buFont typeface="Arial" pitchFamily="34" charset="0"/>
              <a:buChar char="•"/>
              <a:defRPr sz="1200" kern="1200" baseline="0">
                <a:solidFill>
                  <a:schemeClr val="tx1"/>
                </a:solidFill>
                <a:latin typeface="+mn-lt"/>
                <a:ea typeface="+mn-ea"/>
                <a:cs typeface="+mn-cs"/>
              </a:defRPr>
            </a:lvl6pPr>
            <a:lvl7pPr marL="1247781" indent="-228561" algn="l" defTabSz="914362" rtl="0" eaLnBrk="1" latinLnBrk="0" hangingPunct="1">
              <a:spcBef>
                <a:spcPts val="800"/>
              </a:spcBef>
              <a:buFont typeface="Arial" pitchFamily="34" charset="0"/>
              <a:buChar char="•"/>
              <a:defRPr sz="1067" kern="1200" baseline="0">
                <a:solidFill>
                  <a:schemeClr val="tx1"/>
                </a:solidFill>
                <a:latin typeface="+mn-lt"/>
                <a:ea typeface="+mn-ea"/>
                <a:cs typeface="+mn-cs"/>
              </a:defRPr>
            </a:lvl7pPr>
            <a:lvl8pPr marL="3200267" indent="0" algn="l" defTabSz="914362" rtl="0" eaLnBrk="1" latinLnBrk="0" hangingPunct="1">
              <a:spcBef>
                <a:spcPct val="20000"/>
              </a:spcBef>
              <a:buFont typeface="Arial" pitchFamily="34" charset="0"/>
              <a:buNone/>
              <a:defRPr sz="2000" kern="1200">
                <a:solidFill>
                  <a:schemeClr val="tx1"/>
                </a:solidFill>
                <a:latin typeface="+mn-lt"/>
                <a:ea typeface="+mn-ea"/>
                <a:cs typeface="+mn-cs"/>
              </a:defRPr>
            </a:lvl8pPr>
            <a:lvl9pPr marL="3886038" indent="-228592"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N" sz="1200" b="1" u="sng">
                <a:ea typeface="ＭＳ Ｐゴシック"/>
                <a:cs typeface="CiscoSansTT Light"/>
              </a:rPr>
              <a:t>Visuals:</a:t>
            </a:r>
          </a:p>
          <a:p>
            <a:pPr marL="285750" indent="-285750">
              <a:buFont typeface="Arial" panose="020B0604020202020204" pitchFamily="34" charset="0"/>
              <a:buChar char="•"/>
            </a:pPr>
            <a:r>
              <a:rPr lang="en-IN" sz="1200" err="1">
                <a:ea typeface="ＭＳ Ｐゴシック"/>
                <a:cs typeface="CiscoSansTT Light"/>
              </a:rPr>
              <a:t>AppD</a:t>
            </a:r>
            <a:r>
              <a:rPr lang="en-IN" sz="1200">
                <a:ea typeface="ＭＳ Ｐゴシック"/>
                <a:cs typeface="CiscoSansTT Light"/>
              </a:rPr>
              <a:t> screenshot</a:t>
            </a:r>
          </a:p>
        </p:txBody>
      </p:sp>
      <p:sp>
        <p:nvSpPr>
          <p:cNvPr id="6" name="Rectangle 5">
            <a:extLst>
              <a:ext uri="{FF2B5EF4-FFF2-40B4-BE49-F238E27FC236}">
                <a16:creationId xmlns:a16="http://schemas.microsoft.com/office/drawing/2014/main" id="{7E821D77-F91B-8201-9522-43D378884C50}"/>
              </a:ext>
            </a:extLst>
          </p:cNvPr>
          <p:cNvSpPr/>
          <p:nvPr/>
        </p:nvSpPr>
        <p:spPr>
          <a:xfrm>
            <a:off x="7567448" y="788263"/>
            <a:ext cx="4320209" cy="57647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a:t>Imai San to update</a:t>
            </a:r>
          </a:p>
        </p:txBody>
      </p:sp>
    </p:spTree>
    <p:extLst>
      <p:ext uri="{BB962C8B-B14F-4D97-AF65-F5344CB8AC3E}">
        <p14:creationId xmlns:p14="http://schemas.microsoft.com/office/powerpoint/2010/main" val="62709006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59552-DB3B-6466-C93F-E7A50C3135C3}"/>
              </a:ext>
            </a:extLst>
          </p:cNvPr>
          <p:cNvSpPr>
            <a:spLocks noGrp="1"/>
          </p:cNvSpPr>
          <p:nvPr>
            <p:ph type="ctrTitle"/>
          </p:nvPr>
        </p:nvSpPr>
        <p:spPr>
          <a:xfrm>
            <a:off x="576769" y="143155"/>
            <a:ext cx="10232136" cy="637377"/>
          </a:xfrm>
        </p:spPr>
        <p:txBody>
          <a:bodyPr/>
          <a:lstStyle/>
          <a:p>
            <a:r>
              <a:rPr lang="en-GB"/>
              <a:t>Scenario: API Performance Monitoring</a:t>
            </a:r>
          </a:p>
        </p:txBody>
      </p:sp>
      <p:sp>
        <p:nvSpPr>
          <p:cNvPr id="4" name="Text Placeholder 5">
            <a:extLst>
              <a:ext uri="{FF2B5EF4-FFF2-40B4-BE49-F238E27FC236}">
                <a16:creationId xmlns:a16="http://schemas.microsoft.com/office/drawing/2014/main" id="{4208A21D-F075-6746-1D6D-8A0476203E03}"/>
              </a:ext>
            </a:extLst>
          </p:cNvPr>
          <p:cNvSpPr txBox="1">
            <a:spLocks/>
          </p:cNvSpPr>
          <p:nvPr/>
        </p:nvSpPr>
        <p:spPr>
          <a:xfrm>
            <a:off x="462455" y="977462"/>
            <a:ext cx="5327584" cy="4946259"/>
          </a:xfrm>
          <a:prstGeom prst="rect">
            <a:avLst/>
          </a:prstGeom>
        </p:spPr>
        <p:txBody>
          <a:bodyPr vert="horz" lIns="45720" tIns="45720" rIns="45720" bIns="45720" rtlCol="0" anchor="t">
            <a:noAutofit/>
          </a:bodyPr>
          <a:lstStyle>
            <a:lvl1pPr marL="226482" indent="-226482" algn="l" defTabSz="912276" rtl="0" eaLnBrk="1" fontAlgn="base" hangingPunct="1">
              <a:lnSpc>
                <a:spcPct val="95000"/>
              </a:lnSpc>
              <a:spcBef>
                <a:spcPts val="1433"/>
              </a:spcBef>
              <a:spcAft>
                <a:spcPct val="0"/>
              </a:spcAft>
              <a:buClrTx/>
              <a:buSzPct val="90000"/>
              <a:buFont typeface="Arial" charset="0"/>
              <a:buChar char="•"/>
              <a:defRPr lang="en-US" sz="2400" kern="1200" dirty="0">
                <a:solidFill>
                  <a:schemeClr val="tx1"/>
                </a:solidFill>
                <a:latin typeface="+mn-lt"/>
                <a:ea typeface="ＭＳ Ｐゴシック" charset="0"/>
                <a:cs typeface="CiscoSans"/>
              </a:defRPr>
            </a:lvl1pPr>
            <a:lvl2pPr marL="457200" indent="-227013" algn="l" defTabSz="912276" rtl="0" eaLnBrk="1" fontAlgn="base" hangingPunct="1">
              <a:lnSpc>
                <a:spcPct val="95000"/>
              </a:lnSpc>
              <a:spcBef>
                <a:spcPts val="800"/>
              </a:spcBef>
              <a:spcAft>
                <a:spcPct val="0"/>
              </a:spcAft>
              <a:buClrTx/>
              <a:buFont typeface="Arial" charset="0"/>
              <a:buChar char="•"/>
              <a:defRPr lang="en-US" sz="2000" kern="1200" dirty="0">
                <a:solidFill>
                  <a:schemeClr val="tx1"/>
                </a:solidFill>
                <a:latin typeface="+mn-lt"/>
                <a:ea typeface="ＭＳ Ｐゴシック" charset="0"/>
                <a:cs typeface="CiscoSans"/>
              </a:defRPr>
            </a:lvl2pPr>
            <a:lvl3pPr marL="569913" indent="-230188" algn="l" defTabSz="912276" rtl="0" eaLnBrk="1" fontAlgn="base" hangingPunct="1">
              <a:lnSpc>
                <a:spcPct val="95000"/>
              </a:lnSpc>
              <a:spcBef>
                <a:spcPts val="833"/>
              </a:spcBef>
              <a:spcAft>
                <a:spcPct val="0"/>
              </a:spcAft>
              <a:buClrTx/>
              <a:buFont typeface="Arial" charset="0"/>
              <a:buChar char="•"/>
              <a:defRPr lang="en-US" sz="1800" kern="1200" dirty="0">
                <a:solidFill>
                  <a:schemeClr val="tx1"/>
                </a:solidFill>
                <a:latin typeface="+mn-lt"/>
                <a:ea typeface="ＭＳ Ｐゴシック" charset="0"/>
                <a:cs typeface="CiscoSans"/>
              </a:defRPr>
            </a:lvl3pPr>
            <a:lvl4pPr marL="687388" indent="-230188" algn="l" defTabSz="912276" rtl="0" eaLnBrk="1" fontAlgn="base" hangingPunct="1">
              <a:lnSpc>
                <a:spcPct val="95000"/>
              </a:lnSpc>
              <a:spcBef>
                <a:spcPts val="833"/>
              </a:spcBef>
              <a:spcAft>
                <a:spcPct val="0"/>
              </a:spcAft>
              <a:buClrTx/>
              <a:buFont typeface="Arial" charset="0"/>
              <a:buChar char="•"/>
              <a:defRPr lang="en-US" sz="1600" kern="1200" dirty="0">
                <a:solidFill>
                  <a:schemeClr val="tx1"/>
                </a:solidFill>
                <a:latin typeface="+mn-lt"/>
                <a:ea typeface="ＭＳ Ｐゴシック" charset="0"/>
                <a:cs typeface="CiscoSans"/>
              </a:defRPr>
            </a:lvl4pPr>
            <a:lvl5pPr marL="801688" indent="-231775" algn="l" defTabSz="912276" rtl="0" eaLnBrk="1" fontAlgn="base" hangingPunct="1">
              <a:lnSpc>
                <a:spcPct val="95000"/>
              </a:lnSpc>
              <a:spcBef>
                <a:spcPts val="833"/>
              </a:spcBef>
              <a:spcAft>
                <a:spcPct val="0"/>
              </a:spcAft>
              <a:buClrTx/>
              <a:buFont typeface="Arial" charset="0"/>
              <a:buChar char="•"/>
              <a:defRPr lang="en-US" sz="1400" kern="1200" dirty="0">
                <a:solidFill>
                  <a:schemeClr val="tx1"/>
                </a:solidFill>
                <a:latin typeface="+mn-lt"/>
                <a:ea typeface="ＭＳ Ｐゴシック" charset="0"/>
                <a:cs typeface="CiscoSans"/>
              </a:defRPr>
            </a:lvl5pPr>
            <a:lvl6pPr marL="1151798" indent="-228592" algn="l" defTabSz="914362" rtl="0" eaLnBrk="1" latinLnBrk="0" hangingPunct="1">
              <a:spcBef>
                <a:spcPts val="800"/>
              </a:spcBef>
              <a:buFont typeface="Arial" pitchFamily="34" charset="0"/>
              <a:buChar char="•"/>
              <a:defRPr sz="1200" kern="1200" baseline="0">
                <a:solidFill>
                  <a:schemeClr val="tx1"/>
                </a:solidFill>
                <a:latin typeface="+mn-lt"/>
                <a:ea typeface="+mn-ea"/>
                <a:cs typeface="+mn-cs"/>
              </a:defRPr>
            </a:lvl6pPr>
            <a:lvl7pPr marL="1247781" indent="-228561" algn="l" defTabSz="914362" rtl="0" eaLnBrk="1" latinLnBrk="0" hangingPunct="1">
              <a:spcBef>
                <a:spcPts val="800"/>
              </a:spcBef>
              <a:buFont typeface="Arial" pitchFamily="34" charset="0"/>
              <a:buChar char="•"/>
              <a:defRPr sz="1067" kern="1200" baseline="0">
                <a:solidFill>
                  <a:schemeClr val="tx1"/>
                </a:solidFill>
                <a:latin typeface="+mn-lt"/>
                <a:ea typeface="+mn-ea"/>
                <a:cs typeface="+mn-cs"/>
              </a:defRPr>
            </a:lvl7pPr>
            <a:lvl8pPr marL="3200267" indent="0" algn="l" defTabSz="914362" rtl="0" eaLnBrk="1" latinLnBrk="0" hangingPunct="1">
              <a:spcBef>
                <a:spcPct val="20000"/>
              </a:spcBef>
              <a:buFont typeface="Arial" pitchFamily="34" charset="0"/>
              <a:buNone/>
              <a:defRPr sz="2000" kern="1200">
                <a:solidFill>
                  <a:schemeClr val="tx1"/>
                </a:solidFill>
                <a:latin typeface="+mn-lt"/>
                <a:ea typeface="+mn-ea"/>
                <a:cs typeface="+mn-cs"/>
              </a:defRPr>
            </a:lvl8pPr>
            <a:lvl9pPr marL="3886038" indent="-228592"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N" sz="1200" b="1" u="sng">
                <a:ea typeface="ＭＳ Ｐゴシック"/>
                <a:cs typeface="CiscoSansTT Light"/>
              </a:rPr>
              <a:t>Story Walkthrough:</a:t>
            </a:r>
          </a:p>
          <a:p>
            <a:pPr marL="456778" lvl="1" indent="-226060">
              <a:buFont typeface="Arial" panose="020B0604020202020204" pitchFamily="34" charset="0"/>
              <a:buChar char="•"/>
            </a:pPr>
            <a:r>
              <a:rPr lang="en-IN" sz="1200">
                <a:ea typeface="+mn-lt"/>
                <a:cs typeface="+mn-lt"/>
              </a:rPr>
              <a:t>Around 6k to 7k Bank merchants use Bank API services in the form of internet banking/mobile banking, etc. Some merchants complaints about slowness but not sure where and why the slowness is there. Bank with the back end team confirms there are no issue in their RTGS/NEFT/etc API services.</a:t>
            </a:r>
          </a:p>
          <a:p>
            <a:pPr marL="456778" lvl="1" indent="-226060">
              <a:buFont typeface="Arial" panose="020B0604020202020204" pitchFamily="34" charset="0"/>
              <a:buChar char="•"/>
            </a:pPr>
            <a:r>
              <a:rPr lang="en-IN" sz="1200">
                <a:ea typeface="+mn-lt"/>
                <a:cs typeface="+mn-lt"/>
              </a:rPr>
              <a:t>Bank use </a:t>
            </a:r>
            <a:r>
              <a:rPr lang="en-IN" sz="1200" err="1">
                <a:ea typeface="+mn-lt"/>
                <a:cs typeface="+mn-lt"/>
              </a:rPr>
              <a:t>Apegee</a:t>
            </a:r>
            <a:r>
              <a:rPr lang="en-IN" sz="1200">
                <a:ea typeface="+mn-lt"/>
                <a:cs typeface="+mn-lt"/>
              </a:rPr>
              <a:t> SaaS API service between Merchants and Bank (diagram below). Bank team would like to monitor the Inbound/outbound API calls with step by step transaction details and understand where the slowness is happening.</a:t>
            </a:r>
          </a:p>
          <a:p>
            <a:pPr marL="456778" lvl="1" indent="-226060">
              <a:buFont typeface="Arial" panose="020B0604020202020204" pitchFamily="34" charset="0"/>
              <a:buChar char="•"/>
            </a:pPr>
            <a:r>
              <a:rPr lang="en-IN" sz="1200">
                <a:ea typeface="+mn-lt"/>
                <a:cs typeface="+mn-lt"/>
              </a:rPr>
              <a:t>Bank team finds it difficult to isolate the problem. Basically they would like to monitor each transactions of API calls and network behaviour while API calls are happening.</a:t>
            </a:r>
            <a:endParaRPr lang="en-IN" sz="1200"/>
          </a:p>
          <a:p>
            <a:r>
              <a:rPr lang="en-IN" sz="1200" b="1" u="sng">
                <a:ea typeface="ＭＳ Ｐゴシック"/>
                <a:cs typeface="CiscoSansTT Light"/>
              </a:rPr>
              <a:t>Behind the scenes:</a:t>
            </a:r>
          </a:p>
          <a:p>
            <a:pPr marL="285750" indent="-285750">
              <a:buFont typeface="Arial" panose="020B0604020202020204" pitchFamily="34" charset="0"/>
              <a:buChar char="•"/>
            </a:pPr>
            <a:endParaRPr lang="en-IN" sz="1200"/>
          </a:p>
        </p:txBody>
      </p:sp>
      <p:sp>
        <p:nvSpPr>
          <p:cNvPr id="5" name="Text Placeholder 6">
            <a:extLst>
              <a:ext uri="{FF2B5EF4-FFF2-40B4-BE49-F238E27FC236}">
                <a16:creationId xmlns:a16="http://schemas.microsoft.com/office/drawing/2014/main" id="{C6A630AE-D403-E19D-7D64-A04572C21570}"/>
              </a:ext>
            </a:extLst>
          </p:cNvPr>
          <p:cNvSpPr txBox="1">
            <a:spLocks/>
          </p:cNvSpPr>
          <p:nvPr/>
        </p:nvSpPr>
        <p:spPr>
          <a:xfrm>
            <a:off x="6179260" y="1032314"/>
            <a:ext cx="5166360" cy="3369365"/>
          </a:xfrm>
          <a:prstGeom prst="rect">
            <a:avLst/>
          </a:prstGeom>
        </p:spPr>
        <p:txBody>
          <a:bodyPr vert="horz" lIns="45720" tIns="45720" rIns="45720" bIns="45720" rtlCol="0" anchor="t">
            <a:noAutofit/>
          </a:bodyPr>
          <a:lstStyle>
            <a:lvl1pPr marL="226482" indent="-226482" algn="l" defTabSz="912276" rtl="0" eaLnBrk="1" fontAlgn="base" hangingPunct="1">
              <a:lnSpc>
                <a:spcPct val="95000"/>
              </a:lnSpc>
              <a:spcBef>
                <a:spcPts val="1433"/>
              </a:spcBef>
              <a:spcAft>
                <a:spcPct val="0"/>
              </a:spcAft>
              <a:buClrTx/>
              <a:buSzPct val="90000"/>
              <a:buFont typeface="Arial" charset="0"/>
              <a:buChar char="•"/>
              <a:defRPr lang="en-US" sz="2400" kern="1200" dirty="0">
                <a:solidFill>
                  <a:schemeClr val="tx1"/>
                </a:solidFill>
                <a:latin typeface="+mn-lt"/>
                <a:ea typeface="ＭＳ Ｐゴシック" charset="0"/>
                <a:cs typeface="CiscoSans"/>
              </a:defRPr>
            </a:lvl1pPr>
            <a:lvl2pPr marL="457200" indent="-227013" algn="l" defTabSz="912276" rtl="0" eaLnBrk="1" fontAlgn="base" hangingPunct="1">
              <a:lnSpc>
                <a:spcPct val="95000"/>
              </a:lnSpc>
              <a:spcBef>
                <a:spcPts val="800"/>
              </a:spcBef>
              <a:spcAft>
                <a:spcPct val="0"/>
              </a:spcAft>
              <a:buClrTx/>
              <a:buFont typeface="Arial" charset="0"/>
              <a:buChar char="•"/>
              <a:defRPr lang="en-US" sz="2000" kern="1200" dirty="0">
                <a:solidFill>
                  <a:schemeClr val="tx1"/>
                </a:solidFill>
                <a:latin typeface="+mn-lt"/>
                <a:ea typeface="ＭＳ Ｐゴシック" charset="0"/>
                <a:cs typeface="CiscoSans"/>
              </a:defRPr>
            </a:lvl2pPr>
            <a:lvl3pPr marL="569913" indent="-230188" algn="l" defTabSz="912276" rtl="0" eaLnBrk="1" fontAlgn="base" hangingPunct="1">
              <a:lnSpc>
                <a:spcPct val="95000"/>
              </a:lnSpc>
              <a:spcBef>
                <a:spcPts val="833"/>
              </a:spcBef>
              <a:spcAft>
                <a:spcPct val="0"/>
              </a:spcAft>
              <a:buClrTx/>
              <a:buFont typeface="Arial" charset="0"/>
              <a:buChar char="•"/>
              <a:defRPr lang="en-US" sz="1800" kern="1200" dirty="0">
                <a:solidFill>
                  <a:schemeClr val="tx1"/>
                </a:solidFill>
                <a:latin typeface="+mn-lt"/>
                <a:ea typeface="ＭＳ Ｐゴシック" charset="0"/>
                <a:cs typeface="CiscoSans"/>
              </a:defRPr>
            </a:lvl3pPr>
            <a:lvl4pPr marL="687388" indent="-230188" algn="l" defTabSz="912276" rtl="0" eaLnBrk="1" fontAlgn="base" hangingPunct="1">
              <a:lnSpc>
                <a:spcPct val="95000"/>
              </a:lnSpc>
              <a:spcBef>
                <a:spcPts val="833"/>
              </a:spcBef>
              <a:spcAft>
                <a:spcPct val="0"/>
              </a:spcAft>
              <a:buClrTx/>
              <a:buFont typeface="Arial" charset="0"/>
              <a:buChar char="•"/>
              <a:defRPr lang="en-US" sz="1600" kern="1200" dirty="0">
                <a:solidFill>
                  <a:schemeClr val="tx1"/>
                </a:solidFill>
                <a:latin typeface="+mn-lt"/>
                <a:ea typeface="ＭＳ Ｐゴシック" charset="0"/>
                <a:cs typeface="CiscoSans"/>
              </a:defRPr>
            </a:lvl4pPr>
            <a:lvl5pPr marL="801688" indent="-231775" algn="l" defTabSz="912276" rtl="0" eaLnBrk="1" fontAlgn="base" hangingPunct="1">
              <a:lnSpc>
                <a:spcPct val="95000"/>
              </a:lnSpc>
              <a:spcBef>
                <a:spcPts val="833"/>
              </a:spcBef>
              <a:spcAft>
                <a:spcPct val="0"/>
              </a:spcAft>
              <a:buClrTx/>
              <a:buFont typeface="Arial" charset="0"/>
              <a:buChar char="•"/>
              <a:defRPr lang="en-US" sz="1400" kern="1200" dirty="0">
                <a:solidFill>
                  <a:schemeClr val="tx1"/>
                </a:solidFill>
                <a:latin typeface="+mn-lt"/>
                <a:ea typeface="ＭＳ Ｐゴシック" charset="0"/>
                <a:cs typeface="CiscoSans"/>
              </a:defRPr>
            </a:lvl5pPr>
            <a:lvl6pPr marL="1151798" indent="-228592" algn="l" defTabSz="914362" rtl="0" eaLnBrk="1" latinLnBrk="0" hangingPunct="1">
              <a:spcBef>
                <a:spcPts val="800"/>
              </a:spcBef>
              <a:buFont typeface="Arial" pitchFamily="34" charset="0"/>
              <a:buChar char="•"/>
              <a:defRPr sz="1200" kern="1200" baseline="0">
                <a:solidFill>
                  <a:schemeClr val="tx1"/>
                </a:solidFill>
                <a:latin typeface="+mn-lt"/>
                <a:ea typeface="+mn-ea"/>
                <a:cs typeface="+mn-cs"/>
              </a:defRPr>
            </a:lvl6pPr>
            <a:lvl7pPr marL="1247781" indent="-228561" algn="l" defTabSz="914362" rtl="0" eaLnBrk="1" latinLnBrk="0" hangingPunct="1">
              <a:spcBef>
                <a:spcPts val="800"/>
              </a:spcBef>
              <a:buFont typeface="Arial" pitchFamily="34" charset="0"/>
              <a:buChar char="•"/>
              <a:defRPr sz="1067" kern="1200" baseline="0">
                <a:solidFill>
                  <a:schemeClr val="tx1"/>
                </a:solidFill>
                <a:latin typeface="+mn-lt"/>
                <a:ea typeface="+mn-ea"/>
                <a:cs typeface="+mn-cs"/>
              </a:defRPr>
            </a:lvl7pPr>
            <a:lvl8pPr marL="3200267" indent="0" algn="l" defTabSz="914362" rtl="0" eaLnBrk="1" latinLnBrk="0" hangingPunct="1">
              <a:spcBef>
                <a:spcPct val="20000"/>
              </a:spcBef>
              <a:buFont typeface="Arial" pitchFamily="34" charset="0"/>
              <a:buNone/>
              <a:defRPr sz="2000" kern="1200">
                <a:solidFill>
                  <a:schemeClr val="tx1"/>
                </a:solidFill>
                <a:latin typeface="+mn-lt"/>
                <a:ea typeface="+mn-ea"/>
                <a:cs typeface="+mn-cs"/>
              </a:defRPr>
            </a:lvl8pPr>
            <a:lvl9pPr marL="3886038" indent="-228592"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N" sz="1200" b="1" u="sng">
                <a:ea typeface="ＭＳ Ｐゴシック"/>
                <a:cs typeface="CiscoSansTT Light"/>
              </a:rPr>
              <a:t>Visuals:</a:t>
            </a:r>
          </a:p>
          <a:p>
            <a:pPr marL="285750" indent="-285750">
              <a:buFont typeface="Arial" panose="020B0604020202020204" pitchFamily="34" charset="0"/>
              <a:buChar char="•"/>
            </a:pPr>
            <a:r>
              <a:rPr lang="en-IN" sz="1200" err="1">
                <a:ea typeface="ＭＳ Ｐゴシック"/>
                <a:cs typeface="CiscoSansTT Light"/>
              </a:rPr>
              <a:t>AppD</a:t>
            </a:r>
            <a:r>
              <a:rPr lang="en-IN" sz="1200">
                <a:ea typeface="ＭＳ Ｐゴシック"/>
                <a:cs typeface="CiscoSansTT Light"/>
              </a:rPr>
              <a:t> screenshot</a:t>
            </a:r>
          </a:p>
        </p:txBody>
      </p:sp>
      <p:sp>
        <p:nvSpPr>
          <p:cNvPr id="6" name="Rectangle 5">
            <a:extLst>
              <a:ext uri="{FF2B5EF4-FFF2-40B4-BE49-F238E27FC236}">
                <a16:creationId xmlns:a16="http://schemas.microsoft.com/office/drawing/2014/main" id="{4D363604-C9CF-1459-9DD2-D9B94EAB314A}"/>
              </a:ext>
            </a:extLst>
          </p:cNvPr>
          <p:cNvSpPr/>
          <p:nvPr/>
        </p:nvSpPr>
        <p:spPr>
          <a:xfrm>
            <a:off x="10142483" y="143155"/>
            <a:ext cx="1812375" cy="57647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a:t>Jyoti to update</a:t>
            </a:r>
          </a:p>
        </p:txBody>
      </p:sp>
      <p:pic>
        <p:nvPicPr>
          <p:cNvPr id="8" name="Picture 7">
            <a:extLst>
              <a:ext uri="{FF2B5EF4-FFF2-40B4-BE49-F238E27FC236}">
                <a16:creationId xmlns:a16="http://schemas.microsoft.com/office/drawing/2014/main" id="{09C72BD7-00BB-4BD3-41E0-FA00B1F8B963}"/>
              </a:ext>
            </a:extLst>
          </p:cNvPr>
          <p:cNvPicPr>
            <a:picLocks noChangeAspect="1"/>
          </p:cNvPicPr>
          <p:nvPr/>
        </p:nvPicPr>
        <p:blipFill>
          <a:blip r:embed="rId2"/>
          <a:stretch>
            <a:fillRect/>
          </a:stretch>
        </p:blipFill>
        <p:spPr>
          <a:xfrm>
            <a:off x="6274519" y="2809994"/>
            <a:ext cx="5680339" cy="3183369"/>
          </a:xfrm>
          <a:prstGeom prst="rect">
            <a:avLst/>
          </a:prstGeom>
        </p:spPr>
      </p:pic>
    </p:spTree>
    <p:extLst>
      <p:ext uri="{BB962C8B-B14F-4D97-AF65-F5344CB8AC3E}">
        <p14:creationId xmlns:p14="http://schemas.microsoft.com/office/powerpoint/2010/main" val="312926824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7EA27-A101-B9DD-23A9-351F98B1FD01}"/>
              </a:ext>
            </a:extLst>
          </p:cNvPr>
          <p:cNvSpPr>
            <a:spLocks noGrp="1"/>
          </p:cNvSpPr>
          <p:nvPr>
            <p:ph type="ctrTitle"/>
          </p:nvPr>
        </p:nvSpPr>
        <p:spPr>
          <a:xfrm>
            <a:off x="625663" y="162951"/>
            <a:ext cx="10232136" cy="637377"/>
          </a:xfrm>
        </p:spPr>
        <p:txBody>
          <a:bodyPr/>
          <a:lstStyle/>
          <a:p>
            <a:r>
              <a:rPr lang="en-GB">
                <a:ea typeface="+mj-lt"/>
                <a:cs typeface="+mj-lt"/>
              </a:rPr>
              <a:t>Scenario: Cost Optimization  </a:t>
            </a:r>
            <a:endParaRPr lang="en-US"/>
          </a:p>
        </p:txBody>
      </p:sp>
      <p:sp>
        <p:nvSpPr>
          <p:cNvPr id="3" name="TextBox 2">
            <a:extLst>
              <a:ext uri="{FF2B5EF4-FFF2-40B4-BE49-F238E27FC236}">
                <a16:creationId xmlns:a16="http://schemas.microsoft.com/office/drawing/2014/main" id="{3673D157-9C41-C456-A4BA-77EEC4E6ADCF}"/>
              </a:ext>
            </a:extLst>
          </p:cNvPr>
          <p:cNvSpPr txBox="1"/>
          <p:nvPr/>
        </p:nvSpPr>
        <p:spPr>
          <a:xfrm>
            <a:off x="941967" y="800328"/>
            <a:ext cx="9976184" cy="195438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AutoNum type="arabicPeriod"/>
            </a:pPr>
            <a:r>
              <a:rPr lang="en-GB" sz="1100">
                <a:ea typeface="+mn-lt"/>
                <a:cs typeface="+mn-lt"/>
              </a:rPr>
              <a:t>Due to current economic constraints, executives have been putting pressure on directors and managers to re-evaluate and optimize their spend for the current and upcoming quarter by ensuring operational excellence. This worries Tom, an IT director, as he wants to ensure that his teams and projects won't get impacted.</a:t>
            </a:r>
          </a:p>
          <a:p>
            <a:pPr marL="342900" indent="-342900">
              <a:buAutoNum type="arabicPeriod"/>
            </a:pPr>
            <a:r>
              <a:rPr lang="en-GB" sz="1100">
                <a:ea typeface="+mn-lt"/>
                <a:cs typeface="+mn-lt"/>
              </a:rPr>
              <a:t>Tom logs into an FSO dashboard, that is integrated with </a:t>
            </a:r>
            <a:r>
              <a:rPr lang="en-GB" sz="1100" err="1">
                <a:ea typeface="+mn-lt"/>
                <a:cs typeface="+mn-lt"/>
              </a:rPr>
              <a:t>AppD</a:t>
            </a:r>
            <a:r>
              <a:rPr lang="en-GB" sz="1100">
                <a:ea typeface="+mn-lt"/>
                <a:cs typeface="+mn-lt"/>
              </a:rPr>
              <a:t>, TE, and IWO insights and visibility. He then notices that IWO is suggesting an certain optimization that could save one of his teams $$$ with a few adjustments.</a:t>
            </a:r>
          </a:p>
          <a:p>
            <a:pPr marL="342900" indent="-342900">
              <a:buAutoNum type="arabicPeriod"/>
            </a:pPr>
            <a:r>
              <a:rPr lang="en-GB" sz="1100">
                <a:ea typeface="+mn-lt"/>
                <a:cs typeface="+mn-lt"/>
              </a:rPr>
              <a:t>Tom contacts the team, and lets the team know his recommendation, as well as where it came from. The task is now assigned to Will, an IT support engineer.</a:t>
            </a:r>
          </a:p>
          <a:p>
            <a:pPr marL="342900" indent="-342900">
              <a:buAutoNum type="arabicPeriod"/>
            </a:pPr>
            <a:r>
              <a:rPr lang="en-GB" sz="1100">
                <a:ea typeface="+mn-lt"/>
                <a:cs typeface="+mn-lt"/>
              </a:rPr>
              <a:t>Will takes Tom's recommendation, and begins to do some adjusting. As he is adjusting, he is also keeping a close eye on TE &amp; </a:t>
            </a:r>
            <a:r>
              <a:rPr lang="en-GB" sz="1100" err="1">
                <a:ea typeface="+mn-lt"/>
                <a:cs typeface="+mn-lt"/>
              </a:rPr>
              <a:t>AppD</a:t>
            </a:r>
            <a:r>
              <a:rPr lang="en-GB" sz="1100">
                <a:ea typeface="+mn-lt"/>
                <a:cs typeface="+mn-lt"/>
              </a:rPr>
              <a:t> to ensure that this change is in fact effective.</a:t>
            </a:r>
          </a:p>
          <a:p>
            <a:pPr marL="342900" indent="-342900">
              <a:buAutoNum type="arabicPeriod"/>
            </a:pPr>
            <a:r>
              <a:rPr lang="en-GB" sz="1100">
                <a:ea typeface="+mn-lt"/>
                <a:cs typeface="+mn-lt"/>
              </a:rPr>
              <a:t>Will takes Tom's recommendation, and begins to do some adjusting. As he is adjusting, he is also keeping a close eye on TE &amp; </a:t>
            </a:r>
            <a:r>
              <a:rPr lang="en-GB" sz="1100" err="1">
                <a:ea typeface="+mn-lt"/>
                <a:cs typeface="+mn-lt"/>
              </a:rPr>
              <a:t>AppD</a:t>
            </a:r>
            <a:r>
              <a:rPr lang="en-GB" sz="1100">
                <a:ea typeface="+mn-lt"/>
                <a:cs typeface="+mn-lt"/>
              </a:rPr>
              <a:t> to ensure that this change is in fact effective.</a:t>
            </a:r>
          </a:p>
          <a:p>
            <a:pPr marL="342900" indent="-342900">
              <a:buAutoNum type="arabicPeriod"/>
            </a:pPr>
            <a:r>
              <a:rPr lang="en-GB" sz="1100">
                <a:ea typeface="+mn-lt"/>
                <a:cs typeface="+mn-lt"/>
              </a:rPr>
              <a:t> Tom can now see the positive cost changes reflected in IWO, and can rest assured that this project will continue. He saves his report, and prepares to represent his cost-efficient teams to the executives.</a:t>
            </a:r>
          </a:p>
        </p:txBody>
      </p:sp>
      <p:sp>
        <p:nvSpPr>
          <p:cNvPr id="4" name="Rectangle 3">
            <a:extLst>
              <a:ext uri="{FF2B5EF4-FFF2-40B4-BE49-F238E27FC236}">
                <a16:creationId xmlns:a16="http://schemas.microsoft.com/office/drawing/2014/main" id="{D0C23409-E24C-1A64-8258-44D0BA92784F}"/>
              </a:ext>
            </a:extLst>
          </p:cNvPr>
          <p:cNvSpPr/>
          <p:nvPr/>
        </p:nvSpPr>
        <p:spPr>
          <a:xfrm>
            <a:off x="8622749" y="223858"/>
            <a:ext cx="2741781" cy="434956"/>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a:t>Brianna to update</a:t>
            </a:r>
          </a:p>
        </p:txBody>
      </p:sp>
      <p:sp>
        <p:nvSpPr>
          <p:cNvPr id="5" name="Text Placeholder 5">
            <a:extLst>
              <a:ext uri="{FF2B5EF4-FFF2-40B4-BE49-F238E27FC236}">
                <a16:creationId xmlns:a16="http://schemas.microsoft.com/office/drawing/2014/main" id="{38E3CD31-EA03-F267-0296-F6A25F193FAC}"/>
              </a:ext>
            </a:extLst>
          </p:cNvPr>
          <p:cNvSpPr txBox="1">
            <a:spLocks/>
          </p:cNvSpPr>
          <p:nvPr/>
        </p:nvSpPr>
        <p:spPr>
          <a:xfrm>
            <a:off x="625663" y="2956291"/>
            <a:ext cx="5166360" cy="3369364"/>
          </a:xfrm>
          <a:prstGeom prst="rect">
            <a:avLst/>
          </a:prstGeom>
        </p:spPr>
        <p:txBody>
          <a:bodyPr vert="horz" lIns="45720" tIns="45720" rIns="45720" bIns="45720" rtlCol="0" anchor="t">
            <a:noAutofit/>
          </a:bodyPr>
          <a:lstStyle>
            <a:lvl1pPr marL="226482" indent="-226482" algn="l" defTabSz="912276" rtl="0" eaLnBrk="1" fontAlgn="base" hangingPunct="1">
              <a:lnSpc>
                <a:spcPct val="95000"/>
              </a:lnSpc>
              <a:spcBef>
                <a:spcPts val="1433"/>
              </a:spcBef>
              <a:spcAft>
                <a:spcPct val="0"/>
              </a:spcAft>
              <a:buClrTx/>
              <a:buSzPct val="90000"/>
              <a:buFont typeface="Arial" charset="0"/>
              <a:buChar char="•"/>
              <a:defRPr lang="en-US" sz="2400" kern="1200" dirty="0">
                <a:solidFill>
                  <a:schemeClr val="tx1"/>
                </a:solidFill>
                <a:latin typeface="+mn-lt"/>
                <a:ea typeface="ＭＳ Ｐゴシック" charset="0"/>
                <a:cs typeface="CiscoSans"/>
              </a:defRPr>
            </a:lvl1pPr>
            <a:lvl2pPr marL="457200" indent="-227013" algn="l" defTabSz="912276" rtl="0" eaLnBrk="1" fontAlgn="base" hangingPunct="1">
              <a:lnSpc>
                <a:spcPct val="95000"/>
              </a:lnSpc>
              <a:spcBef>
                <a:spcPts val="800"/>
              </a:spcBef>
              <a:spcAft>
                <a:spcPct val="0"/>
              </a:spcAft>
              <a:buClrTx/>
              <a:buFont typeface="Arial" charset="0"/>
              <a:buChar char="•"/>
              <a:defRPr lang="en-US" sz="2000" kern="1200" dirty="0">
                <a:solidFill>
                  <a:schemeClr val="tx1"/>
                </a:solidFill>
                <a:latin typeface="+mn-lt"/>
                <a:ea typeface="ＭＳ Ｐゴシック" charset="0"/>
                <a:cs typeface="CiscoSans"/>
              </a:defRPr>
            </a:lvl2pPr>
            <a:lvl3pPr marL="569913" indent="-230188" algn="l" defTabSz="912276" rtl="0" eaLnBrk="1" fontAlgn="base" hangingPunct="1">
              <a:lnSpc>
                <a:spcPct val="95000"/>
              </a:lnSpc>
              <a:spcBef>
                <a:spcPts val="833"/>
              </a:spcBef>
              <a:spcAft>
                <a:spcPct val="0"/>
              </a:spcAft>
              <a:buClrTx/>
              <a:buFont typeface="Arial" charset="0"/>
              <a:buChar char="•"/>
              <a:defRPr lang="en-US" sz="1800" kern="1200" dirty="0">
                <a:solidFill>
                  <a:schemeClr val="tx1"/>
                </a:solidFill>
                <a:latin typeface="+mn-lt"/>
                <a:ea typeface="ＭＳ Ｐゴシック" charset="0"/>
                <a:cs typeface="CiscoSans"/>
              </a:defRPr>
            </a:lvl3pPr>
            <a:lvl4pPr marL="687388" indent="-230188" algn="l" defTabSz="912276" rtl="0" eaLnBrk="1" fontAlgn="base" hangingPunct="1">
              <a:lnSpc>
                <a:spcPct val="95000"/>
              </a:lnSpc>
              <a:spcBef>
                <a:spcPts val="833"/>
              </a:spcBef>
              <a:spcAft>
                <a:spcPct val="0"/>
              </a:spcAft>
              <a:buClrTx/>
              <a:buFont typeface="Arial" charset="0"/>
              <a:buChar char="•"/>
              <a:defRPr lang="en-US" sz="1600" kern="1200" dirty="0">
                <a:solidFill>
                  <a:schemeClr val="tx1"/>
                </a:solidFill>
                <a:latin typeface="+mn-lt"/>
                <a:ea typeface="ＭＳ Ｐゴシック" charset="0"/>
                <a:cs typeface="CiscoSans"/>
              </a:defRPr>
            </a:lvl4pPr>
            <a:lvl5pPr marL="801688" indent="-231775" algn="l" defTabSz="912276" rtl="0" eaLnBrk="1" fontAlgn="base" hangingPunct="1">
              <a:lnSpc>
                <a:spcPct val="95000"/>
              </a:lnSpc>
              <a:spcBef>
                <a:spcPts val="833"/>
              </a:spcBef>
              <a:spcAft>
                <a:spcPct val="0"/>
              </a:spcAft>
              <a:buClrTx/>
              <a:buFont typeface="Arial" charset="0"/>
              <a:buChar char="•"/>
              <a:defRPr lang="en-US" sz="1400" kern="1200" dirty="0">
                <a:solidFill>
                  <a:schemeClr val="tx1"/>
                </a:solidFill>
                <a:latin typeface="+mn-lt"/>
                <a:ea typeface="ＭＳ Ｐゴシック" charset="0"/>
                <a:cs typeface="CiscoSans"/>
              </a:defRPr>
            </a:lvl5pPr>
            <a:lvl6pPr marL="1151798" indent="-228592" algn="l" defTabSz="914362" rtl="0" eaLnBrk="1" latinLnBrk="0" hangingPunct="1">
              <a:spcBef>
                <a:spcPts val="800"/>
              </a:spcBef>
              <a:buFont typeface="Arial" pitchFamily="34" charset="0"/>
              <a:buChar char="•"/>
              <a:defRPr sz="1200" kern="1200" baseline="0">
                <a:solidFill>
                  <a:schemeClr val="tx1"/>
                </a:solidFill>
                <a:latin typeface="+mn-lt"/>
                <a:ea typeface="+mn-ea"/>
                <a:cs typeface="+mn-cs"/>
              </a:defRPr>
            </a:lvl6pPr>
            <a:lvl7pPr marL="1247781" indent="-228561" algn="l" defTabSz="914362" rtl="0" eaLnBrk="1" latinLnBrk="0" hangingPunct="1">
              <a:spcBef>
                <a:spcPts val="800"/>
              </a:spcBef>
              <a:buFont typeface="Arial" pitchFamily="34" charset="0"/>
              <a:buChar char="•"/>
              <a:defRPr sz="1067" kern="1200" baseline="0">
                <a:solidFill>
                  <a:schemeClr val="tx1"/>
                </a:solidFill>
                <a:latin typeface="+mn-lt"/>
                <a:ea typeface="+mn-ea"/>
                <a:cs typeface="+mn-cs"/>
              </a:defRPr>
            </a:lvl7pPr>
            <a:lvl8pPr marL="3200267" indent="0" algn="l" defTabSz="914362" rtl="0" eaLnBrk="1" latinLnBrk="0" hangingPunct="1">
              <a:spcBef>
                <a:spcPct val="20000"/>
              </a:spcBef>
              <a:buFont typeface="Arial" pitchFamily="34" charset="0"/>
              <a:buNone/>
              <a:defRPr sz="2000" kern="1200">
                <a:solidFill>
                  <a:schemeClr val="tx1"/>
                </a:solidFill>
                <a:latin typeface="+mn-lt"/>
                <a:ea typeface="+mn-ea"/>
                <a:cs typeface="+mn-cs"/>
              </a:defRPr>
            </a:lvl8pPr>
            <a:lvl9pPr marL="3886038" indent="-228592"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N" sz="1200" b="1" u="sng">
                <a:ea typeface="ＭＳ Ｐゴシック"/>
                <a:cs typeface="CiscoSansTT Light"/>
              </a:rPr>
              <a:t>Story Walkthrough:</a:t>
            </a:r>
          </a:p>
          <a:p>
            <a:pPr marL="285750" indent="-285750">
              <a:buFont typeface="Arial" panose="020B0604020202020204" pitchFamily="34" charset="0"/>
              <a:buChar char="•"/>
            </a:pPr>
            <a:endParaRPr lang="en-IN" sz="1200"/>
          </a:p>
          <a:p>
            <a:r>
              <a:rPr lang="en-IN" sz="1200" b="1" u="sng">
                <a:ea typeface="ＭＳ Ｐゴシック"/>
                <a:cs typeface="CiscoSansTT Light"/>
              </a:rPr>
              <a:t>Behind the scenes:</a:t>
            </a:r>
          </a:p>
          <a:p>
            <a:pPr marL="285750" indent="-285750">
              <a:buFont typeface="Arial" panose="020B0604020202020204" pitchFamily="34" charset="0"/>
              <a:buChar char="•"/>
            </a:pPr>
            <a:endParaRPr lang="en-IN" sz="1200"/>
          </a:p>
        </p:txBody>
      </p:sp>
      <p:sp>
        <p:nvSpPr>
          <p:cNvPr id="6" name="Text Placeholder 6">
            <a:extLst>
              <a:ext uri="{FF2B5EF4-FFF2-40B4-BE49-F238E27FC236}">
                <a16:creationId xmlns:a16="http://schemas.microsoft.com/office/drawing/2014/main" id="{3B85E6E8-6BCD-FFB4-A2B5-2BAF08942908}"/>
              </a:ext>
            </a:extLst>
          </p:cNvPr>
          <p:cNvSpPr txBox="1">
            <a:spLocks/>
          </p:cNvSpPr>
          <p:nvPr/>
        </p:nvSpPr>
        <p:spPr>
          <a:xfrm>
            <a:off x="6399977" y="2956291"/>
            <a:ext cx="5166360" cy="3369365"/>
          </a:xfrm>
          <a:prstGeom prst="rect">
            <a:avLst/>
          </a:prstGeom>
        </p:spPr>
        <p:txBody>
          <a:bodyPr vert="horz" lIns="45720" tIns="45720" rIns="45720" bIns="45720" rtlCol="0" anchor="t">
            <a:noAutofit/>
          </a:bodyPr>
          <a:lstStyle>
            <a:lvl1pPr marL="226482" indent="-226482" algn="l" defTabSz="912276" rtl="0" eaLnBrk="1" fontAlgn="base" hangingPunct="1">
              <a:lnSpc>
                <a:spcPct val="95000"/>
              </a:lnSpc>
              <a:spcBef>
                <a:spcPts val="1433"/>
              </a:spcBef>
              <a:spcAft>
                <a:spcPct val="0"/>
              </a:spcAft>
              <a:buClrTx/>
              <a:buSzPct val="90000"/>
              <a:buFont typeface="Arial" charset="0"/>
              <a:buChar char="•"/>
              <a:defRPr lang="en-US" sz="2400" kern="1200" dirty="0">
                <a:solidFill>
                  <a:schemeClr val="tx1"/>
                </a:solidFill>
                <a:latin typeface="+mn-lt"/>
                <a:ea typeface="ＭＳ Ｐゴシック" charset="0"/>
                <a:cs typeface="CiscoSans"/>
              </a:defRPr>
            </a:lvl1pPr>
            <a:lvl2pPr marL="457200" indent="-227013" algn="l" defTabSz="912276" rtl="0" eaLnBrk="1" fontAlgn="base" hangingPunct="1">
              <a:lnSpc>
                <a:spcPct val="95000"/>
              </a:lnSpc>
              <a:spcBef>
                <a:spcPts val="800"/>
              </a:spcBef>
              <a:spcAft>
                <a:spcPct val="0"/>
              </a:spcAft>
              <a:buClrTx/>
              <a:buFont typeface="Arial" charset="0"/>
              <a:buChar char="•"/>
              <a:defRPr lang="en-US" sz="2000" kern="1200" dirty="0">
                <a:solidFill>
                  <a:schemeClr val="tx1"/>
                </a:solidFill>
                <a:latin typeface="+mn-lt"/>
                <a:ea typeface="ＭＳ Ｐゴシック" charset="0"/>
                <a:cs typeface="CiscoSans"/>
              </a:defRPr>
            </a:lvl2pPr>
            <a:lvl3pPr marL="569913" indent="-230188" algn="l" defTabSz="912276" rtl="0" eaLnBrk="1" fontAlgn="base" hangingPunct="1">
              <a:lnSpc>
                <a:spcPct val="95000"/>
              </a:lnSpc>
              <a:spcBef>
                <a:spcPts val="833"/>
              </a:spcBef>
              <a:spcAft>
                <a:spcPct val="0"/>
              </a:spcAft>
              <a:buClrTx/>
              <a:buFont typeface="Arial" charset="0"/>
              <a:buChar char="•"/>
              <a:defRPr lang="en-US" sz="1800" kern="1200" dirty="0">
                <a:solidFill>
                  <a:schemeClr val="tx1"/>
                </a:solidFill>
                <a:latin typeface="+mn-lt"/>
                <a:ea typeface="ＭＳ Ｐゴシック" charset="0"/>
                <a:cs typeface="CiscoSans"/>
              </a:defRPr>
            </a:lvl3pPr>
            <a:lvl4pPr marL="687388" indent="-230188" algn="l" defTabSz="912276" rtl="0" eaLnBrk="1" fontAlgn="base" hangingPunct="1">
              <a:lnSpc>
                <a:spcPct val="95000"/>
              </a:lnSpc>
              <a:spcBef>
                <a:spcPts val="833"/>
              </a:spcBef>
              <a:spcAft>
                <a:spcPct val="0"/>
              </a:spcAft>
              <a:buClrTx/>
              <a:buFont typeface="Arial" charset="0"/>
              <a:buChar char="•"/>
              <a:defRPr lang="en-US" sz="1600" kern="1200" dirty="0">
                <a:solidFill>
                  <a:schemeClr val="tx1"/>
                </a:solidFill>
                <a:latin typeface="+mn-lt"/>
                <a:ea typeface="ＭＳ Ｐゴシック" charset="0"/>
                <a:cs typeface="CiscoSans"/>
              </a:defRPr>
            </a:lvl4pPr>
            <a:lvl5pPr marL="801688" indent="-231775" algn="l" defTabSz="912276" rtl="0" eaLnBrk="1" fontAlgn="base" hangingPunct="1">
              <a:lnSpc>
                <a:spcPct val="95000"/>
              </a:lnSpc>
              <a:spcBef>
                <a:spcPts val="833"/>
              </a:spcBef>
              <a:spcAft>
                <a:spcPct val="0"/>
              </a:spcAft>
              <a:buClrTx/>
              <a:buFont typeface="Arial" charset="0"/>
              <a:buChar char="•"/>
              <a:defRPr lang="en-US" sz="1400" kern="1200" dirty="0">
                <a:solidFill>
                  <a:schemeClr val="tx1"/>
                </a:solidFill>
                <a:latin typeface="+mn-lt"/>
                <a:ea typeface="ＭＳ Ｐゴシック" charset="0"/>
                <a:cs typeface="CiscoSans"/>
              </a:defRPr>
            </a:lvl5pPr>
            <a:lvl6pPr marL="1151798" indent="-228592" algn="l" defTabSz="914362" rtl="0" eaLnBrk="1" latinLnBrk="0" hangingPunct="1">
              <a:spcBef>
                <a:spcPts val="800"/>
              </a:spcBef>
              <a:buFont typeface="Arial" pitchFamily="34" charset="0"/>
              <a:buChar char="•"/>
              <a:defRPr sz="1200" kern="1200" baseline="0">
                <a:solidFill>
                  <a:schemeClr val="tx1"/>
                </a:solidFill>
                <a:latin typeface="+mn-lt"/>
                <a:ea typeface="+mn-ea"/>
                <a:cs typeface="+mn-cs"/>
              </a:defRPr>
            </a:lvl6pPr>
            <a:lvl7pPr marL="1247781" indent="-228561" algn="l" defTabSz="914362" rtl="0" eaLnBrk="1" latinLnBrk="0" hangingPunct="1">
              <a:spcBef>
                <a:spcPts val="800"/>
              </a:spcBef>
              <a:buFont typeface="Arial" pitchFamily="34" charset="0"/>
              <a:buChar char="•"/>
              <a:defRPr sz="1067" kern="1200" baseline="0">
                <a:solidFill>
                  <a:schemeClr val="tx1"/>
                </a:solidFill>
                <a:latin typeface="+mn-lt"/>
                <a:ea typeface="+mn-ea"/>
                <a:cs typeface="+mn-cs"/>
              </a:defRPr>
            </a:lvl7pPr>
            <a:lvl8pPr marL="3200267" indent="0" algn="l" defTabSz="914362" rtl="0" eaLnBrk="1" latinLnBrk="0" hangingPunct="1">
              <a:spcBef>
                <a:spcPct val="20000"/>
              </a:spcBef>
              <a:buFont typeface="Arial" pitchFamily="34" charset="0"/>
              <a:buNone/>
              <a:defRPr sz="2000" kern="1200">
                <a:solidFill>
                  <a:schemeClr val="tx1"/>
                </a:solidFill>
                <a:latin typeface="+mn-lt"/>
                <a:ea typeface="+mn-ea"/>
                <a:cs typeface="+mn-cs"/>
              </a:defRPr>
            </a:lvl8pPr>
            <a:lvl9pPr marL="3886038" indent="-228592"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N" sz="1200" b="1" u="sng">
                <a:ea typeface="ＭＳ Ｐゴシック"/>
                <a:cs typeface="CiscoSansTT Light"/>
              </a:rPr>
              <a:t>Visuals:</a:t>
            </a:r>
          </a:p>
          <a:p>
            <a:pPr marL="285750" indent="-285750">
              <a:buFont typeface="Arial" panose="020B0604020202020204" pitchFamily="34" charset="0"/>
              <a:buChar char="•"/>
            </a:pPr>
            <a:r>
              <a:rPr lang="en-IN" sz="1200" err="1">
                <a:ea typeface="ＭＳ Ｐゴシック"/>
                <a:cs typeface="CiscoSansTT Light"/>
              </a:rPr>
              <a:t>AppD</a:t>
            </a:r>
            <a:r>
              <a:rPr lang="en-IN" sz="1200">
                <a:ea typeface="ＭＳ Ｐゴシック"/>
                <a:cs typeface="CiscoSansTT Light"/>
              </a:rPr>
              <a:t> screenshot</a:t>
            </a:r>
          </a:p>
        </p:txBody>
      </p:sp>
    </p:spTree>
    <p:extLst>
      <p:ext uri="{BB962C8B-B14F-4D97-AF65-F5344CB8AC3E}">
        <p14:creationId xmlns:p14="http://schemas.microsoft.com/office/powerpoint/2010/main" val="372995799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F54FE-587B-C316-DF07-55BFE6B6E3E8}"/>
              </a:ext>
            </a:extLst>
          </p:cNvPr>
          <p:cNvSpPr>
            <a:spLocks noGrp="1"/>
          </p:cNvSpPr>
          <p:nvPr>
            <p:ph type="ctrTitle"/>
          </p:nvPr>
        </p:nvSpPr>
        <p:spPr>
          <a:xfrm>
            <a:off x="566324" y="134962"/>
            <a:ext cx="10281297" cy="1276473"/>
          </a:xfrm>
        </p:spPr>
        <p:txBody>
          <a:bodyPr/>
          <a:lstStyle/>
          <a:p>
            <a:r>
              <a:rPr lang="en-GB"/>
              <a:t>Scenario: Service Mesh manager(</a:t>
            </a:r>
            <a:r>
              <a:rPr lang="en-GB" err="1"/>
              <a:t>Calisti</a:t>
            </a:r>
            <a:r>
              <a:rPr lang="en-GB"/>
              <a:t>)</a:t>
            </a:r>
            <a:br>
              <a:rPr lang="en-GB"/>
            </a:br>
            <a:r>
              <a:rPr lang="en-GB">
                <a:ea typeface="+mj-lt"/>
                <a:cs typeface="+mj-lt"/>
              </a:rPr>
              <a:t>Use Case:</a:t>
            </a:r>
            <a:r>
              <a:rPr lang="en-GB"/>
              <a:t> Fault Injection  </a:t>
            </a:r>
          </a:p>
        </p:txBody>
      </p:sp>
      <p:sp>
        <p:nvSpPr>
          <p:cNvPr id="3" name="Text Placeholder 5">
            <a:extLst>
              <a:ext uri="{FF2B5EF4-FFF2-40B4-BE49-F238E27FC236}">
                <a16:creationId xmlns:a16="http://schemas.microsoft.com/office/drawing/2014/main" id="{0A6BD82E-8434-28F9-D47C-63347716E36F}"/>
              </a:ext>
            </a:extLst>
          </p:cNvPr>
          <p:cNvSpPr txBox="1">
            <a:spLocks/>
          </p:cNvSpPr>
          <p:nvPr/>
        </p:nvSpPr>
        <p:spPr>
          <a:xfrm>
            <a:off x="566324" y="1718615"/>
            <a:ext cx="5871005" cy="4082202"/>
          </a:xfrm>
          <a:prstGeom prst="rect">
            <a:avLst/>
          </a:prstGeom>
        </p:spPr>
        <p:txBody>
          <a:bodyPr vert="horz" lIns="45720" tIns="45720" rIns="45720" bIns="45720" rtlCol="0" anchor="t">
            <a:noAutofit/>
          </a:bodyPr>
          <a:lstStyle>
            <a:lvl1pPr marL="226482" indent="-226482" algn="l" defTabSz="912276" rtl="0" eaLnBrk="1" fontAlgn="base" hangingPunct="1">
              <a:lnSpc>
                <a:spcPct val="95000"/>
              </a:lnSpc>
              <a:spcBef>
                <a:spcPts val="1433"/>
              </a:spcBef>
              <a:spcAft>
                <a:spcPct val="0"/>
              </a:spcAft>
              <a:buClrTx/>
              <a:buSzPct val="90000"/>
              <a:buFont typeface="Arial" charset="0"/>
              <a:buChar char="•"/>
              <a:defRPr lang="en-US" sz="2400" kern="1200" dirty="0">
                <a:solidFill>
                  <a:schemeClr val="tx1"/>
                </a:solidFill>
                <a:latin typeface="+mn-lt"/>
                <a:ea typeface="ＭＳ Ｐゴシック" charset="0"/>
                <a:cs typeface="CiscoSans"/>
              </a:defRPr>
            </a:lvl1pPr>
            <a:lvl2pPr marL="457200" indent="-227013" algn="l" defTabSz="912276" rtl="0" eaLnBrk="1" fontAlgn="base" hangingPunct="1">
              <a:lnSpc>
                <a:spcPct val="95000"/>
              </a:lnSpc>
              <a:spcBef>
                <a:spcPts val="800"/>
              </a:spcBef>
              <a:spcAft>
                <a:spcPct val="0"/>
              </a:spcAft>
              <a:buClrTx/>
              <a:buFont typeface="Arial" charset="0"/>
              <a:buChar char="•"/>
              <a:defRPr lang="en-US" sz="2000" kern="1200" dirty="0">
                <a:solidFill>
                  <a:schemeClr val="tx1"/>
                </a:solidFill>
                <a:latin typeface="+mn-lt"/>
                <a:ea typeface="ＭＳ Ｐゴシック" charset="0"/>
                <a:cs typeface="CiscoSans"/>
              </a:defRPr>
            </a:lvl2pPr>
            <a:lvl3pPr marL="569913" indent="-230188" algn="l" defTabSz="912276" rtl="0" eaLnBrk="1" fontAlgn="base" hangingPunct="1">
              <a:lnSpc>
                <a:spcPct val="95000"/>
              </a:lnSpc>
              <a:spcBef>
                <a:spcPts val="833"/>
              </a:spcBef>
              <a:spcAft>
                <a:spcPct val="0"/>
              </a:spcAft>
              <a:buClrTx/>
              <a:buFont typeface="Arial" charset="0"/>
              <a:buChar char="•"/>
              <a:defRPr lang="en-US" sz="1800" kern="1200" dirty="0">
                <a:solidFill>
                  <a:schemeClr val="tx1"/>
                </a:solidFill>
                <a:latin typeface="+mn-lt"/>
                <a:ea typeface="ＭＳ Ｐゴシック" charset="0"/>
                <a:cs typeface="CiscoSans"/>
              </a:defRPr>
            </a:lvl3pPr>
            <a:lvl4pPr marL="687388" indent="-230188" algn="l" defTabSz="912276" rtl="0" eaLnBrk="1" fontAlgn="base" hangingPunct="1">
              <a:lnSpc>
                <a:spcPct val="95000"/>
              </a:lnSpc>
              <a:spcBef>
                <a:spcPts val="833"/>
              </a:spcBef>
              <a:spcAft>
                <a:spcPct val="0"/>
              </a:spcAft>
              <a:buClrTx/>
              <a:buFont typeface="Arial" charset="0"/>
              <a:buChar char="•"/>
              <a:defRPr lang="en-US" sz="1600" kern="1200" dirty="0">
                <a:solidFill>
                  <a:schemeClr val="tx1"/>
                </a:solidFill>
                <a:latin typeface="+mn-lt"/>
                <a:ea typeface="ＭＳ Ｐゴシック" charset="0"/>
                <a:cs typeface="CiscoSans"/>
              </a:defRPr>
            </a:lvl4pPr>
            <a:lvl5pPr marL="801688" indent="-231775" algn="l" defTabSz="912276" rtl="0" eaLnBrk="1" fontAlgn="base" hangingPunct="1">
              <a:lnSpc>
                <a:spcPct val="95000"/>
              </a:lnSpc>
              <a:spcBef>
                <a:spcPts val="833"/>
              </a:spcBef>
              <a:spcAft>
                <a:spcPct val="0"/>
              </a:spcAft>
              <a:buClrTx/>
              <a:buFont typeface="Arial" charset="0"/>
              <a:buChar char="•"/>
              <a:defRPr lang="en-US" sz="1400" kern="1200" dirty="0">
                <a:solidFill>
                  <a:schemeClr val="tx1"/>
                </a:solidFill>
                <a:latin typeface="+mn-lt"/>
                <a:ea typeface="ＭＳ Ｐゴシック" charset="0"/>
                <a:cs typeface="CiscoSans"/>
              </a:defRPr>
            </a:lvl5pPr>
            <a:lvl6pPr marL="1151798" indent="-228592" algn="l" defTabSz="914362" rtl="0" eaLnBrk="1" latinLnBrk="0" hangingPunct="1">
              <a:spcBef>
                <a:spcPts val="800"/>
              </a:spcBef>
              <a:buFont typeface="Arial" pitchFamily="34" charset="0"/>
              <a:buChar char="•"/>
              <a:defRPr sz="1200" kern="1200" baseline="0">
                <a:solidFill>
                  <a:schemeClr val="tx1"/>
                </a:solidFill>
                <a:latin typeface="+mn-lt"/>
                <a:ea typeface="+mn-ea"/>
                <a:cs typeface="+mn-cs"/>
              </a:defRPr>
            </a:lvl6pPr>
            <a:lvl7pPr marL="1247781" indent="-228561" algn="l" defTabSz="914362" rtl="0" eaLnBrk="1" latinLnBrk="0" hangingPunct="1">
              <a:spcBef>
                <a:spcPts val="800"/>
              </a:spcBef>
              <a:buFont typeface="Arial" pitchFamily="34" charset="0"/>
              <a:buChar char="•"/>
              <a:defRPr sz="1067" kern="1200" baseline="0">
                <a:solidFill>
                  <a:schemeClr val="tx1"/>
                </a:solidFill>
                <a:latin typeface="+mn-lt"/>
                <a:ea typeface="+mn-ea"/>
                <a:cs typeface="+mn-cs"/>
              </a:defRPr>
            </a:lvl7pPr>
            <a:lvl8pPr marL="3200267" indent="0" algn="l" defTabSz="914362" rtl="0" eaLnBrk="1" latinLnBrk="0" hangingPunct="1">
              <a:spcBef>
                <a:spcPct val="20000"/>
              </a:spcBef>
              <a:buFont typeface="Arial" pitchFamily="34" charset="0"/>
              <a:buNone/>
              <a:defRPr sz="2000" kern="1200">
                <a:solidFill>
                  <a:schemeClr val="tx1"/>
                </a:solidFill>
                <a:latin typeface="+mn-lt"/>
                <a:ea typeface="+mn-ea"/>
                <a:cs typeface="+mn-cs"/>
              </a:defRPr>
            </a:lvl8pPr>
            <a:lvl9pPr marL="3886038" indent="-228592"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26060" indent="-226060"/>
            <a:r>
              <a:rPr lang="en-IN" sz="1200" b="1" u="sng">
                <a:ea typeface="ＭＳ Ｐゴシック"/>
                <a:cs typeface="CiscoSansTT Light"/>
              </a:rPr>
              <a:t>Story Walkthrough:</a:t>
            </a:r>
            <a:endParaRPr lang="en-US"/>
          </a:p>
          <a:p>
            <a:pPr marL="226060" indent="-226060">
              <a:buFont typeface="Arial" panose="020B0604020202020204" pitchFamily="34" charset="0"/>
              <a:buChar char="•"/>
            </a:pPr>
            <a:r>
              <a:rPr lang="en-IN" sz="1200">
                <a:ea typeface="+mn-lt"/>
                <a:cs typeface="+mn-lt"/>
              </a:rPr>
              <a:t>Samantha and Emily has been struggling with identifying potential performance issues and ensuring the reliability of the company's applications. She wanted to simulate different types of faults, such as delayed or failed responses, and monitor how your application responds under these conditions.</a:t>
            </a:r>
            <a:endParaRPr lang="en-IN">
              <a:ea typeface="+mn-lt"/>
              <a:cs typeface="+mn-lt"/>
            </a:endParaRPr>
          </a:p>
          <a:p>
            <a:pPr marL="226060" indent="-226060">
              <a:buFont typeface="Arial" panose="020B0604020202020204" pitchFamily="34" charset="0"/>
              <a:buChar char="•"/>
            </a:pPr>
            <a:r>
              <a:rPr lang="en-IN" sz="1200">
                <a:ea typeface="+mn-lt"/>
                <a:cs typeface="+mn-lt"/>
              </a:rPr>
              <a:t>Using Calisti Mesh Management tool, they log in the dashboard and verify that there is no alert on the overview dashboard. </a:t>
            </a:r>
            <a:endParaRPr lang="en-IN"/>
          </a:p>
          <a:p>
            <a:pPr marL="226060" indent="-226060">
              <a:buFont typeface="Arial" panose="020B0604020202020204" pitchFamily="34" charset="0"/>
              <a:buChar char="•"/>
            </a:pPr>
            <a:r>
              <a:rPr lang="en-IN" sz="1200">
                <a:ea typeface="+mn-lt"/>
                <a:cs typeface="+mn-lt"/>
              </a:rPr>
              <a:t>They will then go to the topology view where they can view the application workflow. There they can see the number of requests per second between services</a:t>
            </a:r>
            <a:endParaRPr lang="en-IN">
              <a:ea typeface="+mn-lt"/>
              <a:cs typeface="+mn-lt"/>
            </a:endParaRPr>
          </a:p>
          <a:p>
            <a:pPr marL="226060" indent="-226060">
              <a:buFont typeface="Arial" panose="020B0604020202020204" pitchFamily="34" charset="0"/>
              <a:buChar char="•"/>
            </a:pPr>
            <a:r>
              <a:rPr lang="en-IN" sz="1200">
                <a:ea typeface="+mn-lt"/>
                <a:cs typeface="+mn-lt"/>
              </a:rPr>
              <a:t>Then they will select and microservice, go to traffic management tab and create a new rule with the parameter for the fault injection they want to test.</a:t>
            </a:r>
          </a:p>
          <a:p>
            <a:pPr marL="226060" indent="-226060">
              <a:buFont typeface="Arial" panose="020B0604020202020204" pitchFamily="34" charset="0"/>
              <a:buChar char="•"/>
            </a:pPr>
            <a:r>
              <a:rPr lang="en-IN" sz="1200">
                <a:ea typeface="+mn-lt"/>
                <a:cs typeface="+mn-lt"/>
              </a:rPr>
              <a:t>Next, on the overview and in a few minutes some alerts will appear. In the topology view, you can see how this failure affects other services.</a:t>
            </a:r>
          </a:p>
          <a:p>
            <a:pPr marL="0" indent="0">
              <a:buNone/>
            </a:pPr>
            <a:r>
              <a:rPr lang="en-IN" sz="1200">
                <a:ea typeface="ＭＳ Ｐゴシック"/>
                <a:cs typeface="CiscoSansTT Light"/>
              </a:rPr>
              <a:t>To add: </a:t>
            </a:r>
          </a:p>
          <a:p>
            <a:pPr marL="0" indent="0">
              <a:buNone/>
            </a:pPr>
            <a:r>
              <a:rPr lang="en-IN" sz="1200">
                <a:ea typeface="ＭＳ Ｐゴシック"/>
                <a:cs typeface="CiscoSansTT Light"/>
              </a:rPr>
              <a:t>Use other tools (</a:t>
            </a:r>
            <a:r>
              <a:rPr lang="en-IN" sz="1200" err="1">
                <a:ea typeface="ＭＳ Ｐゴシック"/>
                <a:cs typeface="CiscoSansTT Light"/>
              </a:rPr>
              <a:t>appd</a:t>
            </a:r>
            <a:r>
              <a:rPr lang="en-IN" sz="1200">
                <a:ea typeface="ＭＳ Ｐゴシック"/>
                <a:cs typeface="CiscoSansTT Light"/>
              </a:rPr>
              <a:t>, </a:t>
            </a:r>
            <a:r>
              <a:rPr lang="en-IN" sz="1200" err="1">
                <a:ea typeface="ＭＳ Ｐゴシック"/>
                <a:cs typeface="CiscoSansTT Light"/>
              </a:rPr>
              <a:t>thousandeyes</a:t>
            </a:r>
            <a:r>
              <a:rPr lang="en-IN" sz="1200">
                <a:ea typeface="ＭＳ Ｐゴシック"/>
                <a:cs typeface="CiscoSansTT Light"/>
              </a:rPr>
              <a:t>) to monitor the application</a:t>
            </a:r>
          </a:p>
          <a:p>
            <a:pPr marL="226060" indent="-226060"/>
            <a:r>
              <a:rPr lang="en-IN" sz="1200" b="1" u="sng">
                <a:ea typeface="ＭＳ Ｐゴシック"/>
                <a:cs typeface="CiscoSansTT Light"/>
              </a:rPr>
              <a:t>Behind the scenes:</a:t>
            </a:r>
          </a:p>
          <a:p>
            <a:pPr marL="285750" indent="-285750">
              <a:buFont typeface="Arial" panose="020B0604020202020204" pitchFamily="34" charset="0"/>
              <a:buChar char="•"/>
            </a:pPr>
            <a:endParaRPr lang="en-IN" sz="1200"/>
          </a:p>
        </p:txBody>
      </p:sp>
      <p:sp>
        <p:nvSpPr>
          <p:cNvPr id="4" name="Text Placeholder 6">
            <a:extLst>
              <a:ext uri="{FF2B5EF4-FFF2-40B4-BE49-F238E27FC236}">
                <a16:creationId xmlns:a16="http://schemas.microsoft.com/office/drawing/2014/main" id="{73361882-3872-462F-0688-208AEC139D85}"/>
              </a:ext>
            </a:extLst>
          </p:cNvPr>
          <p:cNvSpPr txBox="1">
            <a:spLocks/>
          </p:cNvSpPr>
          <p:nvPr/>
        </p:nvSpPr>
        <p:spPr>
          <a:xfrm>
            <a:off x="7481525" y="2554356"/>
            <a:ext cx="4084812" cy="3369365"/>
          </a:xfrm>
          <a:prstGeom prst="rect">
            <a:avLst/>
          </a:prstGeom>
        </p:spPr>
        <p:txBody>
          <a:bodyPr vert="horz" lIns="45720" tIns="45720" rIns="45720" bIns="45720" rtlCol="0" anchor="t">
            <a:noAutofit/>
          </a:bodyPr>
          <a:lstStyle>
            <a:lvl1pPr marL="226482" indent="-226482" algn="l" defTabSz="912276" rtl="0" eaLnBrk="1" fontAlgn="base" hangingPunct="1">
              <a:lnSpc>
                <a:spcPct val="95000"/>
              </a:lnSpc>
              <a:spcBef>
                <a:spcPts val="1433"/>
              </a:spcBef>
              <a:spcAft>
                <a:spcPct val="0"/>
              </a:spcAft>
              <a:buClrTx/>
              <a:buSzPct val="90000"/>
              <a:buFont typeface="Arial" charset="0"/>
              <a:buChar char="•"/>
              <a:defRPr lang="en-US" sz="2400" kern="1200" dirty="0">
                <a:solidFill>
                  <a:schemeClr val="tx1"/>
                </a:solidFill>
                <a:latin typeface="+mn-lt"/>
                <a:ea typeface="ＭＳ Ｐゴシック" charset="0"/>
                <a:cs typeface="CiscoSans"/>
              </a:defRPr>
            </a:lvl1pPr>
            <a:lvl2pPr marL="457200" indent="-227013" algn="l" defTabSz="912276" rtl="0" eaLnBrk="1" fontAlgn="base" hangingPunct="1">
              <a:lnSpc>
                <a:spcPct val="95000"/>
              </a:lnSpc>
              <a:spcBef>
                <a:spcPts val="800"/>
              </a:spcBef>
              <a:spcAft>
                <a:spcPct val="0"/>
              </a:spcAft>
              <a:buClrTx/>
              <a:buFont typeface="Arial" charset="0"/>
              <a:buChar char="•"/>
              <a:defRPr lang="en-US" sz="2000" kern="1200" dirty="0">
                <a:solidFill>
                  <a:schemeClr val="tx1"/>
                </a:solidFill>
                <a:latin typeface="+mn-lt"/>
                <a:ea typeface="ＭＳ Ｐゴシック" charset="0"/>
                <a:cs typeface="CiscoSans"/>
              </a:defRPr>
            </a:lvl2pPr>
            <a:lvl3pPr marL="569913" indent="-230188" algn="l" defTabSz="912276" rtl="0" eaLnBrk="1" fontAlgn="base" hangingPunct="1">
              <a:lnSpc>
                <a:spcPct val="95000"/>
              </a:lnSpc>
              <a:spcBef>
                <a:spcPts val="833"/>
              </a:spcBef>
              <a:spcAft>
                <a:spcPct val="0"/>
              </a:spcAft>
              <a:buClrTx/>
              <a:buFont typeface="Arial" charset="0"/>
              <a:buChar char="•"/>
              <a:defRPr lang="en-US" sz="1800" kern="1200" dirty="0">
                <a:solidFill>
                  <a:schemeClr val="tx1"/>
                </a:solidFill>
                <a:latin typeface="+mn-lt"/>
                <a:ea typeface="ＭＳ Ｐゴシック" charset="0"/>
                <a:cs typeface="CiscoSans"/>
              </a:defRPr>
            </a:lvl3pPr>
            <a:lvl4pPr marL="687388" indent="-230188" algn="l" defTabSz="912276" rtl="0" eaLnBrk="1" fontAlgn="base" hangingPunct="1">
              <a:lnSpc>
                <a:spcPct val="95000"/>
              </a:lnSpc>
              <a:spcBef>
                <a:spcPts val="833"/>
              </a:spcBef>
              <a:spcAft>
                <a:spcPct val="0"/>
              </a:spcAft>
              <a:buClrTx/>
              <a:buFont typeface="Arial" charset="0"/>
              <a:buChar char="•"/>
              <a:defRPr lang="en-US" sz="1600" kern="1200" dirty="0">
                <a:solidFill>
                  <a:schemeClr val="tx1"/>
                </a:solidFill>
                <a:latin typeface="+mn-lt"/>
                <a:ea typeface="ＭＳ Ｐゴシック" charset="0"/>
                <a:cs typeface="CiscoSans"/>
              </a:defRPr>
            </a:lvl4pPr>
            <a:lvl5pPr marL="801688" indent="-231775" algn="l" defTabSz="912276" rtl="0" eaLnBrk="1" fontAlgn="base" hangingPunct="1">
              <a:lnSpc>
                <a:spcPct val="95000"/>
              </a:lnSpc>
              <a:spcBef>
                <a:spcPts val="833"/>
              </a:spcBef>
              <a:spcAft>
                <a:spcPct val="0"/>
              </a:spcAft>
              <a:buClrTx/>
              <a:buFont typeface="Arial" charset="0"/>
              <a:buChar char="•"/>
              <a:defRPr lang="en-US" sz="1400" kern="1200" dirty="0">
                <a:solidFill>
                  <a:schemeClr val="tx1"/>
                </a:solidFill>
                <a:latin typeface="+mn-lt"/>
                <a:ea typeface="ＭＳ Ｐゴシック" charset="0"/>
                <a:cs typeface="CiscoSans"/>
              </a:defRPr>
            </a:lvl5pPr>
            <a:lvl6pPr marL="1151798" indent="-228592" algn="l" defTabSz="914362" rtl="0" eaLnBrk="1" latinLnBrk="0" hangingPunct="1">
              <a:spcBef>
                <a:spcPts val="800"/>
              </a:spcBef>
              <a:buFont typeface="Arial" pitchFamily="34" charset="0"/>
              <a:buChar char="•"/>
              <a:defRPr sz="1200" kern="1200" baseline="0">
                <a:solidFill>
                  <a:schemeClr val="tx1"/>
                </a:solidFill>
                <a:latin typeface="+mn-lt"/>
                <a:ea typeface="+mn-ea"/>
                <a:cs typeface="+mn-cs"/>
              </a:defRPr>
            </a:lvl6pPr>
            <a:lvl7pPr marL="1247781" indent="-228561" algn="l" defTabSz="914362" rtl="0" eaLnBrk="1" latinLnBrk="0" hangingPunct="1">
              <a:spcBef>
                <a:spcPts val="800"/>
              </a:spcBef>
              <a:buFont typeface="Arial" pitchFamily="34" charset="0"/>
              <a:buChar char="•"/>
              <a:defRPr sz="1067" kern="1200" baseline="0">
                <a:solidFill>
                  <a:schemeClr val="tx1"/>
                </a:solidFill>
                <a:latin typeface="+mn-lt"/>
                <a:ea typeface="+mn-ea"/>
                <a:cs typeface="+mn-cs"/>
              </a:defRPr>
            </a:lvl7pPr>
            <a:lvl8pPr marL="3200267" indent="0" algn="l" defTabSz="914362" rtl="0" eaLnBrk="1" latinLnBrk="0" hangingPunct="1">
              <a:spcBef>
                <a:spcPct val="20000"/>
              </a:spcBef>
              <a:buFont typeface="Arial" pitchFamily="34" charset="0"/>
              <a:buNone/>
              <a:defRPr sz="2000" kern="1200">
                <a:solidFill>
                  <a:schemeClr val="tx1"/>
                </a:solidFill>
                <a:latin typeface="+mn-lt"/>
                <a:ea typeface="+mn-ea"/>
                <a:cs typeface="+mn-cs"/>
              </a:defRPr>
            </a:lvl8pPr>
            <a:lvl9pPr marL="3886038" indent="-228592"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26060" indent="-226060"/>
            <a:r>
              <a:rPr lang="en-IN" sz="1200" b="1" u="sng">
                <a:ea typeface="ＭＳ Ｐゴシック"/>
                <a:cs typeface="CiscoSansTT Light"/>
              </a:rPr>
              <a:t>Visuals:</a:t>
            </a:r>
            <a:endParaRPr lang="en-US"/>
          </a:p>
          <a:p>
            <a:pPr marL="285750" indent="-285750">
              <a:buFont typeface="Arial" panose="020B0604020202020204" pitchFamily="34" charset="0"/>
              <a:buChar char="•"/>
            </a:pPr>
            <a:r>
              <a:rPr lang="en-IN" sz="1200">
                <a:ea typeface="ＭＳ Ｐゴシック"/>
                <a:cs typeface="CiscoSansTT Light"/>
              </a:rPr>
              <a:t>Calisti Walktrhough screenshot</a:t>
            </a:r>
          </a:p>
        </p:txBody>
      </p:sp>
      <p:sp>
        <p:nvSpPr>
          <p:cNvPr id="5" name="Rectangle 4">
            <a:extLst>
              <a:ext uri="{FF2B5EF4-FFF2-40B4-BE49-F238E27FC236}">
                <a16:creationId xmlns:a16="http://schemas.microsoft.com/office/drawing/2014/main" id="{0B038D52-2C22-94CD-B078-DCFE732A2663}"/>
              </a:ext>
            </a:extLst>
          </p:cNvPr>
          <p:cNvSpPr/>
          <p:nvPr/>
        </p:nvSpPr>
        <p:spPr>
          <a:xfrm>
            <a:off x="6970207" y="834965"/>
            <a:ext cx="4320209" cy="57647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a:t>Leonardo to update</a:t>
            </a:r>
          </a:p>
        </p:txBody>
      </p:sp>
      <p:sp>
        <p:nvSpPr>
          <p:cNvPr id="6" name="TextBox 5">
            <a:extLst>
              <a:ext uri="{FF2B5EF4-FFF2-40B4-BE49-F238E27FC236}">
                <a16:creationId xmlns:a16="http://schemas.microsoft.com/office/drawing/2014/main" id="{0689D892-E87A-8883-F648-BE04FD7879CB}"/>
              </a:ext>
            </a:extLst>
          </p:cNvPr>
          <p:cNvSpPr txBox="1"/>
          <p:nvPr/>
        </p:nvSpPr>
        <p:spPr>
          <a:xfrm>
            <a:off x="7888356" y="4235727"/>
            <a:ext cx="2743200"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Char char="•"/>
            </a:pPr>
            <a:r>
              <a:rPr lang="en-IN" b="1">
                <a:cs typeface="Arial"/>
              </a:rPr>
              <a:t>Possible Use cases:</a:t>
            </a:r>
            <a:r>
              <a:rPr lang="en-US">
                <a:cs typeface="Arial"/>
              </a:rPr>
              <a:t>​</a:t>
            </a:r>
          </a:p>
          <a:p>
            <a:pPr>
              <a:buChar char="•"/>
            </a:pPr>
            <a:r>
              <a:rPr lang="en-IN">
                <a:cs typeface="Arial"/>
              </a:rPr>
              <a:t>Traffic Management​</a:t>
            </a:r>
          </a:p>
          <a:p>
            <a:pPr lvl="1">
              <a:buChar char="•"/>
            </a:pPr>
            <a:r>
              <a:rPr lang="en-IN">
                <a:cs typeface="Arial"/>
              </a:rPr>
              <a:t>Canary deployment​</a:t>
            </a:r>
          </a:p>
          <a:p>
            <a:pPr>
              <a:buChar char="•"/>
            </a:pPr>
            <a:r>
              <a:rPr lang="en-IN">
                <a:cs typeface="Arial"/>
              </a:rPr>
              <a:t>Circuit Breaking​</a:t>
            </a:r>
          </a:p>
          <a:p>
            <a:pPr>
              <a:buChar char="•"/>
            </a:pPr>
            <a:r>
              <a:rPr lang="en-IN">
                <a:cs typeface="Arial"/>
              </a:rPr>
              <a:t>Enforcing MTLS</a:t>
            </a:r>
            <a:endParaRPr lang="en-IN">
              <a:latin typeface="+mn-lt"/>
              <a:cs typeface="Arial"/>
            </a:endParaRPr>
          </a:p>
        </p:txBody>
      </p:sp>
    </p:spTree>
    <p:extLst>
      <p:ext uri="{BB962C8B-B14F-4D97-AF65-F5344CB8AC3E}">
        <p14:creationId xmlns:p14="http://schemas.microsoft.com/office/powerpoint/2010/main" val="302711449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5">
            <a:extLst>
              <a:ext uri="{FF2B5EF4-FFF2-40B4-BE49-F238E27FC236}">
                <a16:creationId xmlns:a16="http://schemas.microsoft.com/office/drawing/2014/main" id="{D394EC2B-96F2-82AD-DDFA-992E1C1FADAA}"/>
              </a:ext>
            </a:extLst>
          </p:cNvPr>
          <p:cNvSpPr txBox="1">
            <a:spLocks/>
          </p:cNvSpPr>
          <p:nvPr/>
        </p:nvSpPr>
        <p:spPr>
          <a:xfrm>
            <a:off x="623679" y="2554357"/>
            <a:ext cx="5166360" cy="3369364"/>
          </a:xfrm>
          <a:prstGeom prst="rect">
            <a:avLst/>
          </a:prstGeom>
        </p:spPr>
        <p:txBody>
          <a:bodyPr vert="horz" lIns="45720" tIns="45720" rIns="45720" bIns="45720" rtlCol="0" anchor="t">
            <a:noAutofit/>
          </a:bodyPr>
          <a:lstStyle>
            <a:lvl1pPr marL="226482" indent="-226482" algn="l" defTabSz="912276" rtl="0" eaLnBrk="1" fontAlgn="base" hangingPunct="1">
              <a:lnSpc>
                <a:spcPct val="95000"/>
              </a:lnSpc>
              <a:spcBef>
                <a:spcPts val="1433"/>
              </a:spcBef>
              <a:spcAft>
                <a:spcPct val="0"/>
              </a:spcAft>
              <a:buClrTx/>
              <a:buSzPct val="90000"/>
              <a:buFont typeface="Arial" charset="0"/>
              <a:buChar char="•"/>
              <a:defRPr lang="en-US" sz="2400" kern="1200" dirty="0">
                <a:solidFill>
                  <a:schemeClr val="tx1"/>
                </a:solidFill>
                <a:latin typeface="+mn-lt"/>
                <a:ea typeface="ＭＳ Ｐゴシック" charset="0"/>
                <a:cs typeface="CiscoSans"/>
              </a:defRPr>
            </a:lvl1pPr>
            <a:lvl2pPr marL="457200" indent="-227013" algn="l" defTabSz="912276" rtl="0" eaLnBrk="1" fontAlgn="base" hangingPunct="1">
              <a:lnSpc>
                <a:spcPct val="95000"/>
              </a:lnSpc>
              <a:spcBef>
                <a:spcPts val="800"/>
              </a:spcBef>
              <a:spcAft>
                <a:spcPct val="0"/>
              </a:spcAft>
              <a:buClrTx/>
              <a:buFont typeface="Arial" charset="0"/>
              <a:buChar char="•"/>
              <a:defRPr lang="en-US" sz="2000" kern="1200" dirty="0">
                <a:solidFill>
                  <a:schemeClr val="tx1"/>
                </a:solidFill>
                <a:latin typeface="+mn-lt"/>
                <a:ea typeface="ＭＳ Ｐゴシック" charset="0"/>
                <a:cs typeface="CiscoSans"/>
              </a:defRPr>
            </a:lvl2pPr>
            <a:lvl3pPr marL="569913" indent="-230188" algn="l" defTabSz="912276" rtl="0" eaLnBrk="1" fontAlgn="base" hangingPunct="1">
              <a:lnSpc>
                <a:spcPct val="95000"/>
              </a:lnSpc>
              <a:spcBef>
                <a:spcPts val="833"/>
              </a:spcBef>
              <a:spcAft>
                <a:spcPct val="0"/>
              </a:spcAft>
              <a:buClrTx/>
              <a:buFont typeface="Arial" charset="0"/>
              <a:buChar char="•"/>
              <a:defRPr lang="en-US" sz="1800" kern="1200" dirty="0">
                <a:solidFill>
                  <a:schemeClr val="tx1"/>
                </a:solidFill>
                <a:latin typeface="+mn-lt"/>
                <a:ea typeface="ＭＳ Ｐゴシック" charset="0"/>
                <a:cs typeface="CiscoSans"/>
              </a:defRPr>
            </a:lvl3pPr>
            <a:lvl4pPr marL="687388" indent="-230188" algn="l" defTabSz="912276" rtl="0" eaLnBrk="1" fontAlgn="base" hangingPunct="1">
              <a:lnSpc>
                <a:spcPct val="95000"/>
              </a:lnSpc>
              <a:spcBef>
                <a:spcPts val="833"/>
              </a:spcBef>
              <a:spcAft>
                <a:spcPct val="0"/>
              </a:spcAft>
              <a:buClrTx/>
              <a:buFont typeface="Arial" charset="0"/>
              <a:buChar char="•"/>
              <a:defRPr lang="en-US" sz="1600" kern="1200" dirty="0">
                <a:solidFill>
                  <a:schemeClr val="tx1"/>
                </a:solidFill>
                <a:latin typeface="+mn-lt"/>
                <a:ea typeface="ＭＳ Ｐゴシック" charset="0"/>
                <a:cs typeface="CiscoSans"/>
              </a:defRPr>
            </a:lvl4pPr>
            <a:lvl5pPr marL="801688" indent="-231775" algn="l" defTabSz="912276" rtl="0" eaLnBrk="1" fontAlgn="base" hangingPunct="1">
              <a:lnSpc>
                <a:spcPct val="95000"/>
              </a:lnSpc>
              <a:spcBef>
                <a:spcPts val="833"/>
              </a:spcBef>
              <a:spcAft>
                <a:spcPct val="0"/>
              </a:spcAft>
              <a:buClrTx/>
              <a:buFont typeface="Arial" charset="0"/>
              <a:buChar char="•"/>
              <a:defRPr lang="en-US" sz="1400" kern="1200" dirty="0">
                <a:solidFill>
                  <a:schemeClr val="tx1"/>
                </a:solidFill>
                <a:latin typeface="+mn-lt"/>
                <a:ea typeface="ＭＳ Ｐゴシック" charset="0"/>
                <a:cs typeface="CiscoSans"/>
              </a:defRPr>
            </a:lvl5pPr>
            <a:lvl6pPr marL="1151798" indent="-228592" algn="l" defTabSz="914362" rtl="0" eaLnBrk="1" latinLnBrk="0" hangingPunct="1">
              <a:spcBef>
                <a:spcPts val="800"/>
              </a:spcBef>
              <a:buFont typeface="Arial" pitchFamily="34" charset="0"/>
              <a:buChar char="•"/>
              <a:defRPr sz="1200" kern="1200" baseline="0">
                <a:solidFill>
                  <a:schemeClr val="tx1"/>
                </a:solidFill>
                <a:latin typeface="+mn-lt"/>
                <a:ea typeface="+mn-ea"/>
                <a:cs typeface="+mn-cs"/>
              </a:defRPr>
            </a:lvl6pPr>
            <a:lvl7pPr marL="1247781" indent="-228561" algn="l" defTabSz="914362" rtl="0" eaLnBrk="1" latinLnBrk="0" hangingPunct="1">
              <a:spcBef>
                <a:spcPts val="800"/>
              </a:spcBef>
              <a:buFont typeface="Arial" pitchFamily="34" charset="0"/>
              <a:buChar char="•"/>
              <a:defRPr sz="1067" kern="1200" baseline="0">
                <a:solidFill>
                  <a:schemeClr val="tx1"/>
                </a:solidFill>
                <a:latin typeface="+mn-lt"/>
                <a:ea typeface="+mn-ea"/>
                <a:cs typeface="+mn-cs"/>
              </a:defRPr>
            </a:lvl7pPr>
            <a:lvl8pPr marL="3200267" indent="0" algn="l" defTabSz="914362" rtl="0" eaLnBrk="1" latinLnBrk="0" hangingPunct="1">
              <a:spcBef>
                <a:spcPct val="20000"/>
              </a:spcBef>
              <a:buFont typeface="Arial" pitchFamily="34" charset="0"/>
              <a:buNone/>
              <a:defRPr sz="2000" kern="1200">
                <a:solidFill>
                  <a:schemeClr val="tx1"/>
                </a:solidFill>
                <a:latin typeface="+mn-lt"/>
                <a:ea typeface="+mn-ea"/>
                <a:cs typeface="+mn-cs"/>
              </a:defRPr>
            </a:lvl8pPr>
            <a:lvl9pPr marL="3886038" indent="-228592"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N" sz="1200" b="1" u="sng">
                <a:ea typeface="ＭＳ Ｐゴシック"/>
                <a:cs typeface="CiscoSansTT Light"/>
              </a:rPr>
              <a:t>Story Walkthrough:</a:t>
            </a:r>
          </a:p>
          <a:p>
            <a:pPr marL="285750" indent="-285750">
              <a:buFont typeface="Arial" panose="020B0604020202020204" pitchFamily="34" charset="0"/>
              <a:buChar char="•"/>
            </a:pPr>
            <a:endParaRPr lang="en-IN" sz="1200"/>
          </a:p>
          <a:p>
            <a:r>
              <a:rPr lang="en-IN" sz="1200" b="1" u="sng">
                <a:ea typeface="ＭＳ Ｐゴシック"/>
                <a:cs typeface="CiscoSansTT Light"/>
              </a:rPr>
              <a:t>Behind the scenes:</a:t>
            </a:r>
          </a:p>
          <a:p>
            <a:pPr marL="285750" indent="-285750">
              <a:buFont typeface="Arial" panose="020B0604020202020204" pitchFamily="34" charset="0"/>
              <a:buChar char="•"/>
            </a:pPr>
            <a:endParaRPr lang="en-IN" sz="1200"/>
          </a:p>
        </p:txBody>
      </p:sp>
      <p:sp>
        <p:nvSpPr>
          <p:cNvPr id="4" name="Text Placeholder 6">
            <a:extLst>
              <a:ext uri="{FF2B5EF4-FFF2-40B4-BE49-F238E27FC236}">
                <a16:creationId xmlns:a16="http://schemas.microsoft.com/office/drawing/2014/main" id="{DFDB6698-9E2D-F717-06F5-8C515656D830}"/>
              </a:ext>
            </a:extLst>
          </p:cNvPr>
          <p:cNvSpPr txBox="1">
            <a:spLocks/>
          </p:cNvSpPr>
          <p:nvPr/>
        </p:nvSpPr>
        <p:spPr>
          <a:xfrm>
            <a:off x="6399977" y="2554356"/>
            <a:ext cx="5166360" cy="3369365"/>
          </a:xfrm>
          <a:prstGeom prst="rect">
            <a:avLst/>
          </a:prstGeom>
        </p:spPr>
        <p:txBody>
          <a:bodyPr vert="horz" lIns="45720" tIns="45720" rIns="45720" bIns="45720" rtlCol="0" anchor="t">
            <a:noAutofit/>
          </a:bodyPr>
          <a:lstStyle>
            <a:lvl1pPr marL="226482" indent="-226482" algn="l" defTabSz="912276" rtl="0" eaLnBrk="1" fontAlgn="base" hangingPunct="1">
              <a:lnSpc>
                <a:spcPct val="95000"/>
              </a:lnSpc>
              <a:spcBef>
                <a:spcPts val="1433"/>
              </a:spcBef>
              <a:spcAft>
                <a:spcPct val="0"/>
              </a:spcAft>
              <a:buClrTx/>
              <a:buSzPct val="90000"/>
              <a:buFont typeface="Arial" charset="0"/>
              <a:buChar char="•"/>
              <a:defRPr lang="en-US" sz="2400" kern="1200" dirty="0">
                <a:solidFill>
                  <a:schemeClr val="tx1"/>
                </a:solidFill>
                <a:latin typeface="+mn-lt"/>
                <a:ea typeface="ＭＳ Ｐゴシック" charset="0"/>
                <a:cs typeface="CiscoSans"/>
              </a:defRPr>
            </a:lvl1pPr>
            <a:lvl2pPr marL="457200" indent="-227013" algn="l" defTabSz="912276" rtl="0" eaLnBrk="1" fontAlgn="base" hangingPunct="1">
              <a:lnSpc>
                <a:spcPct val="95000"/>
              </a:lnSpc>
              <a:spcBef>
                <a:spcPts val="800"/>
              </a:spcBef>
              <a:spcAft>
                <a:spcPct val="0"/>
              </a:spcAft>
              <a:buClrTx/>
              <a:buFont typeface="Arial" charset="0"/>
              <a:buChar char="•"/>
              <a:defRPr lang="en-US" sz="2000" kern="1200" dirty="0">
                <a:solidFill>
                  <a:schemeClr val="tx1"/>
                </a:solidFill>
                <a:latin typeface="+mn-lt"/>
                <a:ea typeface="ＭＳ Ｐゴシック" charset="0"/>
                <a:cs typeface="CiscoSans"/>
              </a:defRPr>
            </a:lvl2pPr>
            <a:lvl3pPr marL="569913" indent="-230188" algn="l" defTabSz="912276" rtl="0" eaLnBrk="1" fontAlgn="base" hangingPunct="1">
              <a:lnSpc>
                <a:spcPct val="95000"/>
              </a:lnSpc>
              <a:spcBef>
                <a:spcPts val="833"/>
              </a:spcBef>
              <a:spcAft>
                <a:spcPct val="0"/>
              </a:spcAft>
              <a:buClrTx/>
              <a:buFont typeface="Arial" charset="0"/>
              <a:buChar char="•"/>
              <a:defRPr lang="en-US" sz="1800" kern="1200" dirty="0">
                <a:solidFill>
                  <a:schemeClr val="tx1"/>
                </a:solidFill>
                <a:latin typeface="+mn-lt"/>
                <a:ea typeface="ＭＳ Ｐゴシック" charset="0"/>
                <a:cs typeface="CiscoSans"/>
              </a:defRPr>
            </a:lvl3pPr>
            <a:lvl4pPr marL="687388" indent="-230188" algn="l" defTabSz="912276" rtl="0" eaLnBrk="1" fontAlgn="base" hangingPunct="1">
              <a:lnSpc>
                <a:spcPct val="95000"/>
              </a:lnSpc>
              <a:spcBef>
                <a:spcPts val="833"/>
              </a:spcBef>
              <a:spcAft>
                <a:spcPct val="0"/>
              </a:spcAft>
              <a:buClrTx/>
              <a:buFont typeface="Arial" charset="0"/>
              <a:buChar char="•"/>
              <a:defRPr lang="en-US" sz="1600" kern="1200" dirty="0">
                <a:solidFill>
                  <a:schemeClr val="tx1"/>
                </a:solidFill>
                <a:latin typeface="+mn-lt"/>
                <a:ea typeface="ＭＳ Ｐゴシック" charset="0"/>
                <a:cs typeface="CiscoSans"/>
              </a:defRPr>
            </a:lvl4pPr>
            <a:lvl5pPr marL="801688" indent="-231775" algn="l" defTabSz="912276" rtl="0" eaLnBrk="1" fontAlgn="base" hangingPunct="1">
              <a:lnSpc>
                <a:spcPct val="95000"/>
              </a:lnSpc>
              <a:spcBef>
                <a:spcPts val="833"/>
              </a:spcBef>
              <a:spcAft>
                <a:spcPct val="0"/>
              </a:spcAft>
              <a:buClrTx/>
              <a:buFont typeface="Arial" charset="0"/>
              <a:buChar char="•"/>
              <a:defRPr lang="en-US" sz="1400" kern="1200" dirty="0">
                <a:solidFill>
                  <a:schemeClr val="tx1"/>
                </a:solidFill>
                <a:latin typeface="+mn-lt"/>
                <a:ea typeface="ＭＳ Ｐゴシック" charset="0"/>
                <a:cs typeface="CiscoSans"/>
              </a:defRPr>
            </a:lvl5pPr>
            <a:lvl6pPr marL="1151798" indent="-228592" algn="l" defTabSz="914362" rtl="0" eaLnBrk="1" latinLnBrk="0" hangingPunct="1">
              <a:spcBef>
                <a:spcPts val="800"/>
              </a:spcBef>
              <a:buFont typeface="Arial" pitchFamily="34" charset="0"/>
              <a:buChar char="•"/>
              <a:defRPr sz="1200" kern="1200" baseline="0">
                <a:solidFill>
                  <a:schemeClr val="tx1"/>
                </a:solidFill>
                <a:latin typeface="+mn-lt"/>
                <a:ea typeface="+mn-ea"/>
                <a:cs typeface="+mn-cs"/>
              </a:defRPr>
            </a:lvl6pPr>
            <a:lvl7pPr marL="1247781" indent="-228561" algn="l" defTabSz="914362" rtl="0" eaLnBrk="1" latinLnBrk="0" hangingPunct="1">
              <a:spcBef>
                <a:spcPts val="800"/>
              </a:spcBef>
              <a:buFont typeface="Arial" pitchFamily="34" charset="0"/>
              <a:buChar char="•"/>
              <a:defRPr sz="1067" kern="1200" baseline="0">
                <a:solidFill>
                  <a:schemeClr val="tx1"/>
                </a:solidFill>
                <a:latin typeface="+mn-lt"/>
                <a:ea typeface="+mn-ea"/>
                <a:cs typeface="+mn-cs"/>
              </a:defRPr>
            </a:lvl7pPr>
            <a:lvl8pPr marL="3200267" indent="0" algn="l" defTabSz="914362" rtl="0" eaLnBrk="1" latinLnBrk="0" hangingPunct="1">
              <a:spcBef>
                <a:spcPct val="20000"/>
              </a:spcBef>
              <a:buFont typeface="Arial" pitchFamily="34" charset="0"/>
              <a:buNone/>
              <a:defRPr sz="2000" kern="1200">
                <a:solidFill>
                  <a:schemeClr val="tx1"/>
                </a:solidFill>
                <a:latin typeface="+mn-lt"/>
                <a:ea typeface="+mn-ea"/>
                <a:cs typeface="+mn-cs"/>
              </a:defRPr>
            </a:lvl8pPr>
            <a:lvl9pPr marL="3886038" indent="-228592"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N" sz="1200" b="1" u="sng">
                <a:ea typeface="ＭＳ Ｐゴシック"/>
                <a:cs typeface="CiscoSansTT Light"/>
              </a:rPr>
              <a:t>Visuals:</a:t>
            </a:r>
          </a:p>
          <a:p>
            <a:pPr marL="285750" indent="-285750">
              <a:buFont typeface="Arial" panose="020B0604020202020204" pitchFamily="34" charset="0"/>
              <a:buChar char="•"/>
            </a:pPr>
            <a:r>
              <a:rPr lang="en-IN" sz="1200" err="1">
                <a:ea typeface="ＭＳ Ｐゴシック"/>
                <a:cs typeface="CiscoSansTT Light"/>
              </a:rPr>
              <a:t>AppD</a:t>
            </a:r>
            <a:r>
              <a:rPr lang="en-IN" sz="1200">
                <a:ea typeface="ＭＳ Ｐゴシック"/>
                <a:cs typeface="CiscoSansTT Light"/>
              </a:rPr>
              <a:t> screenshot</a:t>
            </a:r>
          </a:p>
        </p:txBody>
      </p:sp>
      <p:sp>
        <p:nvSpPr>
          <p:cNvPr id="6" name="Title 1">
            <a:extLst>
              <a:ext uri="{FF2B5EF4-FFF2-40B4-BE49-F238E27FC236}">
                <a16:creationId xmlns:a16="http://schemas.microsoft.com/office/drawing/2014/main" id="{B57908AD-9A89-9B3D-8D56-3C51655346D3}"/>
              </a:ext>
            </a:extLst>
          </p:cNvPr>
          <p:cNvSpPr txBox="1">
            <a:spLocks/>
          </p:cNvSpPr>
          <p:nvPr/>
        </p:nvSpPr>
        <p:spPr>
          <a:xfrm>
            <a:off x="609600" y="495629"/>
            <a:ext cx="10972800" cy="685800"/>
          </a:xfrm>
          <a:prstGeom prst="rect">
            <a:avLst/>
          </a:prstGeom>
        </p:spPr>
        <p:txBody>
          <a:bodyPr anchor="ctr">
            <a:normAutofit fontScale="37500" lnSpcReduction="20000"/>
          </a:bodyPr>
          <a:lstStyle>
            <a:lvl1pPr algn="l" defTabSz="912276" rtl="0" eaLnBrk="1" fontAlgn="base" hangingPunct="1">
              <a:lnSpc>
                <a:spcPct val="80000"/>
              </a:lnSpc>
              <a:spcBef>
                <a:spcPct val="0"/>
              </a:spcBef>
              <a:spcAft>
                <a:spcPct val="0"/>
              </a:spcAft>
              <a:defRPr lang="en-US" sz="3600" b="0" i="0" u="none" kern="1200" dirty="0">
                <a:solidFill>
                  <a:schemeClr val="bg1"/>
                </a:solidFill>
                <a:latin typeface="+mj-lt"/>
                <a:ea typeface="CiscoSansTT Thin" charset="0"/>
                <a:cs typeface="CiscoSansTT Thin" charset="0"/>
              </a:defRPr>
            </a:lvl1pPr>
            <a:lvl2pPr algn="l" defTabSz="912276" rtl="0" eaLnBrk="1" fontAlgn="base" hangingPunct="1">
              <a:lnSpc>
                <a:spcPct val="80000"/>
              </a:lnSpc>
              <a:spcBef>
                <a:spcPct val="0"/>
              </a:spcBef>
              <a:spcAft>
                <a:spcPct val="0"/>
              </a:spcAft>
              <a:defRPr sz="4267">
                <a:solidFill>
                  <a:srgbClr val="676767"/>
                </a:solidFill>
                <a:latin typeface="Arial" charset="0"/>
                <a:ea typeface="ＭＳ Ｐゴシック" charset="0"/>
              </a:defRPr>
            </a:lvl2pPr>
            <a:lvl3pPr algn="l" defTabSz="912276" rtl="0" eaLnBrk="1" fontAlgn="base" hangingPunct="1">
              <a:lnSpc>
                <a:spcPct val="80000"/>
              </a:lnSpc>
              <a:spcBef>
                <a:spcPct val="0"/>
              </a:spcBef>
              <a:spcAft>
                <a:spcPct val="0"/>
              </a:spcAft>
              <a:defRPr sz="4267">
                <a:solidFill>
                  <a:srgbClr val="676767"/>
                </a:solidFill>
                <a:latin typeface="Arial" charset="0"/>
                <a:ea typeface="ＭＳ Ｐゴシック" charset="0"/>
              </a:defRPr>
            </a:lvl3pPr>
            <a:lvl4pPr algn="l" defTabSz="912276" rtl="0" eaLnBrk="1" fontAlgn="base" hangingPunct="1">
              <a:lnSpc>
                <a:spcPct val="80000"/>
              </a:lnSpc>
              <a:spcBef>
                <a:spcPct val="0"/>
              </a:spcBef>
              <a:spcAft>
                <a:spcPct val="0"/>
              </a:spcAft>
              <a:defRPr sz="4267">
                <a:solidFill>
                  <a:srgbClr val="676767"/>
                </a:solidFill>
                <a:latin typeface="Arial" charset="0"/>
                <a:ea typeface="ＭＳ Ｐゴシック" charset="0"/>
              </a:defRPr>
            </a:lvl4pPr>
            <a:lvl5pPr algn="l" defTabSz="912276" rtl="0" eaLnBrk="1" fontAlgn="base" hangingPunct="1">
              <a:lnSpc>
                <a:spcPct val="80000"/>
              </a:lnSpc>
              <a:spcBef>
                <a:spcPct val="0"/>
              </a:spcBef>
              <a:spcAft>
                <a:spcPct val="0"/>
              </a:spcAft>
              <a:defRPr sz="4267">
                <a:solidFill>
                  <a:srgbClr val="676767"/>
                </a:solidFill>
                <a:latin typeface="Arial" charset="0"/>
                <a:ea typeface="ＭＳ Ｐゴシック" charset="0"/>
              </a:defRPr>
            </a:lvl5pPr>
            <a:lvl6pPr marL="609595" algn="l" defTabSz="912276" rtl="0" eaLnBrk="1" fontAlgn="base" hangingPunct="1">
              <a:lnSpc>
                <a:spcPct val="80000"/>
              </a:lnSpc>
              <a:spcBef>
                <a:spcPct val="0"/>
              </a:spcBef>
              <a:spcAft>
                <a:spcPct val="0"/>
              </a:spcAft>
              <a:defRPr sz="4267">
                <a:solidFill>
                  <a:srgbClr val="676767"/>
                </a:solidFill>
                <a:latin typeface="Arial" charset="0"/>
                <a:ea typeface="ＭＳ Ｐゴシック" charset="0"/>
              </a:defRPr>
            </a:lvl6pPr>
            <a:lvl7pPr marL="1219190" algn="l" defTabSz="912276" rtl="0" eaLnBrk="1" fontAlgn="base" hangingPunct="1">
              <a:lnSpc>
                <a:spcPct val="80000"/>
              </a:lnSpc>
              <a:spcBef>
                <a:spcPct val="0"/>
              </a:spcBef>
              <a:spcAft>
                <a:spcPct val="0"/>
              </a:spcAft>
              <a:defRPr sz="4267">
                <a:solidFill>
                  <a:srgbClr val="676767"/>
                </a:solidFill>
                <a:latin typeface="Arial" charset="0"/>
                <a:ea typeface="ＭＳ Ｐゴシック" charset="0"/>
              </a:defRPr>
            </a:lvl7pPr>
            <a:lvl8pPr marL="1828785" algn="l" defTabSz="912276" rtl="0" eaLnBrk="1" fontAlgn="base" hangingPunct="1">
              <a:lnSpc>
                <a:spcPct val="80000"/>
              </a:lnSpc>
              <a:spcBef>
                <a:spcPct val="0"/>
              </a:spcBef>
              <a:spcAft>
                <a:spcPct val="0"/>
              </a:spcAft>
              <a:defRPr sz="4267">
                <a:solidFill>
                  <a:srgbClr val="676767"/>
                </a:solidFill>
                <a:latin typeface="Arial" charset="0"/>
                <a:ea typeface="ＭＳ Ｐゴシック" charset="0"/>
              </a:defRPr>
            </a:lvl8pPr>
            <a:lvl9pPr marL="2438379" algn="l" defTabSz="912276" rtl="0" eaLnBrk="1" fontAlgn="base" hangingPunct="1">
              <a:lnSpc>
                <a:spcPct val="80000"/>
              </a:lnSpc>
              <a:spcBef>
                <a:spcPct val="0"/>
              </a:spcBef>
              <a:spcAft>
                <a:spcPct val="0"/>
              </a:spcAft>
              <a:defRPr sz="4267">
                <a:solidFill>
                  <a:srgbClr val="676767"/>
                </a:solidFill>
                <a:latin typeface="Arial" charset="0"/>
                <a:ea typeface="ＭＳ Ｐゴシック" charset="0"/>
              </a:defRPr>
            </a:lvl9pPr>
          </a:lstStyle>
          <a:p>
            <a:br>
              <a:rPr lang="en-US"/>
            </a:br>
            <a:r>
              <a:rPr lang="en-US" b="1"/>
              <a:t>Scenario 1</a:t>
            </a:r>
            <a:r>
              <a:rPr lang="en-US"/>
              <a:t>: App/Platform Stats</a:t>
            </a:r>
            <a:br>
              <a:rPr lang="en-US"/>
            </a:br>
            <a:br>
              <a:rPr lang="en-US"/>
            </a:br>
            <a:endParaRPr lang="en-US"/>
          </a:p>
        </p:txBody>
      </p:sp>
      <p:sp>
        <p:nvSpPr>
          <p:cNvPr id="2" name="Rectangle 1">
            <a:extLst>
              <a:ext uri="{FF2B5EF4-FFF2-40B4-BE49-F238E27FC236}">
                <a16:creationId xmlns:a16="http://schemas.microsoft.com/office/drawing/2014/main" id="{867F8953-8FB3-6995-047B-5A4FE25CD20F}"/>
              </a:ext>
            </a:extLst>
          </p:cNvPr>
          <p:cNvSpPr/>
          <p:nvPr/>
        </p:nvSpPr>
        <p:spPr>
          <a:xfrm>
            <a:off x="6096000" y="377687"/>
            <a:ext cx="4320209" cy="57647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a:t>Leo  to update</a:t>
            </a:r>
          </a:p>
        </p:txBody>
      </p:sp>
      <p:sp>
        <p:nvSpPr>
          <p:cNvPr id="7" name="TextBox 6">
            <a:extLst>
              <a:ext uri="{FF2B5EF4-FFF2-40B4-BE49-F238E27FC236}">
                <a16:creationId xmlns:a16="http://schemas.microsoft.com/office/drawing/2014/main" id="{7C270395-19DB-48B3-5FFB-4F70B8820C6C}"/>
              </a:ext>
            </a:extLst>
          </p:cNvPr>
          <p:cNvSpPr txBox="1"/>
          <p:nvPr/>
        </p:nvSpPr>
        <p:spPr>
          <a:xfrm>
            <a:off x="654077" y="1072099"/>
            <a:ext cx="10883846"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AutoNum type="arabicPeriod"/>
            </a:pPr>
            <a:r>
              <a:rPr lang="en-GB">
                <a:ea typeface="+mn-lt"/>
                <a:cs typeface="+mn-lt"/>
              </a:rPr>
              <a:t>Month-end/Quarter is approaching and IT SVP needs to check metrics. With the current state of the economy, the SVP is concerned with operating costs, and hopes to optimize.</a:t>
            </a:r>
            <a:endParaRPr lang="en-US">
              <a:ea typeface="+mn-lt"/>
              <a:cs typeface="+mn-lt"/>
            </a:endParaRPr>
          </a:p>
          <a:p>
            <a:pPr marL="342900" indent="-342900">
              <a:buAutoNum type="arabicPeriod"/>
            </a:pPr>
            <a:r>
              <a:rPr lang="en-GB">
                <a:ea typeface="+mn-lt"/>
                <a:cs typeface="+mn-lt"/>
              </a:rPr>
              <a:t>IT SVP logs into dashboard to view FSO metrics</a:t>
            </a:r>
          </a:p>
          <a:p>
            <a:pPr marL="342900" indent="-342900">
              <a:buAutoNum type="arabicPeriod"/>
            </a:pPr>
            <a:r>
              <a:rPr lang="en-GB">
                <a:ea typeface="+mn-lt"/>
                <a:cs typeface="+mn-lt"/>
              </a:rPr>
              <a:t>Based on these metrics, IT SVP can make more informed decisions about department spending.</a:t>
            </a:r>
            <a:endParaRPr lang="en-GB"/>
          </a:p>
        </p:txBody>
      </p:sp>
    </p:spTree>
    <p:extLst>
      <p:ext uri="{BB962C8B-B14F-4D97-AF65-F5344CB8AC3E}">
        <p14:creationId xmlns:p14="http://schemas.microsoft.com/office/powerpoint/2010/main" val="409077273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CF22A-0816-0D89-FE2D-AB120C515EBC}"/>
              </a:ext>
            </a:extLst>
          </p:cNvPr>
          <p:cNvSpPr>
            <a:spLocks noGrp="1"/>
          </p:cNvSpPr>
          <p:nvPr>
            <p:ph type="ctrTitle"/>
          </p:nvPr>
        </p:nvSpPr>
        <p:spPr/>
        <p:txBody>
          <a:bodyPr/>
          <a:lstStyle/>
          <a:p>
            <a:r>
              <a:rPr lang="en-US"/>
              <a:t>Backup Slides</a:t>
            </a:r>
          </a:p>
        </p:txBody>
      </p:sp>
    </p:spTree>
    <p:extLst>
      <p:ext uri="{BB962C8B-B14F-4D97-AF65-F5344CB8AC3E}">
        <p14:creationId xmlns:p14="http://schemas.microsoft.com/office/powerpoint/2010/main" val="219098463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5BCB688-E1B9-D32F-AD46-FE6702194041}"/>
              </a:ext>
            </a:extLst>
          </p:cNvPr>
          <p:cNvSpPr>
            <a:spLocks noGrp="1"/>
          </p:cNvSpPr>
          <p:nvPr>
            <p:ph type="body" sz="quarter" idx="10"/>
          </p:nvPr>
        </p:nvSpPr>
        <p:spPr/>
        <p:txBody>
          <a:bodyPr vert="horz" lIns="91420" tIns="45710" rIns="91420" bIns="45710" rtlCol="0" anchor="t">
            <a:noAutofit/>
          </a:bodyPr>
          <a:lstStyle/>
          <a:p>
            <a:pPr marL="304165" indent="-227965"/>
            <a:r>
              <a:rPr lang="en-US" sz="2650"/>
              <a:t>This deck is intended for </a:t>
            </a:r>
            <a:r>
              <a:rPr lang="en-US" sz="2650" b="1" u="sng"/>
              <a:t>internal Cisco teams</a:t>
            </a:r>
            <a:r>
              <a:rPr lang="en-US" sz="2650" b="1"/>
              <a:t> </a:t>
            </a:r>
            <a:r>
              <a:rPr lang="en-US" sz="2650"/>
              <a:t>only; </a:t>
            </a:r>
            <a:endParaRPr lang="en-US"/>
          </a:p>
          <a:p>
            <a:pPr marL="304165" indent="-227965"/>
            <a:r>
              <a:rPr lang="en-US" sz="2650"/>
              <a:t>it is designed to help anyone understand the FSO demo story and how to present it</a:t>
            </a:r>
          </a:p>
        </p:txBody>
      </p:sp>
      <p:sp>
        <p:nvSpPr>
          <p:cNvPr id="3" name="Title 2">
            <a:extLst>
              <a:ext uri="{FF2B5EF4-FFF2-40B4-BE49-F238E27FC236}">
                <a16:creationId xmlns:a16="http://schemas.microsoft.com/office/drawing/2014/main" id="{50471EEA-C724-4713-5A70-EAA4DB835E2B}"/>
              </a:ext>
            </a:extLst>
          </p:cNvPr>
          <p:cNvSpPr>
            <a:spLocks noGrp="1"/>
          </p:cNvSpPr>
          <p:nvPr>
            <p:ph type="title"/>
          </p:nvPr>
        </p:nvSpPr>
        <p:spPr/>
        <p:txBody>
          <a:bodyPr/>
          <a:lstStyle/>
          <a:p>
            <a:r>
              <a:rPr lang="en-US"/>
              <a:t>About this Document</a:t>
            </a:r>
          </a:p>
        </p:txBody>
      </p:sp>
    </p:spTree>
    <p:extLst>
      <p:ext uri="{BB962C8B-B14F-4D97-AF65-F5344CB8AC3E}">
        <p14:creationId xmlns:p14="http://schemas.microsoft.com/office/powerpoint/2010/main" val="26188389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0868A-EC49-C968-6021-1CA4EE26A7D2}"/>
              </a:ext>
            </a:extLst>
          </p:cNvPr>
          <p:cNvSpPr>
            <a:spLocks noGrp="1"/>
          </p:cNvSpPr>
          <p:nvPr>
            <p:ph type="ctrTitle"/>
          </p:nvPr>
        </p:nvSpPr>
        <p:spPr>
          <a:xfrm>
            <a:off x="494833" y="249671"/>
            <a:ext cx="10232136" cy="637377"/>
          </a:xfrm>
        </p:spPr>
        <p:txBody>
          <a:bodyPr/>
          <a:lstStyle/>
          <a:p>
            <a:r>
              <a:rPr lang="en-GB"/>
              <a:t>Scenario: Triaging Use case</a:t>
            </a:r>
          </a:p>
        </p:txBody>
      </p:sp>
      <p:sp>
        <p:nvSpPr>
          <p:cNvPr id="3" name="Text Placeholder 5">
            <a:extLst>
              <a:ext uri="{FF2B5EF4-FFF2-40B4-BE49-F238E27FC236}">
                <a16:creationId xmlns:a16="http://schemas.microsoft.com/office/drawing/2014/main" id="{D6C8AB87-CACC-4023-C6D7-8119463946C6}"/>
              </a:ext>
            </a:extLst>
          </p:cNvPr>
          <p:cNvSpPr txBox="1">
            <a:spLocks/>
          </p:cNvSpPr>
          <p:nvPr/>
        </p:nvSpPr>
        <p:spPr>
          <a:xfrm>
            <a:off x="623679" y="2554357"/>
            <a:ext cx="5166360" cy="3369364"/>
          </a:xfrm>
          <a:prstGeom prst="rect">
            <a:avLst/>
          </a:prstGeom>
        </p:spPr>
        <p:txBody>
          <a:bodyPr vert="horz" lIns="45720" tIns="45720" rIns="45720" bIns="45720" rtlCol="0" anchor="t">
            <a:noAutofit/>
          </a:bodyPr>
          <a:lstStyle>
            <a:lvl1pPr marL="226482" indent="-226482" algn="l" defTabSz="912276" rtl="0" eaLnBrk="1" fontAlgn="base" hangingPunct="1">
              <a:lnSpc>
                <a:spcPct val="95000"/>
              </a:lnSpc>
              <a:spcBef>
                <a:spcPts val="1433"/>
              </a:spcBef>
              <a:spcAft>
                <a:spcPct val="0"/>
              </a:spcAft>
              <a:buClrTx/>
              <a:buSzPct val="90000"/>
              <a:buFont typeface="Arial" charset="0"/>
              <a:buChar char="•"/>
              <a:defRPr lang="en-US" sz="2400" kern="1200" dirty="0">
                <a:solidFill>
                  <a:schemeClr val="tx1"/>
                </a:solidFill>
                <a:latin typeface="+mn-lt"/>
                <a:ea typeface="ＭＳ Ｐゴシック" charset="0"/>
                <a:cs typeface="CiscoSans"/>
              </a:defRPr>
            </a:lvl1pPr>
            <a:lvl2pPr marL="457200" indent="-227013" algn="l" defTabSz="912276" rtl="0" eaLnBrk="1" fontAlgn="base" hangingPunct="1">
              <a:lnSpc>
                <a:spcPct val="95000"/>
              </a:lnSpc>
              <a:spcBef>
                <a:spcPts val="800"/>
              </a:spcBef>
              <a:spcAft>
                <a:spcPct val="0"/>
              </a:spcAft>
              <a:buClrTx/>
              <a:buFont typeface="Arial" charset="0"/>
              <a:buChar char="•"/>
              <a:defRPr lang="en-US" sz="2000" kern="1200" dirty="0">
                <a:solidFill>
                  <a:schemeClr val="tx1"/>
                </a:solidFill>
                <a:latin typeface="+mn-lt"/>
                <a:ea typeface="ＭＳ Ｐゴシック" charset="0"/>
                <a:cs typeface="CiscoSans"/>
              </a:defRPr>
            </a:lvl2pPr>
            <a:lvl3pPr marL="569913" indent="-230188" algn="l" defTabSz="912276" rtl="0" eaLnBrk="1" fontAlgn="base" hangingPunct="1">
              <a:lnSpc>
                <a:spcPct val="95000"/>
              </a:lnSpc>
              <a:spcBef>
                <a:spcPts val="833"/>
              </a:spcBef>
              <a:spcAft>
                <a:spcPct val="0"/>
              </a:spcAft>
              <a:buClrTx/>
              <a:buFont typeface="Arial" charset="0"/>
              <a:buChar char="•"/>
              <a:defRPr lang="en-US" sz="1800" kern="1200" dirty="0">
                <a:solidFill>
                  <a:schemeClr val="tx1"/>
                </a:solidFill>
                <a:latin typeface="+mn-lt"/>
                <a:ea typeface="ＭＳ Ｐゴシック" charset="0"/>
                <a:cs typeface="CiscoSans"/>
              </a:defRPr>
            </a:lvl3pPr>
            <a:lvl4pPr marL="687388" indent="-230188" algn="l" defTabSz="912276" rtl="0" eaLnBrk="1" fontAlgn="base" hangingPunct="1">
              <a:lnSpc>
                <a:spcPct val="95000"/>
              </a:lnSpc>
              <a:spcBef>
                <a:spcPts val="833"/>
              </a:spcBef>
              <a:spcAft>
                <a:spcPct val="0"/>
              </a:spcAft>
              <a:buClrTx/>
              <a:buFont typeface="Arial" charset="0"/>
              <a:buChar char="•"/>
              <a:defRPr lang="en-US" sz="1600" kern="1200" dirty="0">
                <a:solidFill>
                  <a:schemeClr val="tx1"/>
                </a:solidFill>
                <a:latin typeface="+mn-lt"/>
                <a:ea typeface="ＭＳ Ｐゴシック" charset="0"/>
                <a:cs typeface="CiscoSans"/>
              </a:defRPr>
            </a:lvl4pPr>
            <a:lvl5pPr marL="801688" indent="-231775" algn="l" defTabSz="912276" rtl="0" eaLnBrk="1" fontAlgn="base" hangingPunct="1">
              <a:lnSpc>
                <a:spcPct val="95000"/>
              </a:lnSpc>
              <a:spcBef>
                <a:spcPts val="833"/>
              </a:spcBef>
              <a:spcAft>
                <a:spcPct val="0"/>
              </a:spcAft>
              <a:buClrTx/>
              <a:buFont typeface="Arial" charset="0"/>
              <a:buChar char="•"/>
              <a:defRPr lang="en-US" sz="1400" kern="1200" dirty="0">
                <a:solidFill>
                  <a:schemeClr val="tx1"/>
                </a:solidFill>
                <a:latin typeface="+mn-lt"/>
                <a:ea typeface="ＭＳ Ｐゴシック" charset="0"/>
                <a:cs typeface="CiscoSans"/>
              </a:defRPr>
            </a:lvl5pPr>
            <a:lvl6pPr marL="1151798" indent="-228592" algn="l" defTabSz="914362" rtl="0" eaLnBrk="1" latinLnBrk="0" hangingPunct="1">
              <a:spcBef>
                <a:spcPts val="800"/>
              </a:spcBef>
              <a:buFont typeface="Arial" pitchFamily="34" charset="0"/>
              <a:buChar char="•"/>
              <a:defRPr sz="1200" kern="1200" baseline="0">
                <a:solidFill>
                  <a:schemeClr val="tx1"/>
                </a:solidFill>
                <a:latin typeface="+mn-lt"/>
                <a:ea typeface="+mn-ea"/>
                <a:cs typeface="+mn-cs"/>
              </a:defRPr>
            </a:lvl6pPr>
            <a:lvl7pPr marL="1247781" indent="-228561" algn="l" defTabSz="914362" rtl="0" eaLnBrk="1" latinLnBrk="0" hangingPunct="1">
              <a:spcBef>
                <a:spcPts val="800"/>
              </a:spcBef>
              <a:buFont typeface="Arial" pitchFamily="34" charset="0"/>
              <a:buChar char="•"/>
              <a:defRPr sz="1067" kern="1200" baseline="0">
                <a:solidFill>
                  <a:schemeClr val="tx1"/>
                </a:solidFill>
                <a:latin typeface="+mn-lt"/>
                <a:ea typeface="+mn-ea"/>
                <a:cs typeface="+mn-cs"/>
              </a:defRPr>
            </a:lvl7pPr>
            <a:lvl8pPr marL="3200267" indent="0" algn="l" defTabSz="914362" rtl="0" eaLnBrk="1" latinLnBrk="0" hangingPunct="1">
              <a:spcBef>
                <a:spcPct val="20000"/>
              </a:spcBef>
              <a:buFont typeface="Arial" pitchFamily="34" charset="0"/>
              <a:buNone/>
              <a:defRPr sz="2000" kern="1200">
                <a:solidFill>
                  <a:schemeClr val="tx1"/>
                </a:solidFill>
                <a:latin typeface="+mn-lt"/>
                <a:ea typeface="+mn-ea"/>
                <a:cs typeface="+mn-cs"/>
              </a:defRPr>
            </a:lvl8pPr>
            <a:lvl9pPr marL="3886038" indent="-228592"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N" sz="1200" b="1" u="sng">
                <a:ea typeface="ＭＳ Ｐゴシック"/>
                <a:cs typeface="CiscoSansTT Light"/>
              </a:rPr>
              <a:t>Story Walkthrough:</a:t>
            </a:r>
          </a:p>
          <a:p>
            <a:pPr marL="285750" indent="-285750">
              <a:buFont typeface="Arial" panose="020B0604020202020204" pitchFamily="34" charset="0"/>
              <a:buChar char="•"/>
            </a:pPr>
            <a:endParaRPr lang="en-IN" sz="1200"/>
          </a:p>
          <a:p>
            <a:r>
              <a:rPr lang="en-IN" sz="1200" b="1" u="sng">
                <a:ea typeface="ＭＳ Ｐゴシック"/>
                <a:cs typeface="CiscoSansTT Light"/>
              </a:rPr>
              <a:t>Behind the scenes:</a:t>
            </a:r>
          </a:p>
          <a:p>
            <a:pPr marL="285750" indent="-285750">
              <a:buFont typeface="Arial" panose="020B0604020202020204" pitchFamily="34" charset="0"/>
              <a:buChar char="•"/>
            </a:pPr>
            <a:endParaRPr lang="en-IN" sz="1200"/>
          </a:p>
        </p:txBody>
      </p:sp>
      <p:sp>
        <p:nvSpPr>
          <p:cNvPr id="4" name="Text Placeholder 6">
            <a:extLst>
              <a:ext uri="{FF2B5EF4-FFF2-40B4-BE49-F238E27FC236}">
                <a16:creationId xmlns:a16="http://schemas.microsoft.com/office/drawing/2014/main" id="{B6C7624F-77B5-8A00-D2AF-2B4F330E0DEC}"/>
              </a:ext>
            </a:extLst>
          </p:cNvPr>
          <p:cNvSpPr txBox="1">
            <a:spLocks/>
          </p:cNvSpPr>
          <p:nvPr/>
        </p:nvSpPr>
        <p:spPr>
          <a:xfrm>
            <a:off x="6399977" y="2554356"/>
            <a:ext cx="5166360" cy="3369365"/>
          </a:xfrm>
          <a:prstGeom prst="rect">
            <a:avLst/>
          </a:prstGeom>
        </p:spPr>
        <p:txBody>
          <a:bodyPr vert="horz" lIns="45720" tIns="45720" rIns="45720" bIns="45720" rtlCol="0" anchor="t">
            <a:noAutofit/>
          </a:bodyPr>
          <a:lstStyle>
            <a:lvl1pPr marL="226482" indent="-226482" algn="l" defTabSz="912276" rtl="0" eaLnBrk="1" fontAlgn="base" hangingPunct="1">
              <a:lnSpc>
                <a:spcPct val="95000"/>
              </a:lnSpc>
              <a:spcBef>
                <a:spcPts val="1433"/>
              </a:spcBef>
              <a:spcAft>
                <a:spcPct val="0"/>
              </a:spcAft>
              <a:buClrTx/>
              <a:buSzPct val="90000"/>
              <a:buFont typeface="Arial" charset="0"/>
              <a:buChar char="•"/>
              <a:defRPr lang="en-US" sz="2400" kern="1200" dirty="0">
                <a:solidFill>
                  <a:schemeClr val="tx1"/>
                </a:solidFill>
                <a:latin typeface="+mn-lt"/>
                <a:ea typeface="ＭＳ Ｐゴシック" charset="0"/>
                <a:cs typeface="CiscoSans"/>
              </a:defRPr>
            </a:lvl1pPr>
            <a:lvl2pPr marL="457200" indent="-227013" algn="l" defTabSz="912276" rtl="0" eaLnBrk="1" fontAlgn="base" hangingPunct="1">
              <a:lnSpc>
                <a:spcPct val="95000"/>
              </a:lnSpc>
              <a:spcBef>
                <a:spcPts val="800"/>
              </a:spcBef>
              <a:spcAft>
                <a:spcPct val="0"/>
              </a:spcAft>
              <a:buClrTx/>
              <a:buFont typeface="Arial" charset="0"/>
              <a:buChar char="•"/>
              <a:defRPr lang="en-US" sz="2000" kern="1200" dirty="0">
                <a:solidFill>
                  <a:schemeClr val="tx1"/>
                </a:solidFill>
                <a:latin typeface="+mn-lt"/>
                <a:ea typeface="ＭＳ Ｐゴシック" charset="0"/>
                <a:cs typeface="CiscoSans"/>
              </a:defRPr>
            </a:lvl2pPr>
            <a:lvl3pPr marL="569913" indent="-230188" algn="l" defTabSz="912276" rtl="0" eaLnBrk="1" fontAlgn="base" hangingPunct="1">
              <a:lnSpc>
                <a:spcPct val="95000"/>
              </a:lnSpc>
              <a:spcBef>
                <a:spcPts val="833"/>
              </a:spcBef>
              <a:spcAft>
                <a:spcPct val="0"/>
              </a:spcAft>
              <a:buClrTx/>
              <a:buFont typeface="Arial" charset="0"/>
              <a:buChar char="•"/>
              <a:defRPr lang="en-US" sz="1800" kern="1200" dirty="0">
                <a:solidFill>
                  <a:schemeClr val="tx1"/>
                </a:solidFill>
                <a:latin typeface="+mn-lt"/>
                <a:ea typeface="ＭＳ Ｐゴシック" charset="0"/>
                <a:cs typeface="CiscoSans"/>
              </a:defRPr>
            </a:lvl3pPr>
            <a:lvl4pPr marL="687388" indent="-230188" algn="l" defTabSz="912276" rtl="0" eaLnBrk="1" fontAlgn="base" hangingPunct="1">
              <a:lnSpc>
                <a:spcPct val="95000"/>
              </a:lnSpc>
              <a:spcBef>
                <a:spcPts val="833"/>
              </a:spcBef>
              <a:spcAft>
                <a:spcPct val="0"/>
              </a:spcAft>
              <a:buClrTx/>
              <a:buFont typeface="Arial" charset="0"/>
              <a:buChar char="•"/>
              <a:defRPr lang="en-US" sz="1600" kern="1200" dirty="0">
                <a:solidFill>
                  <a:schemeClr val="tx1"/>
                </a:solidFill>
                <a:latin typeface="+mn-lt"/>
                <a:ea typeface="ＭＳ Ｐゴシック" charset="0"/>
                <a:cs typeface="CiscoSans"/>
              </a:defRPr>
            </a:lvl4pPr>
            <a:lvl5pPr marL="801688" indent="-231775" algn="l" defTabSz="912276" rtl="0" eaLnBrk="1" fontAlgn="base" hangingPunct="1">
              <a:lnSpc>
                <a:spcPct val="95000"/>
              </a:lnSpc>
              <a:spcBef>
                <a:spcPts val="833"/>
              </a:spcBef>
              <a:spcAft>
                <a:spcPct val="0"/>
              </a:spcAft>
              <a:buClrTx/>
              <a:buFont typeface="Arial" charset="0"/>
              <a:buChar char="•"/>
              <a:defRPr lang="en-US" sz="1400" kern="1200" dirty="0">
                <a:solidFill>
                  <a:schemeClr val="tx1"/>
                </a:solidFill>
                <a:latin typeface="+mn-lt"/>
                <a:ea typeface="ＭＳ Ｐゴシック" charset="0"/>
                <a:cs typeface="CiscoSans"/>
              </a:defRPr>
            </a:lvl5pPr>
            <a:lvl6pPr marL="1151798" indent="-228592" algn="l" defTabSz="914362" rtl="0" eaLnBrk="1" latinLnBrk="0" hangingPunct="1">
              <a:spcBef>
                <a:spcPts val="800"/>
              </a:spcBef>
              <a:buFont typeface="Arial" pitchFamily="34" charset="0"/>
              <a:buChar char="•"/>
              <a:defRPr sz="1200" kern="1200" baseline="0">
                <a:solidFill>
                  <a:schemeClr val="tx1"/>
                </a:solidFill>
                <a:latin typeface="+mn-lt"/>
                <a:ea typeface="+mn-ea"/>
                <a:cs typeface="+mn-cs"/>
              </a:defRPr>
            </a:lvl6pPr>
            <a:lvl7pPr marL="1247781" indent="-228561" algn="l" defTabSz="914362" rtl="0" eaLnBrk="1" latinLnBrk="0" hangingPunct="1">
              <a:spcBef>
                <a:spcPts val="800"/>
              </a:spcBef>
              <a:buFont typeface="Arial" pitchFamily="34" charset="0"/>
              <a:buChar char="•"/>
              <a:defRPr sz="1067" kern="1200" baseline="0">
                <a:solidFill>
                  <a:schemeClr val="tx1"/>
                </a:solidFill>
                <a:latin typeface="+mn-lt"/>
                <a:ea typeface="+mn-ea"/>
                <a:cs typeface="+mn-cs"/>
              </a:defRPr>
            </a:lvl7pPr>
            <a:lvl8pPr marL="3200267" indent="0" algn="l" defTabSz="914362" rtl="0" eaLnBrk="1" latinLnBrk="0" hangingPunct="1">
              <a:spcBef>
                <a:spcPct val="20000"/>
              </a:spcBef>
              <a:buFont typeface="Arial" pitchFamily="34" charset="0"/>
              <a:buNone/>
              <a:defRPr sz="2000" kern="1200">
                <a:solidFill>
                  <a:schemeClr val="tx1"/>
                </a:solidFill>
                <a:latin typeface="+mn-lt"/>
                <a:ea typeface="+mn-ea"/>
                <a:cs typeface="+mn-cs"/>
              </a:defRPr>
            </a:lvl8pPr>
            <a:lvl9pPr marL="3886038" indent="-228592"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N" sz="1200" b="1" u="sng">
                <a:ea typeface="ＭＳ Ｐゴシック"/>
                <a:cs typeface="CiscoSansTT Light"/>
              </a:rPr>
              <a:t>Visuals:</a:t>
            </a:r>
          </a:p>
          <a:p>
            <a:pPr marL="285750" indent="-285750">
              <a:buFont typeface="Arial" panose="020B0604020202020204" pitchFamily="34" charset="0"/>
              <a:buChar char="•"/>
            </a:pPr>
            <a:r>
              <a:rPr lang="en-IN" sz="1200" err="1">
                <a:ea typeface="ＭＳ Ｐゴシック"/>
                <a:cs typeface="CiscoSansTT Light"/>
              </a:rPr>
              <a:t>AppD</a:t>
            </a:r>
            <a:r>
              <a:rPr lang="en-IN" sz="1200">
                <a:ea typeface="ＭＳ Ｐゴシック"/>
                <a:cs typeface="CiscoSansTT Light"/>
              </a:rPr>
              <a:t> screenshot</a:t>
            </a:r>
          </a:p>
        </p:txBody>
      </p:sp>
      <p:sp>
        <p:nvSpPr>
          <p:cNvPr id="5" name="Rectangle 4">
            <a:extLst>
              <a:ext uri="{FF2B5EF4-FFF2-40B4-BE49-F238E27FC236}">
                <a16:creationId xmlns:a16="http://schemas.microsoft.com/office/drawing/2014/main" id="{B18D621F-B7FB-8C49-0C86-9781AB988D5D}"/>
              </a:ext>
            </a:extLst>
          </p:cNvPr>
          <p:cNvSpPr/>
          <p:nvPr/>
        </p:nvSpPr>
        <p:spPr>
          <a:xfrm>
            <a:off x="8025283" y="357809"/>
            <a:ext cx="4320209" cy="57647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a:t>Keshav/Felix to update</a:t>
            </a:r>
          </a:p>
        </p:txBody>
      </p:sp>
    </p:spTree>
    <p:extLst>
      <p:ext uri="{BB962C8B-B14F-4D97-AF65-F5344CB8AC3E}">
        <p14:creationId xmlns:p14="http://schemas.microsoft.com/office/powerpoint/2010/main" val="346662941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0868A-EC49-C968-6021-1CA4EE26A7D2}"/>
              </a:ext>
            </a:extLst>
          </p:cNvPr>
          <p:cNvSpPr>
            <a:spLocks noGrp="1"/>
          </p:cNvSpPr>
          <p:nvPr>
            <p:ph type="ctrTitle"/>
          </p:nvPr>
        </p:nvSpPr>
        <p:spPr>
          <a:xfrm>
            <a:off x="494833" y="249671"/>
            <a:ext cx="10232136" cy="637377"/>
          </a:xfrm>
        </p:spPr>
        <p:txBody>
          <a:bodyPr/>
          <a:lstStyle/>
          <a:p>
            <a:r>
              <a:rPr lang="en-GB"/>
              <a:t>Scenario: FSO Tools with Hybrid cloud </a:t>
            </a:r>
          </a:p>
        </p:txBody>
      </p:sp>
    </p:spTree>
    <p:extLst>
      <p:ext uri="{BB962C8B-B14F-4D97-AF65-F5344CB8AC3E}">
        <p14:creationId xmlns:p14="http://schemas.microsoft.com/office/powerpoint/2010/main" val="396623553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084DFDC-62CD-DDC4-3156-27F94BA8DD23}"/>
              </a:ext>
            </a:extLst>
          </p:cNvPr>
          <p:cNvSpPr>
            <a:spLocks noGrp="1"/>
          </p:cNvSpPr>
          <p:nvPr>
            <p:ph type="ctrTitle"/>
          </p:nvPr>
        </p:nvSpPr>
        <p:spPr/>
        <p:txBody>
          <a:bodyPr/>
          <a:lstStyle/>
          <a:p>
            <a:r>
              <a:rPr lang="en-US"/>
              <a:t>Introduction</a:t>
            </a:r>
          </a:p>
        </p:txBody>
      </p:sp>
    </p:spTree>
    <p:extLst>
      <p:ext uri="{BB962C8B-B14F-4D97-AF65-F5344CB8AC3E}">
        <p14:creationId xmlns:p14="http://schemas.microsoft.com/office/powerpoint/2010/main" val="363248640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54508470-2DDE-6C2A-89B8-CED662F38DCC}"/>
              </a:ext>
            </a:extLst>
          </p:cNvPr>
          <p:cNvSpPr>
            <a:spLocks noGrp="1"/>
          </p:cNvSpPr>
          <p:nvPr>
            <p:ph type="body" sz="quarter" idx="20"/>
          </p:nvPr>
        </p:nvSpPr>
        <p:spPr/>
        <p:txBody>
          <a:bodyPr/>
          <a:lstStyle/>
          <a:p>
            <a:r>
              <a:rPr lang="en-US" sz="2000"/>
              <a:t>Samantha</a:t>
            </a:r>
          </a:p>
          <a:p>
            <a:r>
              <a:rPr lang="en-US" sz="1400"/>
              <a:t>Manager, IT Operations</a:t>
            </a:r>
          </a:p>
        </p:txBody>
      </p:sp>
      <p:sp>
        <p:nvSpPr>
          <p:cNvPr id="13" name="Text Placeholder 12">
            <a:extLst>
              <a:ext uri="{FF2B5EF4-FFF2-40B4-BE49-F238E27FC236}">
                <a16:creationId xmlns:a16="http://schemas.microsoft.com/office/drawing/2014/main" id="{B69FEFE4-66B9-542C-27F3-E0D57921A938}"/>
              </a:ext>
            </a:extLst>
          </p:cNvPr>
          <p:cNvSpPr>
            <a:spLocks noGrp="1"/>
          </p:cNvSpPr>
          <p:nvPr>
            <p:ph type="body" sz="quarter" idx="22"/>
          </p:nvPr>
        </p:nvSpPr>
        <p:spPr/>
        <p:txBody>
          <a:bodyPr/>
          <a:lstStyle/>
          <a:p>
            <a:r>
              <a:rPr lang="en-US" sz="2000"/>
              <a:t>Michael</a:t>
            </a:r>
          </a:p>
          <a:p>
            <a:r>
              <a:rPr lang="en-US" sz="1400"/>
              <a:t>Customer / End User</a:t>
            </a:r>
          </a:p>
        </p:txBody>
      </p:sp>
      <p:sp>
        <p:nvSpPr>
          <p:cNvPr id="10" name="Picture Placeholder 9">
            <a:extLst>
              <a:ext uri="{FF2B5EF4-FFF2-40B4-BE49-F238E27FC236}">
                <a16:creationId xmlns:a16="http://schemas.microsoft.com/office/drawing/2014/main" id="{C6C13A1F-42B7-D1DF-1D24-40153A05E6E5}"/>
              </a:ext>
            </a:extLst>
          </p:cNvPr>
          <p:cNvSpPr>
            <a:spLocks noGrp="1"/>
          </p:cNvSpPr>
          <p:nvPr>
            <p:ph type="pic" sz="quarter" idx="10"/>
          </p:nvPr>
        </p:nvSpPr>
        <p:spPr/>
      </p:sp>
      <p:sp>
        <p:nvSpPr>
          <p:cNvPr id="14" name="Picture Placeholder 13">
            <a:extLst>
              <a:ext uri="{FF2B5EF4-FFF2-40B4-BE49-F238E27FC236}">
                <a16:creationId xmlns:a16="http://schemas.microsoft.com/office/drawing/2014/main" id="{7B9F2107-41CA-8480-740A-FAF3A08AD983}"/>
              </a:ext>
            </a:extLst>
          </p:cNvPr>
          <p:cNvSpPr>
            <a:spLocks noGrp="1"/>
          </p:cNvSpPr>
          <p:nvPr>
            <p:ph type="pic" sz="quarter" idx="24"/>
          </p:nvPr>
        </p:nvSpPr>
        <p:spPr/>
      </p:sp>
      <p:sp>
        <p:nvSpPr>
          <p:cNvPr id="15" name="Picture Placeholder 14">
            <a:extLst>
              <a:ext uri="{FF2B5EF4-FFF2-40B4-BE49-F238E27FC236}">
                <a16:creationId xmlns:a16="http://schemas.microsoft.com/office/drawing/2014/main" id="{68325C6C-410C-6523-23E7-2B0641639952}"/>
              </a:ext>
            </a:extLst>
          </p:cNvPr>
          <p:cNvSpPr>
            <a:spLocks noGrp="1"/>
          </p:cNvSpPr>
          <p:nvPr>
            <p:ph type="pic" sz="quarter" idx="25"/>
          </p:nvPr>
        </p:nvSpPr>
        <p:spPr/>
      </p:sp>
      <p:sp>
        <p:nvSpPr>
          <p:cNvPr id="11" name="Text Placeholder 10">
            <a:extLst>
              <a:ext uri="{FF2B5EF4-FFF2-40B4-BE49-F238E27FC236}">
                <a16:creationId xmlns:a16="http://schemas.microsoft.com/office/drawing/2014/main" id="{C305BEC0-D389-4C2F-F3C3-254B3124AAAD}"/>
              </a:ext>
            </a:extLst>
          </p:cNvPr>
          <p:cNvSpPr>
            <a:spLocks noGrp="1"/>
          </p:cNvSpPr>
          <p:nvPr>
            <p:ph type="body" sz="quarter" idx="15"/>
          </p:nvPr>
        </p:nvSpPr>
        <p:spPr/>
        <p:txBody>
          <a:bodyPr/>
          <a:lstStyle/>
          <a:p>
            <a:pPr marL="285750" indent="-285750">
              <a:buClr>
                <a:srgbClr val="FFC000"/>
              </a:buClr>
              <a:buFont typeface="System Font Regular"/>
              <a:buChar char="😀"/>
            </a:pPr>
            <a:r>
              <a:rPr lang="en-US" sz="1200"/>
              <a:t>Gain a holistic view of IT operations and performance to support business strategy</a:t>
            </a:r>
          </a:p>
          <a:p>
            <a:pPr marL="285750" indent="-285750">
              <a:buClr>
                <a:srgbClr val="FFC000"/>
              </a:buClr>
              <a:buFont typeface="System Font Regular"/>
              <a:buChar char="😀"/>
            </a:pPr>
            <a:r>
              <a:rPr lang="en-US" sz="1200"/>
              <a:t>Drive innovation and digital transformation across the organization, technology investments with business strategy and goals</a:t>
            </a:r>
          </a:p>
          <a:p>
            <a:pPr marL="285750" indent="-285750">
              <a:buFont typeface="System Font Regular"/>
              <a:buChar char="😡"/>
            </a:pPr>
            <a:r>
              <a:rPr lang="en-US" sz="1200"/>
              <a:t>Struggling with disparate teams and tools, making it difficult to optimize the tech landscape</a:t>
            </a:r>
          </a:p>
        </p:txBody>
      </p:sp>
      <p:sp>
        <p:nvSpPr>
          <p:cNvPr id="16" name="Text Placeholder 15">
            <a:extLst>
              <a:ext uri="{FF2B5EF4-FFF2-40B4-BE49-F238E27FC236}">
                <a16:creationId xmlns:a16="http://schemas.microsoft.com/office/drawing/2014/main" id="{A69155F2-5548-769C-E6F1-8A5434829C40}"/>
              </a:ext>
            </a:extLst>
          </p:cNvPr>
          <p:cNvSpPr>
            <a:spLocks noGrp="1"/>
          </p:cNvSpPr>
          <p:nvPr>
            <p:ph type="body" sz="quarter" idx="29"/>
          </p:nvPr>
        </p:nvSpPr>
        <p:spPr/>
        <p:txBody>
          <a:bodyPr/>
          <a:lstStyle/>
          <a:p>
            <a:pPr marL="285750" indent="-285750">
              <a:buFont typeface="System Font Regular"/>
              <a:buChar char="😀"/>
            </a:pPr>
            <a:r>
              <a:rPr lang="en-US" sz="1200"/>
              <a:t>Needs visibility into the end-to-end performance of their systems and applications</a:t>
            </a:r>
          </a:p>
          <a:p>
            <a:pPr marL="285750" indent="-285750">
              <a:buFont typeface="System Font Regular"/>
              <a:buChar char="😀"/>
            </a:pPr>
            <a:r>
              <a:rPr lang="en-US" sz="1200"/>
              <a:t>Ensuring systems are meeting Service Level Objectives and avoiding downtime</a:t>
            </a:r>
          </a:p>
          <a:p>
            <a:pPr marL="285750" indent="-285750">
              <a:buFont typeface="System Font Regular"/>
              <a:buChar char="😡"/>
            </a:pPr>
            <a:r>
              <a:rPr lang="en-US" sz="1200"/>
              <a:t>Struggling with siloed teams and fragmented tools, making it hard to correlate data and troubleshoot effectively</a:t>
            </a:r>
          </a:p>
        </p:txBody>
      </p:sp>
      <p:sp>
        <p:nvSpPr>
          <p:cNvPr id="17" name="Text Placeholder 16">
            <a:extLst>
              <a:ext uri="{FF2B5EF4-FFF2-40B4-BE49-F238E27FC236}">
                <a16:creationId xmlns:a16="http://schemas.microsoft.com/office/drawing/2014/main" id="{00A3C1F0-917B-08BA-34BD-8BE2ADB1BCF2}"/>
              </a:ext>
            </a:extLst>
          </p:cNvPr>
          <p:cNvSpPr>
            <a:spLocks noGrp="1"/>
          </p:cNvSpPr>
          <p:nvPr>
            <p:ph type="body" sz="quarter" idx="30"/>
          </p:nvPr>
        </p:nvSpPr>
        <p:spPr/>
        <p:txBody>
          <a:bodyPr/>
          <a:lstStyle/>
          <a:p>
            <a:pPr marL="285750" indent="-285750">
              <a:buFont typeface="System Font Regular"/>
              <a:buChar char="😀"/>
            </a:pPr>
            <a:r>
              <a:rPr lang="en-US" sz="1200"/>
              <a:t>Needs the applications he uses to be responsive and reliable</a:t>
            </a:r>
          </a:p>
          <a:p>
            <a:pPr marL="285750" indent="-285750">
              <a:buFont typeface="System Font Regular"/>
              <a:buChar char="😀"/>
            </a:pPr>
            <a:r>
              <a:rPr lang="en-US" sz="1200"/>
              <a:t>Appreciates information as to where any issues may originate (e.g., local internet issue vs. platform outage)</a:t>
            </a:r>
          </a:p>
          <a:p>
            <a:pPr marL="285750" indent="-285750">
              <a:buFont typeface="System Font Regular"/>
              <a:buChar char="😡"/>
            </a:pPr>
            <a:r>
              <a:rPr lang="en-US" sz="1200"/>
              <a:t>Finds engaging support ineffective as the time from reporting his specific issue to an overall solution is too long</a:t>
            </a:r>
          </a:p>
        </p:txBody>
      </p:sp>
      <p:sp>
        <p:nvSpPr>
          <p:cNvPr id="18" name="Text Placeholder 17">
            <a:extLst>
              <a:ext uri="{FF2B5EF4-FFF2-40B4-BE49-F238E27FC236}">
                <a16:creationId xmlns:a16="http://schemas.microsoft.com/office/drawing/2014/main" id="{3C714031-1587-6F8A-647C-5641CABB8A59}"/>
              </a:ext>
            </a:extLst>
          </p:cNvPr>
          <p:cNvSpPr>
            <a:spLocks noGrp="1"/>
          </p:cNvSpPr>
          <p:nvPr>
            <p:ph type="body" sz="quarter" idx="31"/>
          </p:nvPr>
        </p:nvSpPr>
        <p:spPr/>
        <p:txBody>
          <a:bodyPr/>
          <a:lstStyle/>
          <a:p>
            <a:r>
              <a:rPr lang="en-US" sz="2000"/>
              <a:t>Jack</a:t>
            </a:r>
          </a:p>
          <a:p>
            <a:r>
              <a:rPr lang="en-US" sz="1400"/>
              <a:t>Leadership</a:t>
            </a:r>
            <a:endParaRPr lang="en-US" sz="1600"/>
          </a:p>
        </p:txBody>
      </p:sp>
      <p:pic>
        <p:nvPicPr>
          <p:cNvPr id="19" name="Graphic 18">
            <a:extLst>
              <a:ext uri="{FF2B5EF4-FFF2-40B4-BE49-F238E27FC236}">
                <a16:creationId xmlns:a16="http://schemas.microsoft.com/office/drawing/2014/main" id="{26693297-F511-DB1C-C97C-9C727BB97E7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59394" y="1122919"/>
            <a:ext cx="1024772" cy="1086879"/>
          </a:xfrm>
          <a:prstGeom prst="rect">
            <a:avLst/>
          </a:prstGeom>
        </p:spPr>
      </p:pic>
      <p:pic>
        <p:nvPicPr>
          <p:cNvPr id="20" name="Graphic 19">
            <a:extLst>
              <a:ext uri="{FF2B5EF4-FFF2-40B4-BE49-F238E27FC236}">
                <a16:creationId xmlns:a16="http://schemas.microsoft.com/office/drawing/2014/main" id="{4816B50A-8CF9-7264-FE3B-FC9DDDBBAB3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086661" y="1122920"/>
            <a:ext cx="1024772" cy="1086879"/>
          </a:xfrm>
          <a:prstGeom prst="rect">
            <a:avLst/>
          </a:prstGeom>
        </p:spPr>
      </p:pic>
      <p:pic>
        <p:nvPicPr>
          <p:cNvPr id="21" name="Graphic 20">
            <a:extLst>
              <a:ext uri="{FF2B5EF4-FFF2-40B4-BE49-F238E27FC236}">
                <a16:creationId xmlns:a16="http://schemas.microsoft.com/office/drawing/2014/main" id="{8A5D31DC-49EA-145C-DF04-70EE6ECF4A0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41499" y="1122920"/>
            <a:ext cx="1024773" cy="1086880"/>
          </a:xfrm>
          <a:prstGeom prst="rect">
            <a:avLst/>
          </a:prstGeom>
        </p:spPr>
      </p:pic>
    </p:spTree>
    <p:extLst>
      <p:ext uri="{BB962C8B-B14F-4D97-AF65-F5344CB8AC3E}">
        <p14:creationId xmlns:p14="http://schemas.microsoft.com/office/powerpoint/2010/main" val="19798312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54508470-2DDE-6C2A-89B8-CED662F38DCC}"/>
              </a:ext>
            </a:extLst>
          </p:cNvPr>
          <p:cNvSpPr>
            <a:spLocks noGrp="1"/>
          </p:cNvSpPr>
          <p:nvPr>
            <p:ph type="body" sz="quarter" idx="20"/>
          </p:nvPr>
        </p:nvSpPr>
        <p:spPr/>
        <p:txBody>
          <a:bodyPr/>
          <a:lstStyle/>
          <a:p>
            <a:r>
              <a:rPr lang="en-US" sz="2000"/>
              <a:t>Emily</a:t>
            </a:r>
          </a:p>
          <a:p>
            <a:r>
              <a:rPr lang="en-US" sz="1400"/>
              <a:t>DevOps Engineer / SRE, Support</a:t>
            </a:r>
          </a:p>
        </p:txBody>
      </p:sp>
      <p:sp>
        <p:nvSpPr>
          <p:cNvPr id="13" name="Text Placeholder 12">
            <a:extLst>
              <a:ext uri="{FF2B5EF4-FFF2-40B4-BE49-F238E27FC236}">
                <a16:creationId xmlns:a16="http://schemas.microsoft.com/office/drawing/2014/main" id="{B69FEFE4-66B9-542C-27F3-E0D57921A938}"/>
              </a:ext>
            </a:extLst>
          </p:cNvPr>
          <p:cNvSpPr>
            <a:spLocks noGrp="1"/>
          </p:cNvSpPr>
          <p:nvPr>
            <p:ph type="body" sz="quarter" idx="22"/>
          </p:nvPr>
        </p:nvSpPr>
        <p:spPr/>
        <p:txBody>
          <a:bodyPr/>
          <a:lstStyle/>
          <a:p>
            <a:r>
              <a:rPr lang="en-US" sz="2000"/>
              <a:t>David</a:t>
            </a:r>
          </a:p>
          <a:p>
            <a:r>
              <a:rPr lang="en-US" sz="1400"/>
              <a:t>IT Auditor, Corporate Compliance</a:t>
            </a:r>
          </a:p>
        </p:txBody>
      </p:sp>
      <p:sp>
        <p:nvSpPr>
          <p:cNvPr id="10" name="Picture Placeholder 9">
            <a:extLst>
              <a:ext uri="{FF2B5EF4-FFF2-40B4-BE49-F238E27FC236}">
                <a16:creationId xmlns:a16="http://schemas.microsoft.com/office/drawing/2014/main" id="{C6C13A1F-42B7-D1DF-1D24-40153A05E6E5}"/>
              </a:ext>
            </a:extLst>
          </p:cNvPr>
          <p:cNvSpPr>
            <a:spLocks noGrp="1"/>
          </p:cNvSpPr>
          <p:nvPr>
            <p:ph type="pic" sz="quarter" idx="10"/>
          </p:nvPr>
        </p:nvSpPr>
        <p:spPr/>
      </p:sp>
      <p:sp>
        <p:nvSpPr>
          <p:cNvPr id="14" name="Picture Placeholder 13">
            <a:extLst>
              <a:ext uri="{FF2B5EF4-FFF2-40B4-BE49-F238E27FC236}">
                <a16:creationId xmlns:a16="http://schemas.microsoft.com/office/drawing/2014/main" id="{7B9F2107-41CA-8480-740A-FAF3A08AD983}"/>
              </a:ext>
            </a:extLst>
          </p:cNvPr>
          <p:cNvSpPr>
            <a:spLocks noGrp="1"/>
          </p:cNvSpPr>
          <p:nvPr>
            <p:ph type="pic" sz="quarter" idx="24"/>
          </p:nvPr>
        </p:nvSpPr>
        <p:spPr/>
      </p:sp>
      <p:sp>
        <p:nvSpPr>
          <p:cNvPr id="11" name="Text Placeholder 10">
            <a:extLst>
              <a:ext uri="{FF2B5EF4-FFF2-40B4-BE49-F238E27FC236}">
                <a16:creationId xmlns:a16="http://schemas.microsoft.com/office/drawing/2014/main" id="{C305BEC0-D389-4C2F-F3C3-254B3124AAAD}"/>
              </a:ext>
            </a:extLst>
          </p:cNvPr>
          <p:cNvSpPr>
            <a:spLocks noGrp="1"/>
          </p:cNvSpPr>
          <p:nvPr>
            <p:ph type="body" sz="quarter" idx="15"/>
          </p:nvPr>
        </p:nvSpPr>
        <p:spPr/>
        <p:txBody>
          <a:bodyPr/>
          <a:lstStyle/>
          <a:p>
            <a:pPr marL="285750" indent="-285750">
              <a:buFont typeface="System Font Regular"/>
              <a:buChar char="😀"/>
            </a:pPr>
            <a:r>
              <a:rPr lang="en-US" sz="1200"/>
              <a:t>Wants to better understand how applications perform in production</a:t>
            </a:r>
          </a:p>
          <a:p>
            <a:pPr marL="285750" indent="-285750">
              <a:buFont typeface="System Font Regular"/>
              <a:buChar char="😀"/>
            </a:pPr>
            <a:r>
              <a:rPr lang="en-US" sz="1200"/>
              <a:t>Save time identifying root causes of issues to maintain high customer satisfaction levels</a:t>
            </a:r>
          </a:p>
          <a:p>
            <a:pPr marL="285750" indent="-285750">
              <a:buFont typeface="System Font Regular"/>
              <a:buChar char="😡"/>
            </a:pPr>
            <a:r>
              <a:rPr lang="en-US" sz="1200"/>
              <a:t>Lack of context due to fragmented logging and performance reporting on a component basis</a:t>
            </a:r>
          </a:p>
          <a:p>
            <a:endParaRPr lang="en-US" sz="1200"/>
          </a:p>
        </p:txBody>
      </p:sp>
      <p:sp>
        <p:nvSpPr>
          <p:cNvPr id="16" name="Text Placeholder 15">
            <a:extLst>
              <a:ext uri="{FF2B5EF4-FFF2-40B4-BE49-F238E27FC236}">
                <a16:creationId xmlns:a16="http://schemas.microsoft.com/office/drawing/2014/main" id="{A69155F2-5548-769C-E6F1-8A5434829C40}"/>
              </a:ext>
            </a:extLst>
          </p:cNvPr>
          <p:cNvSpPr>
            <a:spLocks noGrp="1"/>
          </p:cNvSpPr>
          <p:nvPr>
            <p:ph type="body" sz="quarter" idx="29"/>
          </p:nvPr>
        </p:nvSpPr>
        <p:spPr/>
        <p:txBody>
          <a:bodyPr/>
          <a:lstStyle/>
          <a:p>
            <a:pPr marL="285750" indent="-285750">
              <a:buFont typeface="System Font Regular"/>
              <a:buChar char="😀"/>
            </a:pPr>
            <a:r>
              <a:rPr lang="en-US" sz="1200"/>
              <a:t>Wants to spend less time hunting down errors and performance issues and get to fixing them as quickly as possible</a:t>
            </a:r>
          </a:p>
          <a:p>
            <a:pPr marL="285750" indent="-285750">
              <a:buFont typeface="System Font Regular"/>
              <a:buChar char="😀"/>
            </a:pPr>
            <a:r>
              <a:rPr lang="en-US" sz="1200"/>
              <a:t>Needs to balance scaling the application between performance and cost efficiency </a:t>
            </a:r>
          </a:p>
          <a:p>
            <a:pPr marL="285750" indent="-285750">
              <a:buFont typeface="System Font Regular"/>
              <a:buChar char="😡"/>
            </a:pPr>
            <a:r>
              <a:rPr lang="en-US" sz="1200"/>
              <a:t>Struggling with too much noise, unspecific information and false positives from existing monitoring solutions</a:t>
            </a:r>
          </a:p>
          <a:p>
            <a:endParaRPr lang="en-US" sz="1200"/>
          </a:p>
        </p:txBody>
      </p:sp>
      <p:sp>
        <p:nvSpPr>
          <p:cNvPr id="17" name="Text Placeholder 16">
            <a:extLst>
              <a:ext uri="{FF2B5EF4-FFF2-40B4-BE49-F238E27FC236}">
                <a16:creationId xmlns:a16="http://schemas.microsoft.com/office/drawing/2014/main" id="{00A3C1F0-917B-08BA-34BD-8BE2ADB1BCF2}"/>
              </a:ext>
            </a:extLst>
          </p:cNvPr>
          <p:cNvSpPr>
            <a:spLocks noGrp="1"/>
          </p:cNvSpPr>
          <p:nvPr>
            <p:ph type="body" sz="quarter" idx="30"/>
          </p:nvPr>
        </p:nvSpPr>
        <p:spPr/>
        <p:txBody>
          <a:bodyPr/>
          <a:lstStyle/>
          <a:p>
            <a:pPr marL="285750" indent="-285750">
              <a:buFont typeface="System Font Regular"/>
              <a:buChar char="😀"/>
            </a:pPr>
            <a:r>
              <a:rPr lang="en-US" sz="1200"/>
              <a:t>Wants to ensure compliance, security and integrity of applications</a:t>
            </a:r>
          </a:p>
          <a:p>
            <a:pPr marL="285750" indent="-285750">
              <a:buFont typeface="System Font Regular"/>
              <a:buChar char="😀"/>
            </a:pPr>
            <a:r>
              <a:rPr lang="en-US" sz="1200"/>
              <a:t>Needs to be able to identify risks and vulnerabilities immediately</a:t>
            </a:r>
          </a:p>
          <a:p>
            <a:pPr marL="285750" indent="-285750">
              <a:buFont typeface="System Font Regular"/>
              <a:buChar char="😡"/>
            </a:pPr>
            <a:r>
              <a:rPr lang="en-US" sz="1200"/>
              <a:t>Finds it hard to deduct compliance related metrics from mostly engineering focused logging and reporting</a:t>
            </a:r>
          </a:p>
          <a:p>
            <a:endParaRPr lang="en-US" sz="1200"/>
          </a:p>
        </p:txBody>
      </p:sp>
      <p:sp>
        <p:nvSpPr>
          <p:cNvPr id="18" name="Text Placeholder 17">
            <a:extLst>
              <a:ext uri="{FF2B5EF4-FFF2-40B4-BE49-F238E27FC236}">
                <a16:creationId xmlns:a16="http://schemas.microsoft.com/office/drawing/2014/main" id="{3C714031-1587-6F8A-647C-5641CABB8A59}"/>
              </a:ext>
            </a:extLst>
          </p:cNvPr>
          <p:cNvSpPr>
            <a:spLocks noGrp="1"/>
          </p:cNvSpPr>
          <p:nvPr>
            <p:ph type="body" sz="quarter" idx="31"/>
          </p:nvPr>
        </p:nvSpPr>
        <p:spPr/>
        <p:txBody>
          <a:bodyPr/>
          <a:lstStyle/>
          <a:p>
            <a:r>
              <a:rPr lang="en-US" sz="2000"/>
              <a:t>Sarah</a:t>
            </a:r>
          </a:p>
          <a:p>
            <a:r>
              <a:rPr lang="en-US" sz="1400"/>
              <a:t>Application Developer</a:t>
            </a:r>
            <a:endParaRPr lang="en-US" sz="1600"/>
          </a:p>
        </p:txBody>
      </p:sp>
      <p:sp>
        <p:nvSpPr>
          <p:cNvPr id="21" name="Picture Placeholder 20">
            <a:extLst>
              <a:ext uri="{FF2B5EF4-FFF2-40B4-BE49-F238E27FC236}">
                <a16:creationId xmlns:a16="http://schemas.microsoft.com/office/drawing/2014/main" id="{F86D1A09-CCBE-923A-29AE-CA838DFEA99B}"/>
              </a:ext>
            </a:extLst>
          </p:cNvPr>
          <p:cNvSpPr>
            <a:spLocks noGrp="1"/>
          </p:cNvSpPr>
          <p:nvPr>
            <p:ph type="pic" sz="quarter" idx="25"/>
          </p:nvPr>
        </p:nvSpPr>
        <p:spPr/>
      </p:sp>
      <p:pic>
        <p:nvPicPr>
          <p:cNvPr id="24" name="Graphic 23">
            <a:extLst>
              <a:ext uri="{FF2B5EF4-FFF2-40B4-BE49-F238E27FC236}">
                <a16:creationId xmlns:a16="http://schemas.microsoft.com/office/drawing/2014/main" id="{89357C23-CCD8-544F-529C-0BC964EA62E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59394" y="1122920"/>
            <a:ext cx="1024772" cy="1086880"/>
          </a:xfrm>
          <a:prstGeom prst="rect">
            <a:avLst/>
          </a:prstGeom>
        </p:spPr>
      </p:pic>
      <p:pic>
        <p:nvPicPr>
          <p:cNvPr id="25" name="Graphic 24">
            <a:extLst>
              <a:ext uri="{FF2B5EF4-FFF2-40B4-BE49-F238E27FC236}">
                <a16:creationId xmlns:a16="http://schemas.microsoft.com/office/drawing/2014/main" id="{B54EDB6C-F417-C31C-FE6E-26CEE316872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32125" y="1133130"/>
            <a:ext cx="1024773" cy="1086880"/>
          </a:xfrm>
          <a:prstGeom prst="rect">
            <a:avLst/>
          </a:prstGeom>
        </p:spPr>
      </p:pic>
      <p:pic>
        <p:nvPicPr>
          <p:cNvPr id="19" name="Graphic 18">
            <a:extLst>
              <a:ext uri="{FF2B5EF4-FFF2-40B4-BE49-F238E27FC236}">
                <a16:creationId xmlns:a16="http://schemas.microsoft.com/office/drawing/2014/main" id="{DF08396A-7FA1-4AF2-8F37-0868932AA91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086661" y="1133130"/>
            <a:ext cx="1024772" cy="1086880"/>
          </a:xfrm>
          <a:prstGeom prst="rect">
            <a:avLst/>
          </a:prstGeom>
        </p:spPr>
      </p:pic>
    </p:spTree>
    <p:extLst>
      <p:ext uri="{BB962C8B-B14F-4D97-AF65-F5344CB8AC3E}">
        <p14:creationId xmlns:p14="http://schemas.microsoft.com/office/powerpoint/2010/main" val="413265625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20122-FB85-BCCD-C82C-3A0C298FC867}"/>
              </a:ext>
            </a:extLst>
          </p:cNvPr>
          <p:cNvSpPr>
            <a:spLocks noGrp="1"/>
          </p:cNvSpPr>
          <p:nvPr>
            <p:ph type="ctrTitle"/>
          </p:nvPr>
        </p:nvSpPr>
        <p:spPr>
          <a:xfrm>
            <a:off x="254570" y="-268215"/>
            <a:ext cx="11045152" cy="1530473"/>
          </a:xfrm>
        </p:spPr>
        <p:txBody>
          <a:bodyPr/>
          <a:lstStyle/>
          <a:p>
            <a:r>
              <a:rPr lang="en-GB" sz="3200"/>
              <a:t>Scenario</a:t>
            </a:r>
            <a:r>
              <a:rPr lang="en-GB" sz="3600"/>
              <a:t>: Self Service and extendable Demo application</a:t>
            </a:r>
          </a:p>
        </p:txBody>
      </p:sp>
      <p:sp>
        <p:nvSpPr>
          <p:cNvPr id="3" name="Text Placeholder 5">
            <a:extLst>
              <a:ext uri="{FF2B5EF4-FFF2-40B4-BE49-F238E27FC236}">
                <a16:creationId xmlns:a16="http://schemas.microsoft.com/office/drawing/2014/main" id="{4C9F3FB7-6E57-23C8-4BE9-4C1C71741FD4}"/>
              </a:ext>
            </a:extLst>
          </p:cNvPr>
          <p:cNvSpPr txBox="1">
            <a:spLocks/>
          </p:cNvSpPr>
          <p:nvPr/>
        </p:nvSpPr>
        <p:spPr>
          <a:xfrm>
            <a:off x="625663" y="1121055"/>
            <a:ext cx="5774314" cy="3730609"/>
          </a:xfrm>
          <a:prstGeom prst="rect">
            <a:avLst/>
          </a:prstGeom>
        </p:spPr>
        <p:txBody>
          <a:bodyPr vert="horz" lIns="45720" tIns="45720" rIns="45720" bIns="45720" rtlCol="0" anchor="t">
            <a:noAutofit/>
          </a:bodyPr>
          <a:lstStyle>
            <a:lvl1pPr marL="226482" indent="-226482" algn="l" defTabSz="912276" rtl="0" eaLnBrk="1" fontAlgn="base" hangingPunct="1">
              <a:lnSpc>
                <a:spcPct val="95000"/>
              </a:lnSpc>
              <a:spcBef>
                <a:spcPts val="1433"/>
              </a:spcBef>
              <a:spcAft>
                <a:spcPct val="0"/>
              </a:spcAft>
              <a:buClrTx/>
              <a:buSzPct val="90000"/>
              <a:buFont typeface="Arial" charset="0"/>
              <a:buChar char="•"/>
              <a:defRPr lang="en-US" sz="2400" kern="1200" dirty="0">
                <a:solidFill>
                  <a:schemeClr val="tx1"/>
                </a:solidFill>
                <a:latin typeface="+mn-lt"/>
                <a:ea typeface="ＭＳ Ｐゴシック" charset="0"/>
                <a:cs typeface="CiscoSans"/>
              </a:defRPr>
            </a:lvl1pPr>
            <a:lvl2pPr marL="457200" indent="-227013" algn="l" defTabSz="912276" rtl="0" eaLnBrk="1" fontAlgn="base" hangingPunct="1">
              <a:lnSpc>
                <a:spcPct val="95000"/>
              </a:lnSpc>
              <a:spcBef>
                <a:spcPts val="800"/>
              </a:spcBef>
              <a:spcAft>
                <a:spcPct val="0"/>
              </a:spcAft>
              <a:buClrTx/>
              <a:buFont typeface="Arial" charset="0"/>
              <a:buChar char="•"/>
              <a:defRPr lang="en-US" sz="2000" kern="1200" dirty="0">
                <a:solidFill>
                  <a:schemeClr val="tx1"/>
                </a:solidFill>
                <a:latin typeface="+mn-lt"/>
                <a:ea typeface="ＭＳ Ｐゴシック" charset="0"/>
                <a:cs typeface="CiscoSans"/>
              </a:defRPr>
            </a:lvl2pPr>
            <a:lvl3pPr marL="569913" indent="-230188" algn="l" defTabSz="912276" rtl="0" eaLnBrk="1" fontAlgn="base" hangingPunct="1">
              <a:lnSpc>
                <a:spcPct val="95000"/>
              </a:lnSpc>
              <a:spcBef>
                <a:spcPts val="833"/>
              </a:spcBef>
              <a:spcAft>
                <a:spcPct val="0"/>
              </a:spcAft>
              <a:buClrTx/>
              <a:buFont typeface="Arial" charset="0"/>
              <a:buChar char="•"/>
              <a:defRPr lang="en-US" sz="1800" kern="1200" dirty="0">
                <a:solidFill>
                  <a:schemeClr val="tx1"/>
                </a:solidFill>
                <a:latin typeface="+mn-lt"/>
                <a:ea typeface="ＭＳ Ｐゴシック" charset="0"/>
                <a:cs typeface="CiscoSans"/>
              </a:defRPr>
            </a:lvl3pPr>
            <a:lvl4pPr marL="687388" indent="-230188" algn="l" defTabSz="912276" rtl="0" eaLnBrk="1" fontAlgn="base" hangingPunct="1">
              <a:lnSpc>
                <a:spcPct val="95000"/>
              </a:lnSpc>
              <a:spcBef>
                <a:spcPts val="833"/>
              </a:spcBef>
              <a:spcAft>
                <a:spcPct val="0"/>
              </a:spcAft>
              <a:buClrTx/>
              <a:buFont typeface="Arial" charset="0"/>
              <a:buChar char="•"/>
              <a:defRPr lang="en-US" sz="1600" kern="1200" dirty="0">
                <a:solidFill>
                  <a:schemeClr val="tx1"/>
                </a:solidFill>
                <a:latin typeface="+mn-lt"/>
                <a:ea typeface="ＭＳ Ｐゴシック" charset="0"/>
                <a:cs typeface="CiscoSans"/>
              </a:defRPr>
            </a:lvl4pPr>
            <a:lvl5pPr marL="801688" indent="-231775" algn="l" defTabSz="912276" rtl="0" eaLnBrk="1" fontAlgn="base" hangingPunct="1">
              <a:lnSpc>
                <a:spcPct val="95000"/>
              </a:lnSpc>
              <a:spcBef>
                <a:spcPts val="833"/>
              </a:spcBef>
              <a:spcAft>
                <a:spcPct val="0"/>
              </a:spcAft>
              <a:buClrTx/>
              <a:buFont typeface="Arial" charset="0"/>
              <a:buChar char="•"/>
              <a:defRPr lang="en-US" sz="1400" kern="1200" dirty="0">
                <a:solidFill>
                  <a:schemeClr val="tx1"/>
                </a:solidFill>
                <a:latin typeface="+mn-lt"/>
                <a:ea typeface="ＭＳ Ｐゴシック" charset="0"/>
                <a:cs typeface="CiscoSans"/>
              </a:defRPr>
            </a:lvl5pPr>
            <a:lvl6pPr marL="1151798" indent="-228592" algn="l" defTabSz="914362" rtl="0" eaLnBrk="1" latinLnBrk="0" hangingPunct="1">
              <a:spcBef>
                <a:spcPts val="800"/>
              </a:spcBef>
              <a:buFont typeface="Arial" pitchFamily="34" charset="0"/>
              <a:buChar char="•"/>
              <a:defRPr sz="1200" kern="1200" baseline="0">
                <a:solidFill>
                  <a:schemeClr val="tx1"/>
                </a:solidFill>
                <a:latin typeface="+mn-lt"/>
                <a:ea typeface="+mn-ea"/>
                <a:cs typeface="+mn-cs"/>
              </a:defRPr>
            </a:lvl6pPr>
            <a:lvl7pPr marL="1247781" indent="-228561" algn="l" defTabSz="914362" rtl="0" eaLnBrk="1" latinLnBrk="0" hangingPunct="1">
              <a:spcBef>
                <a:spcPts val="800"/>
              </a:spcBef>
              <a:buFont typeface="Arial" pitchFamily="34" charset="0"/>
              <a:buChar char="•"/>
              <a:defRPr sz="1067" kern="1200" baseline="0">
                <a:solidFill>
                  <a:schemeClr val="tx1"/>
                </a:solidFill>
                <a:latin typeface="+mn-lt"/>
                <a:ea typeface="+mn-ea"/>
                <a:cs typeface="+mn-cs"/>
              </a:defRPr>
            </a:lvl7pPr>
            <a:lvl8pPr marL="3200267" indent="0" algn="l" defTabSz="914362" rtl="0" eaLnBrk="1" latinLnBrk="0" hangingPunct="1">
              <a:spcBef>
                <a:spcPct val="20000"/>
              </a:spcBef>
              <a:buFont typeface="Arial" pitchFamily="34" charset="0"/>
              <a:buNone/>
              <a:defRPr sz="2000" kern="1200">
                <a:solidFill>
                  <a:schemeClr val="tx1"/>
                </a:solidFill>
                <a:latin typeface="+mn-lt"/>
                <a:ea typeface="+mn-ea"/>
                <a:cs typeface="+mn-cs"/>
              </a:defRPr>
            </a:lvl8pPr>
            <a:lvl9pPr marL="3886038" indent="-228592"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spcAft>
                <a:spcPts val="0"/>
              </a:spcAft>
              <a:buNone/>
            </a:pPr>
            <a:r>
              <a:rPr lang="en-IN" sz="1400" b="1" u="sng">
                <a:solidFill>
                  <a:srgbClr val="0E101A"/>
                </a:solidFill>
                <a:effectLst/>
              </a:rPr>
              <a:t>Story Walkthrough</a:t>
            </a:r>
            <a:r>
              <a:rPr lang="en-IN" sz="1400" u="sng">
                <a:solidFill>
                  <a:srgbClr val="0E101A"/>
                </a:solidFill>
                <a:effectLst/>
              </a:rPr>
              <a:t>:</a:t>
            </a:r>
          </a:p>
          <a:p>
            <a:pPr marL="0" indent="0">
              <a:spcBef>
                <a:spcPts val="0"/>
              </a:spcBef>
              <a:spcAft>
                <a:spcPts val="0"/>
              </a:spcAft>
              <a:buNone/>
            </a:pPr>
            <a:endParaRPr lang="en-IN" sz="1400">
              <a:solidFill>
                <a:srgbClr val="0E101A"/>
              </a:solidFill>
              <a:effectLst/>
            </a:endParaRPr>
          </a:p>
          <a:p>
            <a:pPr>
              <a:spcBef>
                <a:spcPts val="0"/>
              </a:spcBef>
              <a:spcAft>
                <a:spcPts val="0"/>
              </a:spcAft>
            </a:pPr>
            <a:r>
              <a:rPr lang="en-IN" sz="1400">
                <a:solidFill>
                  <a:srgbClr val="0E101A"/>
                </a:solidFill>
                <a:effectLst/>
              </a:rPr>
              <a:t>Emily and Sarah attend Cisco Live EMEA and want to try out FSO and Cloud Native tools to apply on top of their application and now looking for references. </a:t>
            </a:r>
          </a:p>
          <a:p>
            <a:pPr>
              <a:spcBef>
                <a:spcPts val="0"/>
              </a:spcBef>
              <a:spcAft>
                <a:spcPts val="0"/>
              </a:spcAft>
            </a:pPr>
            <a:r>
              <a:rPr lang="en-IN" sz="1400">
                <a:solidFill>
                  <a:srgbClr val="0E101A"/>
                </a:solidFill>
                <a:effectLst/>
              </a:rPr>
              <a:t>They also want to compare the FSO Platform vs Other Competitor tools vs Open source.</a:t>
            </a:r>
          </a:p>
          <a:p>
            <a:pPr>
              <a:spcBef>
                <a:spcPts val="0"/>
              </a:spcBef>
              <a:spcAft>
                <a:spcPts val="0"/>
              </a:spcAft>
            </a:pPr>
            <a:r>
              <a:rPr lang="en-IN" sz="1400">
                <a:solidFill>
                  <a:srgbClr val="0E101A"/>
                </a:solidFill>
                <a:effectLst/>
              </a:rPr>
              <a:t>They want to demo the application to be extendable. They wish to replace a microservice, change to a different database vendor, or change a caching system as per their choice or business need. They also want to observe FSO tools.</a:t>
            </a:r>
          </a:p>
          <a:p>
            <a:pPr marL="0" indent="0">
              <a:spcBef>
                <a:spcPts val="0"/>
              </a:spcBef>
              <a:spcAft>
                <a:spcPts val="0"/>
              </a:spcAft>
              <a:buNone/>
            </a:pPr>
            <a:endParaRPr lang="en-IN" sz="1400">
              <a:solidFill>
                <a:srgbClr val="0E101A"/>
              </a:solidFill>
            </a:endParaRPr>
          </a:p>
          <a:p>
            <a:pPr marL="0" indent="0">
              <a:spcBef>
                <a:spcPts val="0"/>
              </a:spcBef>
              <a:spcAft>
                <a:spcPts val="0"/>
              </a:spcAft>
              <a:buNone/>
            </a:pPr>
            <a:r>
              <a:rPr lang="en-IN" sz="1400" b="1" u="sng">
                <a:solidFill>
                  <a:srgbClr val="0E101A"/>
                </a:solidFill>
                <a:effectLst/>
              </a:rPr>
              <a:t>Behind the scenes</a:t>
            </a:r>
            <a:r>
              <a:rPr lang="en-IN" sz="1400" u="sng">
                <a:solidFill>
                  <a:srgbClr val="0E101A"/>
                </a:solidFill>
                <a:effectLst/>
              </a:rPr>
              <a:t>:</a:t>
            </a:r>
            <a:endParaRPr lang="en-IN" sz="1400">
              <a:solidFill>
                <a:srgbClr val="0E101A"/>
              </a:solidFill>
              <a:effectLst/>
            </a:endParaRPr>
          </a:p>
          <a:p>
            <a:pPr>
              <a:spcBef>
                <a:spcPts val="0"/>
              </a:spcBef>
              <a:spcAft>
                <a:spcPts val="0"/>
              </a:spcAft>
            </a:pPr>
            <a:r>
              <a:rPr lang="en-IN" sz="1400">
                <a:solidFill>
                  <a:srgbClr val="0E101A"/>
                </a:solidFill>
                <a:effectLst/>
              </a:rPr>
              <a:t> The CIL team is developing a self-serviceable demo. </a:t>
            </a:r>
          </a:p>
          <a:p>
            <a:pPr>
              <a:spcBef>
                <a:spcPts val="0"/>
              </a:spcBef>
              <a:spcAft>
                <a:spcPts val="0"/>
              </a:spcAft>
            </a:pPr>
            <a:r>
              <a:rPr lang="en-IN" sz="1400">
                <a:solidFill>
                  <a:srgbClr val="0E101A"/>
                </a:solidFill>
                <a:effectLst/>
              </a:rPr>
              <a:t> The CIL team will be writing helm and other accessible executable artifacts so anyone can start to see the impactful outcome within hours.</a:t>
            </a:r>
          </a:p>
        </p:txBody>
      </p:sp>
      <p:sp>
        <p:nvSpPr>
          <p:cNvPr id="4" name="Text Placeholder 6">
            <a:extLst>
              <a:ext uri="{FF2B5EF4-FFF2-40B4-BE49-F238E27FC236}">
                <a16:creationId xmlns:a16="http://schemas.microsoft.com/office/drawing/2014/main" id="{96D26425-F0BE-8345-05EB-B6BDF19E744A}"/>
              </a:ext>
            </a:extLst>
          </p:cNvPr>
          <p:cNvSpPr txBox="1">
            <a:spLocks/>
          </p:cNvSpPr>
          <p:nvPr/>
        </p:nvSpPr>
        <p:spPr>
          <a:xfrm>
            <a:off x="6399977" y="2554356"/>
            <a:ext cx="5166360" cy="3369365"/>
          </a:xfrm>
          <a:prstGeom prst="rect">
            <a:avLst/>
          </a:prstGeom>
        </p:spPr>
        <p:txBody>
          <a:bodyPr vert="horz" lIns="45720" tIns="45720" rIns="45720" bIns="45720" rtlCol="0" anchor="t">
            <a:noAutofit/>
          </a:bodyPr>
          <a:lstStyle>
            <a:lvl1pPr marL="226482" indent="-226482" algn="l" defTabSz="912276" rtl="0" eaLnBrk="1" fontAlgn="base" hangingPunct="1">
              <a:lnSpc>
                <a:spcPct val="95000"/>
              </a:lnSpc>
              <a:spcBef>
                <a:spcPts val="1433"/>
              </a:spcBef>
              <a:spcAft>
                <a:spcPct val="0"/>
              </a:spcAft>
              <a:buClrTx/>
              <a:buSzPct val="90000"/>
              <a:buFont typeface="Arial" charset="0"/>
              <a:buChar char="•"/>
              <a:defRPr lang="en-US" sz="2400" kern="1200" dirty="0">
                <a:solidFill>
                  <a:schemeClr val="tx1"/>
                </a:solidFill>
                <a:latin typeface="+mn-lt"/>
                <a:ea typeface="ＭＳ Ｐゴシック" charset="0"/>
                <a:cs typeface="CiscoSans"/>
              </a:defRPr>
            </a:lvl1pPr>
            <a:lvl2pPr marL="457200" indent="-227013" algn="l" defTabSz="912276" rtl="0" eaLnBrk="1" fontAlgn="base" hangingPunct="1">
              <a:lnSpc>
                <a:spcPct val="95000"/>
              </a:lnSpc>
              <a:spcBef>
                <a:spcPts val="800"/>
              </a:spcBef>
              <a:spcAft>
                <a:spcPct val="0"/>
              </a:spcAft>
              <a:buClrTx/>
              <a:buFont typeface="Arial" charset="0"/>
              <a:buChar char="•"/>
              <a:defRPr lang="en-US" sz="2000" kern="1200" dirty="0">
                <a:solidFill>
                  <a:schemeClr val="tx1"/>
                </a:solidFill>
                <a:latin typeface="+mn-lt"/>
                <a:ea typeface="ＭＳ Ｐゴシック" charset="0"/>
                <a:cs typeface="CiscoSans"/>
              </a:defRPr>
            </a:lvl2pPr>
            <a:lvl3pPr marL="569913" indent="-230188" algn="l" defTabSz="912276" rtl="0" eaLnBrk="1" fontAlgn="base" hangingPunct="1">
              <a:lnSpc>
                <a:spcPct val="95000"/>
              </a:lnSpc>
              <a:spcBef>
                <a:spcPts val="833"/>
              </a:spcBef>
              <a:spcAft>
                <a:spcPct val="0"/>
              </a:spcAft>
              <a:buClrTx/>
              <a:buFont typeface="Arial" charset="0"/>
              <a:buChar char="•"/>
              <a:defRPr lang="en-US" sz="1800" kern="1200" dirty="0">
                <a:solidFill>
                  <a:schemeClr val="tx1"/>
                </a:solidFill>
                <a:latin typeface="+mn-lt"/>
                <a:ea typeface="ＭＳ Ｐゴシック" charset="0"/>
                <a:cs typeface="CiscoSans"/>
              </a:defRPr>
            </a:lvl3pPr>
            <a:lvl4pPr marL="687388" indent="-230188" algn="l" defTabSz="912276" rtl="0" eaLnBrk="1" fontAlgn="base" hangingPunct="1">
              <a:lnSpc>
                <a:spcPct val="95000"/>
              </a:lnSpc>
              <a:spcBef>
                <a:spcPts val="833"/>
              </a:spcBef>
              <a:spcAft>
                <a:spcPct val="0"/>
              </a:spcAft>
              <a:buClrTx/>
              <a:buFont typeface="Arial" charset="0"/>
              <a:buChar char="•"/>
              <a:defRPr lang="en-US" sz="1600" kern="1200" dirty="0">
                <a:solidFill>
                  <a:schemeClr val="tx1"/>
                </a:solidFill>
                <a:latin typeface="+mn-lt"/>
                <a:ea typeface="ＭＳ Ｐゴシック" charset="0"/>
                <a:cs typeface="CiscoSans"/>
              </a:defRPr>
            </a:lvl4pPr>
            <a:lvl5pPr marL="801688" indent="-231775" algn="l" defTabSz="912276" rtl="0" eaLnBrk="1" fontAlgn="base" hangingPunct="1">
              <a:lnSpc>
                <a:spcPct val="95000"/>
              </a:lnSpc>
              <a:spcBef>
                <a:spcPts val="833"/>
              </a:spcBef>
              <a:spcAft>
                <a:spcPct val="0"/>
              </a:spcAft>
              <a:buClrTx/>
              <a:buFont typeface="Arial" charset="0"/>
              <a:buChar char="•"/>
              <a:defRPr lang="en-US" sz="1400" kern="1200" dirty="0">
                <a:solidFill>
                  <a:schemeClr val="tx1"/>
                </a:solidFill>
                <a:latin typeface="+mn-lt"/>
                <a:ea typeface="ＭＳ Ｐゴシック" charset="0"/>
                <a:cs typeface="CiscoSans"/>
              </a:defRPr>
            </a:lvl5pPr>
            <a:lvl6pPr marL="1151798" indent="-228592" algn="l" defTabSz="914362" rtl="0" eaLnBrk="1" latinLnBrk="0" hangingPunct="1">
              <a:spcBef>
                <a:spcPts val="800"/>
              </a:spcBef>
              <a:buFont typeface="Arial" pitchFamily="34" charset="0"/>
              <a:buChar char="•"/>
              <a:defRPr sz="1200" kern="1200" baseline="0">
                <a:solidFill>
                  <a:schemeClr val="tx1"/>
                </a:solidFill>
                <a:latin typeface="+mn-lt"/>
                <a:ea typeface="+mn-ea"/>
                <a:cs typeface="+mn-cs"/>
              </a:defRPr>
            </a:lvl6pPr>
            <a:lvl7pPr marL="1247781" indent="-228561" algn="l" defTabSz="914362" rtl="0" eaLnBrk="1" latinLnBrk="0" hangingPunct="1">
              <a:spcBef>
                <a:spcPts val="800"/>
              </a:spcBef>
              <a:buFont typeface="Arial" pitchFamily="34" charset="0"/>
              <a:buChar char="•"/>
              <a:defRPr sz="1067" kern="1200" baseline="0">
                <a:solidFill>
                  <a:schemeClr val="tx1"/>
                </a:solidFill>
                <a:latin typeface="+mn-lt"/>
                <a:ea typeface="+mn-ea"/>
                <a:cs typeface="+mn-cs"/>
              </a:defRPr>
            </a:lvl7pPr>
            <a:lvl8pPr marL="3200267" indent="0" algn="l" defTabSz="914362" rtl="0" eaLnBrk="1" latinLnBrk="0" hangingPunct="1">
              <a:spcBef>
                <a:spcPct val="20000"/>
              </a:spcBef>
              <a:buFont typeface="Arial" pitchFamily="34" charset="0"/>
              <a:buNone/>
              <a:defRPr sz="2000" kern="1200">
                <a:solidFill>
                  <a:schemeClr val="tx1"/>
                </a:solidFill>
                <a:latin typeface="+mn-lt"/>
                <a:ea typeface="+mn-ea"/>
                <a:cs typeface="+mn-cs"/>
              </a:defRPr>
            </a:lvl8pPr>
            <a:lvl9pPr marL="3886038" indent="-228592"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N" sz="1200" b="1" u="sng">
                <a:ea typeface="ＭＳ Ｐゴシック"/>
                <a:cs typeface="CiscoSansTT Light"/>
              </a:rPr>
              <a:t>Visuals:</a:t>
            </a:r>
          </a:p>
          <a:p>
            <a:pPr marL="285750" indent="-285750">
              <a:buFont typeface="Arial" panose="020B0604020202020204" pitchFamily="34" charset="0"/>
              <a:buChar char="•"/>
            </a:pPr>
            <a:r>
              <a:rPr lang="en-IN" sz="1200">
                <a:ea typeface="ＭＳ Ｐゴシック"/>
                <a:cs typeface="CiscoSansTT Light"/>
              </a:rPr>
              <a:t>Architecture Diagram </a:t>
            </a:r>
          </a:p>
        </p:txBody>
      </p:sp>
      <p:sp>
        <p:nvSpPr>
          <p:cNvPr id="5" name="Rectangle 4">
            <a:extLst>
              <a:ext uri="{FF2B5EF4-FFF2-40B4-BE49-F238E27FC236}">
                <a16:creationId xmlns:a16="http://schemas.microsoft.com/office/drawing/2014/main" id="{91B7B4F7-6EE6-EC6C-F4D1-41F4AA456E31}"/>
              </a:ext>
            </a:extLst>
          </p:cNvPr>
          <p:cNvSpPr/>
          <p:nvPr/>
        </p:nvSpPr>
        <p:spPr>
          <a:xfrm>
            <a:off x="9316103" y="1301998"/>
            <a:ext cx="2160105" cy="57647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a:t>Cody/Keshav to update</a:t>
            </a:r>
          </a:p>
        </p:txBody>
      </p:sp>
    </p:spTree>
    <p:extLst>
      <p:ext uri="{BB962C8B-B14F-4D97-AF65-F5344CB8AC3E}">
        <p14:creationId xmlns:p14="http://schemas.microsoft.com/office/powerpoint/2010/main" val="232485159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007AD-4193-704C-A4AD-7B7AEC3FC79F}"/>
              </a:ext>
            </a:extLst>
          </p:cNvPr>
          <p:cNvSpPr>
            <a:spLocks noGrp="1"/>
          </p:cNvSpPr>
          <p:nvPr>
            <p:ph type="ctrTitle"/>
          </p:nvPr>
        </p:nvSpPr>
        <p:spPr>
          <a:xfrm>
            <a:off x="552188" y="380768"/>
            <a:ext cx="10232136" cy="637377"/>
          </a:xfrm>
        </p:spPr>
        <p:txBody>
          <a:bodyPr/>
          <a:lstStyle/>
          <a:p>
            <a:r>
              <a:rPr lang="en-GB"/>
              <a:t>Scenario : </a:t>
            </a:r>
            <a:r>
              <a:rPr lang="en-GB" err="1"/>
              <a:t>OTel</a:t>
            </a:r>
            <a:r>
              <a:rPr lang="en-GB"/>
              <a:t> with FSO  </a:t>
            </a:r>
            <a:endParaRPr lang="en-US"/>
          </a:p>
        </p:txBody>
      </p:sp>
      <p:sp>
        <p:nvSpPr>
          <p:cNvPr id="3" name="Text Placeholder 5">
            <a:extLst>
              <a:ext uri="{FF2B5EF4-FFF2-40B4-BE49-F238E27FC236}">
                <a16:creationId xmlns:a16="http://schemas.microsoft.com/office/drawing/2014/main" id="{5DB17521-B54F-7502-24D8-AFBE93BC728E}"/>
              </a:ext>
            </a:extLst>
          </p:cNvPr>
          <p:cNvSpPr txBox="1">
            <a:spLocks/>
          </p:cNvSpPr>
          <p:nvPr/>
        </p:nvSpPr>
        <p:spPr>
          <a:xfrm>
            <a:off x="561009" y="1931462"/>
            <a:ext cx="5838969" cy="3369364"/>
          </a:xfrm>
          <a:prstGeom prst="rect">
            <a:avLst/>
          </a:prstGeom>
        </p:spPr>
        <p:txBody>
          <a:bodyPr vert="horz" lIns="45720" tIns="45720" rIns="45720" bIns="45720" rtlCol="0" anchor="t">
            <a:noAutofit/>
          </a:bodyPr>
          <a:lstStyle>
            <a:lvl1pPr marL="226482" indent="-226482" algn="l" defTabSz="912276" rtl="0" eaLnBrk="1" fontAlgn="base" hangingPunct="1">
              <a:lnSpc>
                <a:spcPct val="95000"/>
              </a:lnSpc>
              <a:spcBef>
                <a:spcPts val="1433"/>
              </a:spcBef>
              <a:spcAft>
                <a:spcPct val="0"/>
              </a:spcAft>
              <a:buClrTx/>
              <a:buSzPct val="90000"/>
              <a:buFont typeface="Arial" charset="0"/>
              <a:buChar char="•"/>
              <a:defRPr lang="en-US" sz="2400" kern="1200" dirty="0">
                <a:solidFill>
                  <a:schemeClr val="tx1"/>
                </a:solidFill>
                <a:latin typeface="+mn-lt"/>
                <a:ea typeface="ＭＳ Ｐゴシック" charset="0"/>
                <a:cs typeface="CiscoSans"/>
              </a:defRPr>
            </a:lvl1pPr>
            <a:lvl2pPr marL="457200" indent="-227013" algn="l" defTabSz="912276" rtl="0" eaLnBrk="1" fontAlgn="base" hangingPunct="1">
              <a:lnSpc>
                <a:spcPct val="95000"/>
              </a:lnSpc>
              <a:spcBef>
                <a:spcPts val="800"/>
              </a:spcBef>
              <a:spcAft>
                <a:spcPct val="0"/>
              </a:spcAft>
              <a:buClrTx/>
              <a:buFont typeface="Arial" charset="0"/>
              <a:buChar char="•"/>
              <a:defRPr lang="en-US" sz="2000" kern="1200" dirty="0">
                <a:solidFill>
                  <a:schemeClr val="tx1"/>
                </a:solidFill>
                <a:latin typeface="+mn-lt"/>
                <a:ea typeface="ＭＳ Ｐゴシック" charset="0"/>
                <a:cs typeface="CiscoSans"/>
              </a:defRPr>
            </a:lvl2pPr>
            <a:lvl3pPr marL="569913" indent="-230188" algn="l" defTabSz="912276" rtl="0" eaLnBrk="1" fontAlgn="base" hangingPunct="1">
              <a:lnSpc>
                <a:spcPct val="95000"/>
              </a:lnSpc>
              <a:spcBef>
                <a:spcPts val="833"/>
              </a:spcBef>
              <a:spcAft>
                <a:spcPct val="0"/>
              </a:spcAft>
              <a:buClrTx/>
              <a:buFont typeface="Arial" charset="0"/>
              <a:buChar char="•"/>
              <a:defRPr lang="en-US" sz="1800" kern="1200" dirty="0">
                <a:solidFill>
                  <a:schemeClr val="tx1"/>
                </a:solidFill>
                <a:latin typeface="+mn-lt"/>
                <a:ea typeface="ＭＳ Ｐゴシック" charset="0"/>
                <a:cs typeface="CiscoSans"/>
              </a:defRPr>
            </a:lvl3pPr>
            <a:lvl4pPr marL="687388" indent="-230188" algn="l" defTabSz="912276" rtl="0" eaLnBrk="1" fontAlgn="base" hangingPunct="1">
              <a:lnSpc>
                <a:spcPct val="95000"/>
              </a:lnSpc>
              <a:spcBef>
                <a:spcPts val="833"/>
              </a:spcBef>
              <a:spcAft>
                <a:spcPct val="0"/>
              </a:spcAft>
              <a:buClrTx/>
              <a:buFont typeface="Arial" charset="0"/>
              <a:buChar char="•"/>
              <a:defRPr lang="en-US" sz="1600" kern="1200" dirty="0">
                <a:solidFill>
                  <a:schemeClr val="tx1"/>
                </a:solidFill>
                <a:latin typeface="+mn-lt"/>
                <a:ea typeface="ＭＳ Ｐゴシック" charset="0"/>
                <a:cs typeface="CiscoSans"/>
              </a:defRPr>
            </a:lvl4pPr>
            <a:lvl5pPr marL="801688" indent="-231775" algn="l" defTabSz="912276" rtl="0" eaLnBrk="1" fontAlgn="base" hangingPunct="1">
              <a:lnSpc>
                <a:spcPct val="95000"/>
              </a:lnSpc>
              <a:spcBef>
                <a:spcPts val="833"/>
              </a:spcBef>
              <a:spcAft>
                <a:spcPct val="0"/>
              </a:spcAft>
              <a:buClrTx/>
              <a:buFont typeface="Arial" charset="0"/>
              <a:buChar char="•"/>
              <a:defRPr lang="en-US" sz="1400" kern="1200" dirty="0">
                <a:solidFill>
                  <a:schemeClr val="tx1"/>
                </a:solidFill>
                <a:latin typeface="+mn-lt"/>
                <a:ea typeface="ＭＳ Ｐゴシック" charset="0"/>
                <a:cs typeface="CiscoSans"/>
              </a:defRPr>
            </a:lvl5pPr>
            <a:lvl6pPr marL="1151798" indent="-228592" algn="l" defTabSz="914362" rtl="0" eaLnBrk="1" latinLnBrk="0" hangingPunct="1">
              <a:spcBef>
                <a:spcPts val="800"/>
              </a:spcBef>
              <a:buFont typeface="Arial" pitchFamily="34" charset="0"/>
              <a:buChar char="•"/>
              <a:defRPr sz="1200" kern="1200" baseline="0">
                <a:solidFill>
                  <a:schemeClr val="tx1"/>
                </a:solidFill>
                <a:latin typeface="+mn-lt"/>
                <a:ea typeface="+mn-ea"/>
                <a:cs typeface="+mn-cs"/>
              </a:defRPr>
            </a:lvl6pPr>
            <a:lvl7pPr marL="1247781" indent="-228561" algn="l" defTabSz="914362" rtl="0" eaLnBrk="1" latinLnBrk="0" hangingPunct="1">
              <a:spcBef>
                <a:spcPts val="800"/>
              </a:spcBef>
              <a:buFont typeface="Arial" pitchFamily="34" charset="0"/>
              <a:buChar char="•"/>
              <a:defRPr sz="1067" kern="1200" baseline="0">
                <a:solidFill>
                  <a:schemeClr val="tx1"/>
                </a:solidFill>
                <a:latin typeface="+mn-lt"/>
                <a:ea typeface="+mn-ea"/>
                <a:cs typeface="+mn-cs"/>
              </a:defRPr>
            </a:lvl7pPr>
            <a:lvl8pPr marL="3200267" indent="0" algn="l" defTabSz="914362" rtl="0" eaLnBrk="1" latinLnBrk="0" hangingPunct="1">
              <a:spcBef>
                <a:spcPct val="20000"/>
              </a:spcBef>
              <a:buFont typeface="Arial" pitchFamily="34" charset="0"/>
              <a:buNone/>
              <a:defRPr sz="2000" kern="1200">
                <a:solidFill>
                  <a:schemeClr val="tx1"/>
                </a:solidFill>
                <a:latin typeface="+mn-lt"/>
                <a:ea typeface="+mn-ea"/>
                <a:cs typeface="+mn-cs"/>
              </a:defRPr>
            </a:lvl8pPr>
            <a:lvl9pPr marL="3886038" indent="-228592"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IN" sz="1400" b="1" u="sng">
                <a:ea typeface="ＭＳ Ｐゴシック"/>
                <a:cs typeface="CiscoSansTT Light"/>
              </a:rPr>
              <a:t>Story Walkthrough:</a:t>
            </a:r>
          </a:p>
          <a:p>
            <a:pPr marL="230718" lvl="1" indent="0">
              <a:buNone/>
            </a:pPr>
            <a:r>
              <a:rPr lang="en-IN" sz="1400"/>
              <a:t>Emily hears a lot about </a:t>
            </a:r>
            <a:r>
              <a:rPr lang="en-IN" sz="1400" err="1"/>
              <a:t>Otel</a:t>
            </a:r>
            <a:r>
              <a:rPr lang="en-IN" sz="1400"/>
              <a:t> from her SRE community, and she builds a POC application using </a:t>
            </a:r>
            <a:r>
              <a:rPr lang="en-IN" sz="1400" err="1"/>
              <a:t>Otel</a:t>
            </a:r>
            <a:r>
              <a:rPr lang="en-IN" sz="1400"/>
              <a:t> to generate telemetry (MELT) data and show it to Samantha. </a:t>
            </a:r>
          </a:p>
          <a:p>
            <a:pPr marL="230718" lvl="1" indent="0">
              <a:buNone/>
            </a:pPr>
            <a:r>
              <a:rPr lang="en-IN" sz="1400"/>
              <a:t>Samantha gets excited by seeing </a:t>
            </a:r>
            <a:r>
              <a:rPr lang="en-IN" sz="1400" err="1"/>
              <a:t>Otel's</a:t>
            </a:r>
            <a:r>
              <a:rPr lang="en-IN" sz="1400"/>
              <a:t> massive potential and wants to try OTEL for one department application with </a:t>
            </a:r>
            <a:r>
              <a:rPr lang="en-IN" sz="1400" err="1"/>
              <a:t>AppD</a:t>
            </a:r>
            <a:r>
              <a:rPr lang="en-IN" sz="1400"/>
              <a:t> and TEs.</a:t>
            </a:r>
          </a:p>
          <a:p>
            <a:pPr marL="230718" lvl="1" indent="0">
              <a:buNone/>
            </a:pPr>
            <a:r>
              <a:rPr lang="en-IN" sz="1400">
                <a:ea typeface="ＭＳ Ｐゴシック"/>
                <a:cs typeface="CiscoSansTT Light"/>
              </a:rPr>
              <a:t>Samantha looks at traces, span, logs and metrices at custom </a:t>
            </a:r>
            <a:r>
              <a:rPr lang="en-IN" sz="1400" err="1">
                <a:ea typeface="ＭＳ Ｐゴシック"/>
                <a:cs typeface="CiscoSansTT Light"/>
              </a:rPr>
              <a:t>AppD</a:t>
            </a:r>
            <a:r>
              <a:rPr lang="en-IN" sz="1400">
                <a:ea typeface="ＭＳ Ｐゴシック"/>
                <a:cs typeface="CiscoSansTT Light"/>
              </a:rPr>
              <a:t> Dashboard </a:t>
            </a:r>
          </a:p>
          <a:p>
            <a:pPr marL="0" indent="0">
              <a:buNone/>
            </a:pPr>
            <a:r>
              <a:rPr lang="en-IN" sz="1400" b="1" u="sng">
                <a:ea typeface="ＭＳ Ｐゴシック"/>
                <a:cs typeface="CiscoSansTT Light"/>
              </a:rPr>
              <a:t>Behind the scenes: </a:t>
            </a:r>
          </a:p>
          <a:p>
            <a:pPr marL="230718" lvl="1" indent="0">
              <a:buNone/>
            </a:pPr>
            <a:r>
              <a:rPr lang="en-IN" sz="1400">
                <a:ea typeface="ＭＳ Ｐゴシック"/>
                <a:cs typeface="CiscoSansTT Light"/>
              </a:rPr>
              <a:t> </a:t>
            </a:r>
            <a:r>
              <a:rPr lang="en-IN" sz="1400" err="1">
                <a:ea typeface="ＭＳ Ｐゴシック"/>
                <a:cs typeface="CiscoSansTT Light"/>
              </a:rPr>
              <a:t>AppD</a:t>
            </a:r>
            <a:r>
              <a:rPr lang="en-IN" sz="1400">
                <a:ea typeface="ＭＳ Ｐゴシック"/>
                <a:cs typeface="CiscoSansTT Light"/>
              </a:rPr>
              <a:t> </a:t>
            </a:r>
            <a:r>
              <a:rPr lang="en-IN" sz="1400" err="1">
                <a:ea typeface="ＭＳ Ｐゴシック"/>
                <a:cs typeface="CiscoSansTT Light"/>
              </a:rPr>
              <a:t>Saas</a:t>
            </a:r>
            <a:r>
              <a:rPr lang="en-IN" sz="1400">
                <a:ea typeface="ＭＳ Ｐゴシック"/>
                <a:cs typeface="CiscoSansTT Light"/>
              </a:rPr>
              <a:t> &amp;Cloud and TE is ingesting </a:t>
            </a:r>
            <a:r>
              <a:rPr lang="en-IN" sz="1400" err="1">
                <a:ea typeface="ＭＳ Ｐゴシック"/>
                <a:cs typeface="CiscoSansTT Light"/>
              </a:rPr>
              <a:t>Otel</a:t>
            </a:r>
            <a:r>
              <a:rPr lang="en-IN" sz="1400">
                <a:ea typeface="ＭＳ Ｐゴシック"/>
                <a:cs typeface="CiscoSansTT Light"/>
              </a:rPr>
              <a:t> Data. </a:t>
            </a:r>
          </a:p>
          <a:p>
            <a:pPr marL="230718" lvl="1" indent="0">
              <a:buNone/>
            </a:pPr>
            <a:r>
              <a:rPr lang="en-IN" sz="1400">
                <a:ea typeface="ＭＳ Ｐゴシック"/>
                <a:cs typeface="CiscoSansTT Light"/>
              </a:rPr>
              <a:t>  FSO Platform is under development which can ingest data from various source and format and many more features support around </a:t>
            </a:r>
            <a:r>
              <a:rPr lang="en-IN" sz="1400" err="1">
                <a:ea typeface="ＭＳ Ｐゴシック"/>
                <a:cs typeface="CiscoSansTT Light"/>
              </a:rPr>
              <a:t>Otel</a:t>
            </a:r>
            <a:r>
              <a:rPr lang="en-IN" sz="1400">
                <a:ea typeface="ＭＳ Ｐゴシック"/>
                <a:cs typeface="CiscoSansTT Light"/>
              </a:rPr>
              <a:t> Standards </a:t>
            </a:r>
          </a:p>
          <a:p>
            <a:pPr marL="230718" lvl="1" indent="0">
              <a:buNone/>
            </a:pPr>
            <a:r>
              <a:rPr lang="en-IN" sz="1400">
                <a:ea typeface="ＭＳ Ｐゴシック"/>
                <a:cs typeface="CiscoSansTT Light"/>
              </a:rPr>
              <a:t>  </a:t>
            </a:r>
          </a:p>
        </p:txBody>
      </p:sp>
      <p:sp>
        <p:nvSpPr>
          <p:cNvPr id="4" name="Text Placeholder 6">
            <a:extLst>
              <a:ext uri="{FF2B5EF4-FFF2-40B4-BE49-F238E27FC236}">
                <a16:creationId xmlns:a16="http://schemas.microsoft.com/office/drawing/2014/main" id="{FCE9CCBB-8C36-9A9E-853E-6EB934A01512}"/>
              </a:ext>
            </a:extLst>
          </p:cNvPr>
          <p:cNvSpPr txBox="1">
            <a:spLocks/>
          </p:cNvSpPr>
          <p:nvPr/>
        </p:nvSpPr>
        <p:spPr>
          <a:xfrm>
            <a:off x="6399979" y="1937359"/>
            <a:ext cx="5166360" cy="3369365"/>
          </a:xfrm>
          <a:prstGeom prst="rect">
            <a:avLst/>
          </a:prstGeom>
        </p:spPr>
        <p:txBody>
          <a:bodyPr vert="horz" lIns="45720" tIns="45720" rIns="45720" bIns="45720" rtlCol="0" anchor="t">
            <a:noAutofit/>
          </a:bodyPr>
          <a:lstStyle>
            <a:lvl1pPr marL="226482" indent="-226482" algn="l" defTabSz="912276" rtl="0" eaLnBrk="1" fontAlgn="base" hangingPunct="1">
              <a:lnSpc>
                <a:spcPct val="95000"/>
              </a:lnSpc>
              <a:spcBef>
                <a:spcPts val="1433"/>
              </a:spcBef>
              <a:spcAft>
                <a:spcPct val="0"/>
              </a:spcAft>
              <a:buClrTx/>
              <a:buSzPct val="90000"/>
              <a:buFont typeface="Arial" charset="0"/>
              <a:buChar char="•"/>
              <a:defRPr lang="en-US" sz="2400" kern="1200" dirty="0">
                <a:solidFill>
                  <a:schemeClr val="tx1"/>
                </a:solidFill>
                <a:latin typeface="+mn-lt"/>
                <a:ea typeface="ＭＳ Ｐゴシック" charset="0"/>
                <a:cs typeface="CiscoSans"/>
              </a:defRPr>
            </a:lvl1pPr>
            <a:lvl2pPr marL="457200" indent="-227013" algn="l" defTabSz="912276" rtl="0" eaLnBrk="1" fontAlgn="base" hangingPunct="1">
              <a:lnSpc>
                <a:spcPct val="95000"/>
              </a:lnSpc>
              <a:spcBef>
                <a:spcPts val="800"/>
              </a:spcBef>
              <a:spcAft>
                <a:spcPct val="0"/>
              </a:spcAft>
              <a:buClrTx/>
              <a:buFont typeface="Arial" charset="0"/>
              <a:buChar char="•"/>
              <a:defRPr lang="en-US" sz="2000" kern="1200" dirty="0">
                <a:solidFill>
                  <a:schemeClr val="tx1"/>
                </a:solidFill>
                <a:latin typeface="+mn-lt"/>
                <a:ea typeface="ＭＳ Ｐゴシック" charset="0"/>
                <a:cs typeface="CiscoSans"/>
              </a:defRPr>
            </a:lvl2pPr>
            <a:lvl3pPr marL="569913" indent="-230188" algn="l" defTabSz="912276" rtl="0" eaLnBrk="1" fontAlgn="base" hangingPunct="1">
              <a:lnSpc>
                <a:spcPct val="95000"/>
              </a:lnSpc>
              <a:spcBef>
                <a:spcPts val="833"/>
              </a:spcBef>
              <a:spcAft>
                <a:spcPct val="0"/>
              </a:spcAft>
              <a:buClrTx/>
              <a:buFont typeface="Arial" charset="0"/>
              <a:buChar char="•"/>
              <a:defRPr lang="en-US" sz="1800" kern="1200" dirty="0">
                <a:solidFill>
                  <a:schemeClr val="tx1"/>
                </a:solidFill>
                <a:latin typeface="+mn-lt"/>
                <a:ea typeface="ＭＳ Ｐゴシック" charset="0"/>
                <a:cs typeface="CiscoSans"/>
              </a:defRPr>
            </a:lvl3pPr>
            <a:lvl4pPr marL="687388" indent="-230188" algn="l" defTabSz="912276" rtl="0" eaLnBrk="1" fontAlgn="base" hangingPunct="1">
              <a:lnSpc>
                <a:spcPct val="95000"/>
              </a:lnSpc>
              <a:spcBef>
                <a:spcPts val="833"/>
              </a:spcBef>
              <a:spcAft>
                <a:spcPct val="0"/>
              </a:spcAft>
              <a:buClrTx/>
              <a:buFont typeface="Arial" charset="0"/>
              <a:buChar char="•"/>
              <a:defRPr lang="en-US" sz="1600" kern="1200" dirty="0">
                <a:solidFill>
                  <a:schemeClr val="tx1"/>
                </a:solidFill>
                <a:latin typeface="+mn-lt"/>
                <a:ea typeface="ＭＳ Ｐゴシック" charset="0"/>
                <a:cs typeface="CiscoSans"/>
              </a:defRPr>
            </a:lvl4pPr>
            <a:lvl5pPr marL="801688" indent="-231775" algn="l" defTabSz="912276" rtl="0" eaLnBrk="1" fontAlgn="base" hangingPunct="1">
              <a:lnSpc>
                <a:spcPct val="95000"/>
              </a:lnSpc>
              <a:spcBef>
                <a:spcPts val="833"/>
              </a:spcBef>
              <a:spcAft>
                <a:spcPct val="0"/>
              </a:spcAft>
              <a:buClrTx/>
              <a:buFont typeface="Arial" charset="0"/>
              <a:buChar char="•"/>
              <a:defRPr lang="en-US" sz="1400" kern="1200" dirty="0">
                <a:solidFill>
                  <a:schemeClr val="tx1"/>
                </a:solidFill>
                <a:latin typeface="+mn-lt"/>
                <a:ea typeface="ＭＳ Ｐゴシック" charset="0"/>
                <a:cs typeface="CiscoSans"/>
              </a:defRPr>
            </a:lvl5pPr>
            <a:lvl6pPr marL="1151798" indent="-228592" algn="l" defTabSz="914362" rtl="0" eaLnBrk="1" latinLnBrk="0" hangingPunct="1">
              <a:spcBef>
                <a:spcPts val="800"/>
              </a:spcBef>
              <a:buFont typeface="Arial" pitchFamily="34" charset="0"/>
              <a:buChar char="•"/>
              <a:defRPr sz="1200" kern="1200" baseline="0">
                <a:solidFill>
                  <a:schemeClr val="tx1"/>
                </a:solidFill>
                <a:latin typeface="+mn-lt"/>
                <a:ea typeface="+mn-ea"/>
                <a:cs typeface="+mn-cs"/>
              </a:defRPr>
            </a:lvl6pPr>
            <a:lvl7pPr marL="1247781" indent="-228561" algn="l" defTabSz="914362" rtl="0" eaLnBrk="1" latinLnBrk="0" hangingPunct="1">
              <a:spcBef>
                <a:spcPts val="800"/>
              </a:spcBef>
              <a:buFont typeface="Arial" pitchFamily="34" charset="0"/>
              <a:buChar char="•"/>
              <a:defRPr sz="1067" kern="1200" baseline="0">
                <a:solidFill>
                  <a:schemeClr val="tx1"/>
                </a:solidFill>
                <a:latin typeface="+mn-lt"/>
                <a:ea typeface="+mn-ea"/>
                <a:cs typeface="+mn-cs"/>
              </a:defRPr>
            </a:lvl7pPr>
            <a:lvl8pPr marL="3200267" indent="0" algn="l" defTabSz="914362" rtl="0" eaLnBrk="1" latinLnBrk="0" hangingPunct="1">
              <a:spcBef>
                <a:spcPct val="20000"/>
              </a:spcBef>
              <a:buFont typeface="Arial" pitchFamily="34" charset="0"/>
              <a:buNone/>
              <a:defRPr sz="2000" kern="1200">
                <a:solidFill>
                  <a:schemeClr val="tx1"/>
                </a:solidFill>
                <a:latin typeface="+mn-lt"/>
                <a:ea typeface="+mn-ea"/>
                <a:cs typeface="+mn-cs"/>
              </a:defRPr>
            </a:lvl8pPr>
            <a:lvl9pPr marL="3886038" indent="-228592"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N" sz="1200" b="1" u="sng">
                <a:ea typeface="ＭＳ Ｐゴシック"/>
                <a:cs typeface="CiscoSansTT Light"/>
              </a:rPr>
              <a:t>Visuals:</a:t>
            </a:r>
          </a:p>
          <a:p>
            <a:pPr marL="285750" indent="-285750">
              <a:buFont typeface="Arial" panose="020B0604020202020204" pitchFamily="34" charset="0"/>
              <a:buChar char="•"/>
            </a:pPr>
            <a:r>
              <a:rPr lang="en-IN" sz="1200" err="1">
                <a:ea typeface="ＭＳ Ｐゴシック"/>
                <a:cs typeface="CiscoSansTT Light"/>
              </a:rPr>
              <a:t>AppD</a:t>
            </a:r>
            <a:r>
              <a:rPr lang="en-IN" sz="1200">
                <a:ea typeface="ＭＳ Ｐゴシック"/>
                <a:cs typeface="CiscoSansTT Light"/>
              </a:rPr>
              <a:t> screenshot</a:t>
            </a:r>
          </a:p>
        </p:txBody>
      </p:sp>
      <p:sp>
        <p:nvSpPr>
          <p:cNvPr id="5" name="Rectangle 4">
            <a:extLst>
              <a:ext uri="{FF2B5EF4-FFF2-40B4-BE49-F238E27FC236}">
                <a16:creationId xmlns:a16="http://schemas.microsoft.com/office/drawing/2014/main" id="{BC165EEC-F8BA-A6D8-D9C2-BFF518FDBD3F}"/>
              </a:ext>
            </a:extLst>
          </p:cNvPr>
          <p:cNvSpPr/>
          <p:nvPr/>
        </p:nvSpPr>
        <p:spPr>
          <a:xfrm>
            <a:off x="7563555" y="357809"/>
            <a:ext cx="4320209" cy="57647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a:t>Cody/Keshav  to update</a:t>
            </a:r>
          </a:p>
        </p:txBody>
      </p:sp>
      <p:sp>
        <p:nvSpPr>
          <p:cNvPr id="7" name="TextBox 6">
            <a:extLst>
              <a:ext uri="{FF2B5EF4-FFF2-40B4-BE49-F238E27FC236}">
                <a16:creationId xmlns:a16="http://schemas.microsoft.com/office/drawing/2014/main" id="{1D158D23-48CF-7699-F21A-1377FB393812}"/>
              </a:ext>
            </a:extLst>
          </p:cNvPr>
          <p:cNvSpPr txBox="1"/>
          <p:nvPr/>
        </p:nvSpPr>
        <p:spPr>
          <a:xfrm>
            <a:off x="561009" y="1041104"/>
            <a:ext cx="11322755" cy="523220"/>
          </a:xfrm>
          <a:prstGeom prst="rect">
            <a:avLst/>
          </a:prstGeom>
          <a:noFill/>
        </p:spPr>
        <p:txBody>
          <a:bodyPr wrap="square" rtlCol="0">
            <a:spAutoFit/>
          </a:bodyPr>
          <a:lstStyle/>
          <a:p>
            <a:r>
              <a:rPr lang="en-US" sz="1400" err="1">
                <a:ea typeface="ＭＳ Ｐゴシック" charset="0"/>
              </a:rPr>
              <a:t>OpenTelemetry</a:t>
            </a:r>
            <a:r>
              <a:rPr lang="en-US" sz="1400">
                <a:ea typeface="ＭＳ Ｐゴシック" charset="0"/>
              </a:rPr>
              <a:t> provides a standardized, vendor-neutral way to collect telemetry data from any distributed and monolith system component, regardless of language or technology stack. It is designed to work seamlessly with cloud-native technologies like Kubernetes, Istio, and serverless platforms</a:t>
            </a:r>
            <a:r>
              <a:rPr lang="en-US" sz="1400">
                <a:latin typeface="+mn-lt"/>
              </a:rPr>
              <a:t>. </a:t>
            </a:r>
          </a:p>
        </p:txBody>
      </p:sp>
      <p:sp>
        <p:nvSpPr>
          <p:cNvPr id="6" name="Rectangle 5">
            <a:extLst>
              <a:ext uri="{FF2B5EF4-FFF2-40B4-BE49-F238E27FC236}">
                <a16:creationId xmlns:a16="http://schemas.microsoft.com/office/drawing/2014/main" id="{C091DC7F-7318-58FD-4716-654464381070}"/>
              </a:ext>
            </a:extLst>
          </p:cNvPr>
          <p:cNvSpPr/>
          <p:nvPr/>
        </p:nvSpPr>
        <p:spPr>
          <a:xfrm>
            <a:off x="8719574" y="2111476"/>
            <a:ext cx="1258528" cy="1111044"/>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800"/>
              <a:t>Scenario 1</a:t>
            </a:r>
            <a:br>
              <a:rPr lang="en-US" sz="800"/>
            </a:br>
            <a:r>
              <a:rPr lang="en-US" sz="800"/>
              <a:t>The company already have </a:t>
            </a:r>
            <a:r>
              <a:rPr lang="en-US" sz="800" err="1"/>
              <a:t>Otel</a:t>
            </a:r>
            <a:r>
              <a:rPr lang="en-US" sz="800"/>
              <a:t> and want to see how to integrate with </a:t>
            </a:r>
            <a:r>
              <a:rPr lang="en-US" sz="800" err="1"/>
              <a:t>appd</a:t>
            </a:r>
            <a:r>
              <a:rPr lang="en-US" sz="800"/>
              <a:t> and what value of using it</a:t>
            </a:r>
          </a:p>
        </p:txBody>
      </p:sp>
      <p:sp>
        <p:nvSpPr>
          <p:cNvPr id="8" name="Rectangle 7">
            <a:extLst>
              <a:ext uri="{FF2B5EF4-FFF2-40B4-BE49-F238E27FC236}">
                <a16:creationId xmlns:a16="http://schemas.microsoft.com/office/drawing/2014/main" id="{AB94E3BF-A9FB-3B26-A805-3E74131226F0}"/>
              </a:ext>
            </a:extLst>
          </p:cNvPr>
          <p:cNvSpPr/>
          <p:nvPr/>
        </p:nvSpPr>
        <p:spPr>
          <a:xfrm>
            <a:off x="10153445" y="2111476"/>
            <a:ext cx="1258528" cy="1111044"/>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lstStyle/>
          <a:p>
            <a:pPr algn="ctr"/>
            <a:r>
              <a:rPr lang="en-US" sz="800"/>
              <a:t>Scenario 2</a:t>
            </a:r>
            <a:br>
              <a:rPr lang="en-US" sz="800"/>
            </a:br>
            <a:r>
              <a:rPr lang="en-US" sz="800"/>
              <a:t>Using </a:t>
            </a:r>
            <a:r>
              <a:rPr lang="en-US" sz="800" err="1"/>
              <a:t>Otel</a:t>
            </a:r>
            <a:r>
              <a:rPr lang="en-US" sz="800"/>
              <a:t> to extend and empower features with in </a:t>
            </a:r>
            <a:r>
              <a:rPr lang="en-US" sz="800" err="1"/>
              <a:t>appd</a:t>
            </a:r>
            <a:endParaRPr lang="en-US" err="1"/>
          </a:p>
        </p:txBody>
      </p:sp>
      <p:sp>
        <p:nvSpPr>
          <p:cNvPr id="9" name="Rectangle 8">
            <a:extLst>
              <a:ext uri="{FF2B5EF4-FFF2-40B4-BE49-F238E27FC236}">
                <a16:creationId xmlns:a16="http://schemas.microsoft.com/office/drawing/2014/main" id="{98C5B8AA-7678-49BA-C41D-1CB07AA42F3F}"/>
              </a:ext>
            </a:extLst>
          </p:cNvPr>
          <p:cNvSpPr/>
          <p:nvPr/>
        </p:nvSpPr>
        <p:spPr>
          <a:xfrm>
            <a:off x="5018514" y="5440046"/>
            <a:ext cx="2762928" cy="1417954"/>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marL="285750" indent="-285750">
              <a:buFont typeface="Calibri"/>
              <a:buChar char="-"/>
            </a:pPr>
            <a:r>
              <a:rPr lang="en-US" sz="1050"/>
              <a:t>Focus on the AppD aspect</a:t>
            </a:r>
            <a:endParaRPr lang="en-US"/>
          </a:p>
          <a:p>
            <a:pPr marL="285750" indent="-285750">
              <a:buFont typeface="Calibri"/>
              <a:buChar char="-"/>
            </a:pPr>
            <a:r>
              <a:rPr lang="en-US" sz="1050"/>
              <a:t>Allow users to tap into existing </a:t>
            </a:r>
            <a:r>
              <a:rPr lang="en-US" sz="1050" err="1"/>
              <a:t>Otel</a:t>
            </a:r>
            <a:r>
              <a:rPr lang="en-US" sz="1050"/>
              <a:t> Integrations, especially when AppD integration is not available</a:t>
            </a:r>
          </a:p>
          <a:p>
            <a:pPr marL="285750" indent="-285750">
              <a:buFont typeface="Calibri"/>
              <a:buChar char="-"/>
            </a:pPr>
            <a:r>
              <a:rPr lang="en-US" sz="1050"/>
              <a:t>Leverage FSO Platform for information beyond AppD</a:t>
            </a:r>
          </a:p>
          <a:p>
            <a:pPr marL="285750" indent="-285750">
              <a:buFont typeface="Calibri"/>
              <a:buChar char="-"/>
            </a:pPr>
            <a:endParaRPr lang="en-US" sz="1050"/>
          </a:p>
        </p:txBody>
      </p:sp>
      <p:sp>
        <p:nvSpPr>
          <p:cNvPr id="10" name="Rectangle 9">
            <a:extLst>
              <a:ext uri="{FF2B5EF4-FFF2-40B4-BE49-F238E27FC236}">
                <a16:creationId xmlns:a16="http://schemas.microsoft.com/office/drawing/2014/main" id="{5543B5D8-AD51-7A08-5AE9-0E8247EA0451}"/>
              </a:ext>
            </a:extLst>
          </p:cNvPr>
          <p:cNvSpPr/>
          <p:nvPr/>
        </p:nvSpPr>
        <p:spPr>
          <a:xfrm>
            <a:off x="8719574" y="4676056"/>
            <a:ext cx="1258528" cy="1111044"/>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lstStyle/>
          <a:p>
            <a:pPr algn="ctr"/>
            <a:r>
              <a:rPr lang="en-US" sz="800"/>
              <a:t>Several </a:t>
            </a:r>
            <a:r>
              <a:rPr lang="en-US" sz="800" err="1"/>
              <a:t>softwares</a:t>
            </a:r>
            <a:r>
              <a:rPr lang="en-US" sz="800"/>
              <a:t> already integrate with </a:t>
            </a:r>
            <a:r>
              <a:rPr lang="en-US" sz="800" err="1"/>
              <a:t>Otel</a:t>
            </a:r>
            <a:r>
              <a:rPr lang="en-US" sz="800"/>
              <a:t> </a:t>
            </a:r>
          </a:p>
        </p:txBody>
      </p:sp>
      <p:sp>
        <p:nvSpPr>
          <p:cNvPr id="12" name="Rectangle 11">
            <a:extLst>
              <a:ext uri="{FF2B5EF4-FFF2-40B4-BE49-F238E27FC236}">
                <a16:creationId xmlns:a16="http://schemas.microsoft.com/office/drawing/2014/main" id="{4CF85C8B-F1ED-1751-6D39-C25913E3A8CE}"/>
              </a:ext>
            </a:extLst>
          </p:cNvPr>
          <p:cNvSpPr/>
          <p:nvPr/>
        </p:nvSpPr>
        <p:spPr>
          <a:xfrm>
            <a:off x="10153444" y="4676055"/>
            <a:ext cx="1258528" cy="1111044"/>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lstStyle/>
          <a:p>
            <a:pPr algn="ctr"/>
            <a:r>
              <a:rPr lang="en-US" sz="800" err="1">
                <a:ea typeface="+mn-lt"/>
                <a:cs typeface="+mn-lt"/>
              </a:rPr>
              <a:t>Appd</a:t>
            </a:r>
            <a:r>
              <a:rPr lang="en-US" sz="800">
                <a:ea typeface="+mn-lt"/>
                <a:cs typeface="+mn-lt"/>
              </a:rPr>
              <a:t> can concentrate multiple sources of information and correlate these data with.</a:t>
            </a:r>
            <a:endParaRPr lang="en-US"/>
          </a:p>
        </p:txBody>
      </p:sp>
    </p:spTree>
    <p:extLst>
      <p:ext uri="{BB962C8B-B14F-4D97-AF65-F5344CB8AC3E}">
        <p14:creationId xmlns:p14="http://schemas.microsoft.com/office/powerpoint/2010/main" val="280341598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7533408-C54C-6746-718E-44E80609EB15}"/>
              </a:ext>
            </a:extLst>
          </p:cNvPr>
          <p:cNvSpPr txBox="1"/>
          <p:nvPr/>
        </p:nvSpPr>
        <p:spPr>
          <a:xfrm>
            <a:off x="780836" y="595901"/>
            <a:ext cx="2424062" cy="369332"/>
          </a:xfrm>
          <a:prstGeom prst="rect">
            <a:avLst/>
          </a:prstGeom>
          <a:noFill/>
        </p:spPr>
        <p:txBody>
          <a:bodyPr wrap="none" rtlCol="0">
            <a:spAutoFit/>
          </a:bodyPr>
          <a:lstStyle/>
          <a:p>
            <a:r>
              <a:rPr lang="en-US">
                <a:latin typeface="+mn-lt"/>
              </a:rPr>
              <a:t>Overarching storyline</a:t>
            </a:r>
          </a:p>
        </p:txBody>
      </p:sp>
      <p:sp>
        <p:nvSpPr>
          <p:cNvPr id="4" name="TextBox 3">
            <a:extLst>
              <a:ext uri="{FF2B5EF4-FFF2-40B4-BE49-F238E27FC236}">
                <a16:creationId xmlns:a16="http://schemas.microsoft.com/office/drawing/2014/main" id="{2C2B55C3-B871-D7DC-EF52-41CA381A0D9D}"/>
              </a:ext>
            </a:extLst>
          </p:cNvPr>
          <p:cNvSpPr txBox="1"/>
          <p:nvPr/>
        </p:nvSpPr>
        <p:spPr>
          <a:xfrm>
            <a:off x="2682023" y="2712376"/>
            <a:ext cx="681597" cy="369332"/>
          </a:xfrm>
          <a:prstGeom prst="rect">
            <a:avLst/>
          </a:prstGeom>
          <a:noFill/>
        </p:spPr>
        <p:txBody>
          <a:bodyPr wrap="none" rtlCol="0">
            <a:spAutoFit/>
          </a:bodyPr>
          <a:lstStyle/>
          <a:p>
            <a:r>
              <a:rPr lang="en-US" err="1">
                <a:latin typeface="+mn-lt"/>
              </a:rPr>
              <a:t>OTel</a:t>
            </a:r>
            <a:endParaRPr lang="en-US">
              <a:latin typeface="+mn-lt"/>
            </a:endParaRPr>
          </a:p>
        </p:txBody>
      </p:sp>
      <p:sp>
        <p:nvSpPr>
          <p:cNvPr id="5" name="TextBox 4">
            <a:extLst>
              <a:ext uri="{FF2B5EF4-FFF2-40B4-BE49-F238E27FC236}">
                <a16:creationId xmlns:a16="http://schemas.microsoft.com/office/drawing/2014/main" id="{8889AEFA-145A-7CC8-DEAD-A92AA16A0A34}"/>
              </a:ext>
            </a:extLst>
          </p:cNvPr>
          <p:cNvSpPr txBox="1"/>
          <p:nvPr/>
        </p:nvSpPr>
        <p:spPr>
          <a:xfrm>
            <a:off x="5067143" y="2712374"/>
            <a:ext cx="1770036" cy="369332"/>
          </a:xfrm>
          <a:prstGeom prst="rect">
            <a:avLst/>
          </a:prstGeom>
          <a:noFill/>
        </p:spPr>
        <p:txBody>
          <a:bodyPr wrap="none" rtlCol="0">
            <a:spAutoFit/>
          </a:bodyPr>
          <a:lstStyle/>
          <a:p>
            <a:r>
              <a:rPr lang="en-US">
                <a:latin typeface="+mn-lt"/>
              </a:rPr>
              <a:t>Fault Detection</a:t>
            </a:r>
          </a:p>
        </p:txBody>
      </p:sp>
      <p:sp>
        <p:nvSpPr>
          <p:cNvPr id="6" name="TextBox 5">
            <a:extLst>
              <a:ext uri="{FF2B5EF4-FFF2-40B4-BE49-F238E27FC236}">
                <a16:creationId xmlns:a16="http://schemas.microsoft.com/office/drawing/2014/main" id="{8F144307-4490-F207-A5C1-E3D616B649C1}"/>
              </a:ext>
            </a:extLst>
          </p:cNvPr>
          <p:cNvSpPr txBox="1"/>
          <p:nvPr/>
        </p:nvSpPr>
        <p:spPr>
          <a:xfrm>
            <a:off x="8318643" y="2712376"/>
            <a:ext cx="2050561" cy="369332"/>
          </a:xfrm>
          <a:prstGeom prst="rect">
            <a:avLst/>
          </a:prstGeom>
          <a:noFill/>
        </p:spPr>
        <p:txBody>
          <a:bodyPr wrap="none" rtlCol="0">
            <a:spAutoFit/>
          </a:bodyPr>
          <a:lstStyle/>
          <a:p>
            <a:r>
              <a:rPr lang="en-US">
                <a:latin typeface="+mn-lt"/>
              </a:rPr>
              <a:t>Cost Optimization</a:t>
            </a:r>
          </a:p>
        </p:txBody>
      </p:sp>
      <p:sp>
        <p:nvSpPr>
          <p:cNvPr id="7" name="TextBox 6">
            <a:extLst>
              <a:ext uri="{FF2B5EF4-FFF2-40B4-BE49-F238E27FC236}">
                <a16:creationId xmlns:a16="http://schemas.microsoft.com/office/drawing/2014/main" id="{504B9477-C44E-97E3-12E0-4E06C51B27B5}"/>
              </a:ext>
            </a:extLst>
          </p:cNvPr>
          <p:cNvSpPr txBox="1"/>
          <p:nvPr/>
        </p:nvSpPr>
        <p:spPr>
          <a:xfrm>
            <a:off x="2402986" y="3449404"/>
            <a:ext cx="2270589" cy="923330"/>
          </a:xfrm>
          <a:prstGeom prst="rect">
            <a:avLst/>
          </a:prstGeom>
          <a:noFill/>
        </p:spPr>
        <p:txBody>
          <a:bodyPr wrap="square" rtlCol="0">
            <a:spAutoFit/>
          </a:bodyPr>
          <a:lstStyle/>
          <a:p>
            <a:r>
              <a:rPr lang="en-US">
                <a:latin typeface="+mn-lt"/>
              </a:rPr>
              <a:t>We can integrate apps using </a:t>
            </a:r>
            <a:r>
              <a:rPr lang="en-US" err="1">
                <a:latin typeface="+mn-lt"/>
              </a:rPr>
              <a:t>OTel</a:t>
            </a:r>
            <a:r>
              <a:rPr lang="en-US">
                <a:latin typeface="+mn-lt"/>
              </a:rPr>
              <a:t> and AppD Agents </a:t>
            </a:r>
          </a:p>
        </p:txBody>
      </p:sp>
      <p:sp>
        <p:nvSpPr>
          <p:cNvPr id="8" name="TextBox 7">
            <a:extLst>
              <a:ext uri="{FF2B5EF4-FFF2-40B4-BE49-F238E27FC236}">
                <a16:creationId xmlns:a16="http://schemas.microsoft.com/office/drawing/2014/main" id="{384CD76A-DB66-B16F-3AA2-6213FE208D05}"/>
              </a:ext>
            </a:extLst>
          </p:cNvPr>
          <p:cNvSpPr txBox="1"/>
          <p:nvPr/>
        </p:nvSpPr>
        <p:spPr>
          <a:xfrm>
            <a:off x="5067143" y="3449404"/>
            <a:ext cx="2270589" cy="1200329"/>
          </a:xfrm>
          <a:prstGeom prst="rect">
            <a:avLst/>
          </a:prstGeom>
          <a:noFill/>
        </p:spPr>
        <p:txBody>
          <a:bodyPr wrap="square" rtlCol="0">
            <a:spAutoFit/>
          </a:bodyPr>
          <a:lstStyle/>
          <a:p>
            <a:r>
              <a:rPr lang="en-US">
                <a:latin typeface="+mn-lt"/>
              </a:rPr>
              <a:t>We can monitor our applications and inject and detect faults</a:t>
            </a:r>
          </a:p>
        </p:txBody>
      </p:sp>
      <p:sp>
        <p:nvSpPr>
          <p:cNvPr id="9" name="TextBox 8">
            <a:extLst>
              <a:ext uri="{FF2B5EF4-FFF2-40B4-BE49-F238E27FC236}">
                <a16:creationId xmlns:a16="http://schemas.microsoft.com/office/drawing/2014/main" id="{A5FE81E1-59F0-8AB8-B2F7-B8F0A1C4EAE2}"/>
              </a:ext>
            </a:extLst>
          </p:cNvPr>
          <p:cNvSpPr txBox="1"/>
          <p:nvPr/>
        </p:nvSpPr>
        <p:spPr>
          <a:xfrm>
            <a:off x="234672" y="3508086"/>
            <a:ext cx="1971530" cy="923330"/>
          </a:xfrm>
          <a:prstGeom prst="rect">
            <a:avLst/>
          </a:prstGeom>
          <a:noFill/>
        </p:spPr>
        <p:txBody>
          <a:bodyPr wrap="square" rtlCol="0">
            <a:spAutoFit/>
          </a:bodyPr>
          <a:lstStyle/>
          <a:p>
            <a:r>
              <a:rPr lang="en-US"/>
              <a:t>What the Figma Demo needs to show</a:t>
            </a:r>
            <a:endParaRPr lang="en-US">
              <a:latin typeface="+mn-lt"/>
            </a:endParaRPr>
          </a:p>
        </p:txBody>
      </p:sp>
      <p:sp>
        <p:nvSpPr>
          <p:cNvPr id="10" name="TextBox 9">
            <a:extLst>
              <a:ext uri="{FF2B5EF4-FFF2-40B4-BE49-F238E27FC236}">
                <a16:creationId xmlns:a16="http://schemas.microsoft.com/office/drawing/2014/main" id="{C149C1AF-5B3F-34E3-1043-27D8B842FA0F}"/>
              </a:ext>
            </a:extLst>
          </p:cNvPr>
          <p:cNvSpPr txBox="1"/>
          <p:nvPr/>
        </p:nvSpPr>
        <p:spPr>
          <a:xfrm>
            <a:off x="8318643" y="3408596"/>
            <a:ext cx="2270589" cy="2031325"/>
          </a:xfrm>
          <a:prstGeom prst="rect">
            <a:avLst/>
          </a:prstGeom>
          <a:noFill/>
        </p:spPr>
        <p:txBody>
          <a:bodyPr wrap="square" rtlCol="0">
            <a:spAutoFit/>
          </a:bodyPr>
          <a:lstStyle/>
          <a:p>
            <a:r>
              <a:rPr lang="en-US">
                <a:latin typeface="+mn-lt"/>
              </a:rPr>
              <a:t>We can look at our overall usage of our nodes and th</a:t>
            </a:r>
            <a:r>
              <a:rPr lang="en-US"/>
              <a:t>e impact it has on our cost (overprovisioning, etc.)</a:t>
            </a:r>
            <a:endParaRPr lang="en-US">
              <a:latin typeface="+mn-lt"/>
            </a:endParaRPr>
          </a:p>
        </p:txBody>
      </p:sp>
    </p:spTree>
    <p:extLst>
      <p:ext uri="{BB962C8B-B14F-4D97-AF65-F5344CB8AC3E}">
        <p14:creationId xmlns:p14="http://schemas.microsoft.com/office/powerpoint/2010/main" val="193795853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DF9B9-0622-D8BD-444C-23891BED2022}"/>
              </a:ext>
            </a:extLst>
          </p:cNvPr>
          <p:cNvSpPr>
            <a:spLocks noGrp="1"/>
          </p:cNvSpPr>
          <p:nvPr>
            <p:ph type="ctrTitle"/>
          </p:nvPr>
        </p:nvSpPr>
        <p:spPr>
          <a:xfrm>
            <a:off x="134641" y="182829"/>
            <a:ext cx="10291621" cy="637377"/>
          </a:xfrm>
        </p:spPr>
        <p:txBody>
          <a:bodyPr/>
          <a:lstStyle/>
          <a:p>
            <a:r>
              <a:rPr lang="en-GB" sz="3600"/>
              <a:t>Scenario</a:t>
            </a:r>
            <a:r>
              <a:rPr lang="en-GB"/>
              <a:t> : Cross Tools Integration</a:t>
            </a:r>
          </a:p>
        </p:txBody>
      </p:sp>
      <p:sp>
        <p:nvSpPr>
          <p:cNvPr id="3" name="TextBox 2">
            <a:extLst>
              <a:ext uri="{FF2B5EF4-FFF2-40B4-BE49-F238E27FC236}">
                <a16:creationId xmlns:a16="http://schemas.microsoft.com/office/drawing/2014/main" id="{83A31E29-8CCA-254D-CA72-63561C0F2C86}"/>
              </a:ext>
            </a:extLst>
          </p:cNvPr>
          <p:cNvSpPr txBox="1"/>
          <p:nvPr/>
        </p:nvSpPr>
        <p:spPr>
          <a:xfrm>
            <a:off x="368300" y="1566831"/>
            <a:ext cx="7693134" cy="33547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panose="020B0604020202020204" pitchFamily="34" charset="0"/>
              <a:buChar char="•"/>
            </a:pPr>
            <a:r>
              <a:rPr lang="en-IN" sz="1600">
                <a:ea typeface="+mn-lt"/>
                <a:cs typeface="+mn-lt"/>
              </a:rPr>
              <a:t>Samantha the IT Manager from </a:t>
            </a:r>
            <a:r>
              <a:rPr lang="en-US" sz="1600">
                <a:ea typeface="+mn-lt"/>
                <a:cs typeface="+mn-lt"/>
              </a:rPr>
              <a:t>ABC Bank has Non-Cisco products like </a:t>
            </a:r>
            <a:r>
              <a:rPr lang="en-US" sz="1600" err="1">
                <a:ea typeface="+mn-lt"/>
                <a:cs typeface="+mn-lt"/>
              </a:rPr>
              <a:t>DynaTrace</a:t>
            </a:r>
            <a:r>
              <a:rPr lang="en-US" sz="1600">
                <a:ea typeface="+mn-lt"/>
                <a:cs typeface="+mn-lt"/>
              </a:rPr>
              <a:t>, </a:t>
            </a:r>
            <a:r>
              <a:rPr lang="en-US" sz="1600" err="1">
                <a:ea typeface="+mn-lt"/>
                <a:cs typeface="+mn-lt"/>
              </a:rPr>
              <a:t>DataDog</a:t>
            </a:r>
            <a:r>
              <a:rPr lang="en-US" sz="1600">
                <a:ea typeface="+mn-lt"/>
                <a:cs typeface="+mn-lt"/>
              </a:rPr>
              <a:t> </a:t>
            </a:r>
            <a:r>
              <a:rPr lang="en-US" sz="1600" err="1">
                <a:ea typeface="+mn-lt"/>
                <a:cs typeface="+mn-lt"/>
              </a:rPr>
              <a:t>etc</a:t>
            </a:r>
            <a:r>
              <a:rPr lang="en-US" sz="1600">
                <a:ea typeface="+mn-lt"/>
                <a:cs typeface="+mn-lt"/>
              </a:rPr>
              <a:t> for their application observability. </a:t>
            </a:r>
          </a:p>
          <a:p>
            <a:pPr marL="285750" indent="-285750">
              <a:buFont typeface="Arial" panose="020B0604020202020204" pitchFamily="34" charset="0"/>
              <a:buChar char="•"/>
            </a:pPr>
            <a:r>
              <a:rPr lang="en-US" sz="1600">
                <a:ea typeface="+mn-lt"/>
                <a:cs typeface="+mn-lt"/>
              </a:rPr>
              <a:t>She is happy with current observability tools. But is missing some of the key metrices.</a:t>
            </a:r>
          </a:p>
          <a:p>
            <a:pPr marL="285750" indent="-285750">
              <a:buFont typeface="Arial" panose="020B0604020202020204" pitchFamily="34" charset="0"/>
              <a:buChar char="•"/>
            </a:pPr>
            <a:r>
              <a:rPr lang="en-US" sz="1600">
                <a:ea typeface="+mn-lt"/>
                <a:cs typeface="+mn-lt"/>
              </a:rPr>
              <a:t>E2E Network visibility is also a major concern for her.</a:t>
            </a:r>
          </a:p>
          <a:p>
            <a:pPr marL="285750" lvl="1" indent="-285750">
              <a:buFont typeface="Arial" panose="020B0604020202020204" pitchFamily="34" charset="0"/>
              <a:buChar char="•"/>
            </a:pPr>
            <a:r>
              <a:rPr lang="en-IN" sz="1600">
                <a:ea typeface="+mn-lt"/>
                <a:cs typeface="+mn-lt"/>
              </a:rPr>
              <a:t>During one of the Cisco Events Samantha got a chance to view </a:t>
            </a:r>
            <a:r>
              <a:rPr lang="en-IN" sz="1600" err="1">
                <a:ea typeface="+mn-lt"/>
                <a:cs typeface="+mn-lt"/>
              </a:rPr>
              <a:t>AppD</a:t>
            </a:r>
            <a:r>
              <a:rPr lang="en-IN" sz="1600">
                <a:ea typeface="+mn-lt"/>
                <a:cs typeface="+mn-lt"/>
              </a:rPr>
              <a:t> and TE demos on the Cisco booth.</a:t>
            </a:r>
          </a:p>
          <a:p>
            <a:pPr marL="285750" lvl="1" indent="-285750">
              <a:buFont typeface="Arial" panose="020B0604020202020204" pitchFamily="34" charset="0"/>
              <a:buChar char="•"/>
            </a:pPr>
            <a:r>
              <a:rPr lang="en-IN" sz="1600">
                <a:ea typeface="+mn-lt"/>
                <a:cs typeface="+mn-lt"/>
              </a:rPr>
              <a:t>She was excited to see the new feature of Business Risk Observability in </a:t>
            </a:r>
            <a:r>
              <a:rPr lang="en-IN" sz="1600" err="1">
                <a:ea typeface="+mn-lt"/>
                <a:cs typeface="+mn-lt"/>
              </a:rPr>
              <a:t>AppD</a:t>
            </a:r>
            <a:r>
              <a:rPr lang="en-IN" sz="1600">
                <a:ea typeface="+mn-lt"/>
                <a:cs typeface="+mn-lt"/>
              </a:rPr>
              <a:t>.</a:t>
            </a:r>
          </a:p>
          <a:p>
            <a:pPr marL="285750" lvl="1" indent="-285750">
              <a:buFont typeface="Arial" panose="020B0604020202020204" pitchFamily="34" charset="0"/>
              <a:buChar char="•"/>
            </a:pPr>
            <a:r>
              <a:rPr lang="en-IN" sz="1600">
                <a:ea typeface="+mn-lt"/>
                <a:cs typeface="+mn-lt"/>
              </a:rPr>
              <a:t>Now she wants to explore more about it and see how it can be integrated with current observability landscape</a:t>
            </a:r>
          </a:p>
          <a:p>
            <a:pPr marL="285750" lvl="1" indent="-285750">
              <a:buFont typeface="Arial" panose="020B0604020202020204" pitchFamily="34" charset="0"/>
              <a:buChar char="•"/>
            </a:pPr>
            <a:r>
              <a:rPr lang="en-IN" sz="1600">
                <a:ea typeface="+mn-lt"/>
                <a:cs typeface="+mn-lt"/>
              </a:rPr>
              <a:t>Some of the application services are having bottleneck and her team is having trouble in find out the issue. And would be interested in exploring TE as well.</a:t>
            </a:r>
          </a:p>
          <a:p>
            <a:pPr marL="285750" indent="-285750">
              <a:buFont typeface="Arial" panose="020B0604020202020204" pitchFamily="34" charset="0"/>
              <a:buChar char="•"/>
            </a:pPr>
            <a:endParaRPr lang="en-US"/>
          </a:p>
          <a:p>
            <a:pPr algn="l"/>
            <a:endParaRPr lang="en-GB">
              <a:latin typeface="+mn-lt"/>
            </a:endParaRPr>
          </a:p>
        </p:txBody>
      </p:sp>
      <p:sp>
        <p:nvSpPr>
          <p:cNvPr id="6" name="Rectangle 5">
            <a:extLst>
              <a:ext uri="{FF2B5EF4-FFF2-40B4-BE49-F238E27FC236}">
                <a16:creationId xmlns:a16="http://schemas.microsoft.com/office/drawing/2014/main" id="{53B483C2-A237-2430-001F-A23E6FB96AED}"/>
              </a:ext>
            </a:extLst>
          </p:cNvPr>
          <p:cNvSpPr/>
          <p:nvPr/>
        </p:nvSpPr>
        <p:spPr>
          <a:xfrm>
            <a:off x="10426262" y="169726"/>
            <a:ext cx="1513947" cy="57647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a:t>Jyoti to update</a:t>
            </a:r>
          </a:p>
        </p:txBody>
      </p:sp>
      <p:pic>
        <p:nvPicPr>
          <p:cNvPr id="1026" name="Picture 2" descr="AppDynamics vs Dynatrace | Top 7 Essential Differences You Should Know">
            <a:extLst>
              <a:ext uri="{FF2B5EF4-FFF2-40B4-BE49-F238E27FC236}">
                <a16:creationId xmlns:a16="http://schemas.microsoft.com/office/drawing/2014/main" id="{E291DB2C-C97C-84B4-9622-009B66AEE2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24090" y="1566831"/>
            <a:ext cx="3499610" cy="165319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ThousandEyes Reviews 2023: Details, Pricing, &amp; Features | G2">
            <a:extLst>
              <a:ext uri="{FF2B5EF4-FFF2-40B4-BE49-F238E27FC236}">
                <a16:creationId xmlns:a16="http://schemas.microsoft.com/office/drawing/2014/main" id="{CD04F099-EC12-DB3F-9DB2-53D76887045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97462" y="3661628"/>
            <a:ext cx="3103835" cy="21262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523270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Cisco Corporate Light Theme">
  <a:themeElements>
    <a:clrScheme name="Custom 1">
      <a:dk1>
        <a:srgbClr val="0D274D"/>
      </a:dk1>
      <a:lt1>
        <a:srgbClr val="414244"/>
      </a:lt1>
      <a:dk2>
        <a:srgbClr val="FFFFFF"/>
      </a:dk2>
      <a:lt2>
        <a:srgbClr val="0051AF"/>
      </a:lt2>
      <a:accent1>
        <a:srgbClr val="00BCEB"/>
      </a:accent1>
      <a:accent2>
        <a:srgbClr val="74BF4B"/>
      </a:accent2>
      <a:accent3>
        <a:srgbClr val="0051AF"/>
      </a:accent3>
      <a:accent4>
        <a:srgbClr val="E2E2E2"/>
      </a:accent4>
      <a:accent5>
        <a:srgbClr val="FBAB2C"/>
      </a:accent5>
      <a:accent6>
        <a:srgbClr val="E3241B"/>
      </a:accent6>
      <a:hlink>
        <a:srgbClr val="0050AE"/>
      </a:hlink>
      <a:folHlink>
        <a:srgbClr val="00BCEB"/>
      </a:folHlink>
    </a:clrScheme>
    <a:fontScheme name="Custom 13">
      <a:majorFont>
        <a:latin typeface="CiscoSansTT ExtraLight"/>
        <a:ea typeface=""/>
        <a:cs typeface=""/>
      </a:majorFont>
      <a:minorFont>
        <a:latin typeface="CiscoSansTT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lIns="45720" rIns="45720" rtlCol="0" anchor="ct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dirty="0" smtClean="0">
            <a:latin typeface="+mn-lt"/>
          </a:defRPr>
        </a:defPPr>
      </a:lstStyle>
    </a:txDef>
  </a:objectDefaults>
  <a:extraClrSchemeLst/>
  <a:extLst>
    <a:ext uri="{05A4C25C-085E-4340-85A3-A5531E510DB2}">
      <thm15:themeFamily xmlns:thm15="http://schemas.microsoft.com/office/thememl/2012/main" name="Cisco Corporate Light Theme" id="{9B41699A-7D1A-C047-BDA5-775BF13E6CA1}" vid="{A5E385CC-D93B-A048-9223-8A8C4F2CFCE9}"/>
    </a:ext>
  </a:extLst>
</a:theme>
</file>

<file path=ppt/theme/theme2.xml><?xml version="1.0" encoding="utf-8"?>
<a:theme xmlns:a="http://schemas.openxmlformats.org/drawingml/2006/main" name="Cisco Corporate Light Theme">
  <a:themeElements>
    <a:clrScheme name="Custom 1">
      <a:dk1>
        <a:srgbClr val="0D274D"/>
      </a:dk1>
      <a:lt1>
        <a:srgbClr val="414244"/>
      </a:lt1>
      <a:dk2>
        <a:srgbClr val="FFFFFF"/>
      </a:dk2>
      <a:lt2>
        <a:srgbClr val="0051AF"/>
      </a:lt2>
      <a:accent1>
        <a:srgbClr val="00BCEB"/>
      </a:accent1>
      <a:accent2>
        <a:srgbClr val="74BF4B"/>
      </a:accent2>
      <a:accent3>
        <a:srgbClr val="0051AF"/>
      </a:accent3>
      <a:accent4>
        <a:srgbClr val="E2E2E2"/>
      </a:accent4>
      <a:accent5>
        <a:srgbClr val="FBAB2C"/>
      </a:accent5>
      <a:accent6>
        <a:srgbClr val="E3241B"/>
      </a:accent6>
      <a:hlink>
        <a:srgbClr val="0050AE"/>
      </a:hlink>
      <a:folHlink>
        <a:srgbClr val="00BCEB"/>
      </a:folHlink>
    </a:clrScheme>
    <a:fontScheme name="Custom 13">
      <a:majorFont>
        <a:latin typeface="CiscoSansTT ExtraLight"/>
        <a:ea typeface=""/>
        <a:cs typeface=""/>
      </a:majorFont>
      <a:minorFont>
        <a:latin typeface="CiscoSansTT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lIns="45720" rIns="45720" rtlCol="0" anchor="ct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dirty="0" smtClean="0">
            <a:latin typeface="+mn-lt"/>
          </a:defRPr>
        </a:defPPr>
      </a:lstStyle>
    </a:txDef>
  </a:objectDefaults>
  <a:extraClrSchemeLst/>
  <a:extLst>
    <a:ext uri="{05A4C25C-085E-4340-85A3-A5531E510DB2}">
      <thm15:themeFamily xmlns:thm15="http://schemas.microsoft.com/office/thememl/2012/main" name="Cisco Corporate Light Theme" id="{9B41699A-7D1A-C047-BDA5-775BF13E6CA1}" vid="{A5E385CC-D93B-A048-9223-8A8C4F2CFCE9}"/>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14978645-9738-468b-a47d-2c7ef9e8e95b">
      <Terms xmlns="http://schemas.microsoft.com/office/infopath/2007/PartnerControls"/>
    </lcf76f155ced4ddcb4097134ff3c332f>
    <TaxCatchAll xmlns="79aea786-2c2a-46e3-b21a-b881625098c4" xsi:nil="true"/>
    <SharedWithUsers xmlns="79aea786-2c2a-46e3-b21a-b881625098c4">
      <UserInfo>
        <DisplayName>Anuj Modi (anmodi)</DisplayName>
        <AccountId>912</AccountId>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D900E2142FF7F4685D5BDF1991D99ED" ma:contentTypeVersion="14" ma:contentTypeDescription="Create a new document." ma:contentTypeScope="" ma:versionID="d5613222ed3313af1d98bb947a84aa42">
  <xsd:schema xmlns:xsd="http://www.w3.org/2001/XMLSchema" xmlns:xs="http://www.w3.org/2001/XMLSchema" xmlns:p="http://schemas.microsoft.com/office/2006/metadata/properties" xmlns:ns2="14978645-9738-468b-a47d-2c7ef9e8e95b" xmlns:ns3="79aea786-2c2a-46e3-b21a-b881625098c4" targetNamespace="http://schemas.microsoft.com/office/2006/metadata/properties" ma:root="true" ma:fieldsID="53d9c951940664c7fb300618baae0450" ns2:_="" ns3:_="">
    <xsd:import namespace="14978645-9738-468b-a47d-2c7ef9e8e95b"/>
    <xsd:import namespace="79aea786-2c2a-46e3-b21a-b881625098c4"/>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KeyPoints" minOccurs="0"/>
                <xsd:element ref="ns2:MediaServiceKeyPoints" minOccurs="0"/>
                <xsd:element ref="ns3:SharedWithUsers" minOccurs="0"/>
                <xsd:element ref="ns3:SharedWithDetails"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4978645-9738-468b-a47d-2c7ef9e8e95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lcf76f155ced4ddcb4097134ff3c332f" ma:index="17" nillable="true" ma:taxonomy="true" ma:internalName="lcf76f155ced4ddcb4097134ff3c332f" ma:taxonomyFieldName="MediaServiceImageTags" ma:displayName="Image Tags" ma:readOnly="false" ma:fieldId="{5cf76f15-5ced-4ddc-b409-7134ff3c332f}" ma:taxonomyMulti="true" ma:sspId="710261dd-85c0-4e16-8580-30375acfae1f" ma:termSetId="09814cd3-568e-fe90-9814-8d621ff8fb84" ma:anchorId="fba54fb3-c3e1-fe81-a776-ca4b69148c4d" ma:open="true" ma:isKeyword="false">
      <xsd:complexType>
        <xsd:sequence>
          <xsd:element ref="pc:Terms" minOccurs="0" maxOccurs="1"/>
        </xsd:sequence>
      </xsd:complexType>
    </xsd:element>
    <xsd:element name="MediaServiceOCR" ma:index="19" nillable="true" ma:displayName="Extracted Text" ma:internalName="MediaServiceOCR" ma:readOnly="true">
      <xsd:simpleType>
        <xsd:restriction base="dms:Note">
          <xsd:maxLength value="255"/>
        </xsd:restriction>
      </xsd:simpleType>
    </xsd:element>
    <xsd:element name="MediaServiceGenerationTime" ma:index="20" nillable="true" ma:displayName="MediaServiceGenerationTime" ma:hidden="true" ma:internalName="MediaServiceGenerationTime" ma:readOnly="true">
      <xsd:simpleType>
        <xsd:restriction base="dms:Text"/>
      </xsd:simpleType>
    </xsd:element>
    <xsd:element name="MediaServiceEventHashCode" ma:index="21"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9aea786-2c2a-46e3-b21a-b881625098c4"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TaxCatchAll" ma:index="18" nillable="true" ma:displayName="Taxonomy Catch All Column" ma:hidden="true" ma:list="{cb3e334a-7290-46f3-9c3a-c78500eab12d}" ma:internalName="TaxCatchAll" ma:showField="CatchAllData" ma:web="79aea786-2c2a-46e3-b21a-b881625098c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13B9549-D29A-48BA-BB49-2D3AADE3B41F}">
  <ds:schemaRefs>
    <ds:schemaRef ds:uri="http://schemas.microsoft.com/sharepoint/v3/contenttype/forms"/>
  </ds:schemaRefs>
</ds:datastoreItem>
</file>

<file path=customXml/itemProps2.xml><?xml version="1.0" encoding="utf-8"?>
<ds:datastoreItem xmlns:ds="http://schemas.openxmlformats.org/officeDocument/2006/customXml" ds:itemID="{4AD4063B-8CD2-4B86-8E73-F1B79A5646CC}">
  <ds:schemaRefs>
    <ds:schemaRef ds:uri="14978645-9738-468b-a47d-2c7ef9e8e95b"/>
    <ds:schemaRef ds:uri="79aea786-2c2a-46e3-b21a-b881625098c4"/>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A788316C-17FE-437E-B3B1-275EE0A8E848}">
  <ds:schemaRefs>
    <ds:schemaRef ds:uri="14978645-9738-468b-a47d-2c7ef9e8e95b"/>
    <ds:schemaRef ds:uri="79aea786-2c2a-46e3-b21a-b881625098c4"/>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21</Slides>
  <Notes>4</Notes>
  <HiddenSlides>0</HiddenSlides>
  <ScaleCrop>false</ScaleCrop>
  <HeadingPairs>
    <vt:vector size="4" baseType="variant">
      <vt:variant>
        <vt:lpstr>Theme</vt:lpstr>
      </vt:variant>
      <vt:variant>
        <vt:i4>2</vt:i4>
      </vt:variant>
      <vt:variant>
        <vt:lpstr>Slide Titles</vt:lpstr>
      </vt:variant>
      <vt:variant>
        <vt:i4>21</vt:i4>
      </vt:variant>
    </vt:vector>
  </HeadingPairs>
  <TitlesOfParts>
    <vt:vector size="23" baseType="lpstr">
      <vt:lpstr>Cisco Corporate Light Theme</vt:lpstr>
      <vt:lpstr>Cisco Corporate Light Theme</vt:lpstr>
      <vt:lpstr>FSO  Story Board</vt:lpstr>
      <vt:lpstr>About this Document</vt:lpstr>
      <vt:lpstr>Introduction</vt:lpstr>
      <vt:lpstr>PowerPoint Presentation</vt:lpstr>
      <vt:lpstr>PowerPoint Presentation</vt:lpstr>
      <vt:lpstr>Scenario: Self Service and extendable Demo application</vt:lpstr>
      <vt:lpstr>Scenario : OTel with FSO  </vt:lpstr>
      <vt:lpstr>PowerPoint Presentation</vt:lpstr>
      <vt:lpstr>Scenario : Cross Tools Integration</vt:lpstr>
      <vt:lpstr>Scenario : Cross Tools Integration</vt:lpstr>
      <vt:lpstr>Scenario : Unified Dashboard </vt:lpstr>
      <vt:lpstr>Scenario : AppD Cloud with Grafana Dashboard </vt:lpstr>
      <vt:lpstr>Scenario: Data Sovereignty </vt:lpstr>
      <vt:lpstr>Scenario: Software Composition Analysis (SCA)/ SBOM / Open Source dependency Posture  </vt:lpstr>
      <vt:lpstr>Scenario: API Performance Monitoring</vt:lpstr>
      <vt:lpstr>Scenario: Cost Optimization  </vt:lpstr>
      <vt:lpstr>Scenario: Service Mesh manager(Calisti) Use Case: Fault Injection  </vt:lpstr>
      <vt:lpstr>PowerPoint Presentation</vt:lpstr>
      <vt:lpstr>Backup Slides</vt:lpstr>
      <vt:lpstr>Scenario: Triaging Use case</vt:lpstr>
      <vt:lpstr>Scenario: FSO Tools with Hybrid cloud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cp:revision>
  <dcterms:created xsi:type="dcterms:W3CDTF">2023-02-24T06:39:44Z</dcterms:created>
  <dcterms:modified xsi:type="dcterms:W3CDTF">2023-03-24T14:27:29Z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0x010100ED900E2142FF7F4685D5BDF1991D99ED</vt:lpwstr>
  </property>
  <property fmtid="{D5CDD505-2E9C-101B-9397-08002B2CF9AE}" pid="3" name="MediaServiceImageTags">
    <vt:lpwstr/>
  </property>
</Properties>
</file>