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63" y="1488065"/>
            <a:ext cx="4630391" cy="31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Introduction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6" y="2031189"/>
            <a:ext cx="9883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i="1" dirty="0"/>
              <a:t>statistical technique of modeling the relationship between </a:t>
            </a:r>
            <a:r>
              <a:rPr lang="en-US" i="1" dirty="0" smtClean="0"/>
              <a:t>variables</a:t>
            </a:r>
            <a:r>
              <a:rPr lang="en-US" dirty="0" smtClean="0"/>
              <a:t>”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Simple </a:t>
            </a:r>
            <a:r>
              <a:rPr lang="en-US" sz="2400" dirty="0"/>
              <a:t>linear regression, we model the relationship </a:t>
            </a:r>
            <a:r>
              <a:rPr lang="en-US" sz="2400" dirty="0" smtClean="0"/>
              <a:t>between two </a:t>
            </a:r>
            <a:r>
              <a:rPr lang="en-US" sz="2400" dirty="0"/>
              <a:t>variables: a dependent variable, denoted </a:t>
            </a:r>
            <a:r>
              <a:rPr lang="en-US" sz="2400" dirty="0" smtClean="0"/>
              <a:t>by Y</a:t>
            </a:r>
            <a:r>
              <a:rPr lang="en-US" sz="2400" dirty="0"/>
              <a:t>, and an independent </a:t>
            </a:r>
            <a:r>
              <a:rPr lang="en-US" sz="2400" dirty="0" smtClean="0"/>
              <a:t>variable, denoted </a:t>
            </a:r>
            <a:r>
              <a:rPr lang="en-US" sz="2400" dirty="0"/>
              <a:t>by 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firm may be interested in estimating the relationship between advertising and sales. </a:t>
            </a:r>
          </a:p>
        </p:txBody>
      </p:sp>
    </p:spTree>
    <p:extLst>
      <p:ext uri="{BB962C8B-B14F-4D97-AF65-F5344CB8AC3E}">
        <p14:creationId xmlns:p14="http://schemas.microsoft.com/office/powerpoint/2010/main" val="7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78585"/>
              </p:ext>
            </p:extLst>
          </p:nvPr>
        </p:nvGraphicFramePr>
        <p:xfrm>
          <a:off x="9090889" y="1856412"/>
          <a:ext cx="2413925" cy="3221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099">
                  <a:extLst>
                    <a:ext uri="{9D8B030D-6E8A-4147-A177-3AD203B41FA5}">
                      <a16:colId xmlns:a16="http://schemas.microsoft.com/office/drawing/2014/main" val="2489473443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839391776"/>
                    </a:ext>
                  </a:extLst>
                </a:gridCol>
              </a:tblGrid>
              <a:tr h="73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Advertisement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33517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23174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87249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98883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06212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92840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573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4" y="1680730"/>
            <a:ext cx="850582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21" y="2666134"/>
            <a:ext cx="5953644" cy="36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0233" y="1446415"/>
            <a:ext cx="2934392" cy="4530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31178" y="1853738"/>
            <a:ext cx="2310937" cy="3844911"/>
            <a:chOff x="4231178" y="1853738"/>
            <a:chExt cx="2310937" cy="3844911"/>
          </a:xfrm>
        </p:grpSpPr>
        <p:sp>
          <p:nvSpPr>
            <p:cNvPr id="5" name="Rounded Rectangle 4"/>
            <p:cNvSpPr/>
            <p:nvPr/>
          </p:nvSpPr>
          <p:spPr>
            <a:xfrm>
              <a:off x="4361411" y="2795848"/>
              <a:ext cx="2092036" cy="16680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31178" y="1853738"/>
              <a:ext cx="231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(Sample or Population)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59777" y="3373079"/>
              <a:ext cx="185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Statistical Model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386646" y="2130737"/>
              <a:ext cx="0" cy="665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31178" y="4959985"/>
              <a:ext cx="23109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Systematic Component</a:t>
              </a:r>
            </a:p>
            <a:p>
              <a:r>
                <a:rPr lang="en-US" sz="1400" b="1" dirty="0"/>
                <a:t> </a:t>
              </a:r>
              <a:r>
                <a:rPr lang="en-US" sz="1400" b="1" dirty="0" smtClean="0"/>
                <a:t>                  +</a:t>
              </a:r>
            </a:p>
            <a:p>
              <a:r>
                <a:rPr lang="en-US" sz="1400" b="1" dirty="0" smtClean="0"/>
                <a:t>                Errors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86646" y="4493613"/>
              <a:ext cx="0" cy="385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30528" y="66372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a Statistical Model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7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715" y="399010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Building a Statistical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3286" y="1105593"/>
            <a:ext cx="7872153" cy="55529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22020" y="1358289"/>
            <a:ext cx="2673927" cy="1343889"/>
            <a:chOff x="2322020" y="1358289"/>
            <a:chExt cx="2673927" cy="1343889"/>
          </a:xfrm>
        </p:grpSpPr>
        <p:sp>
          <p:nvSpPr>
            <p:cNvPr id="5" name="Rounded Rectangle 4"/>
            <p:cNvSpPr/>
            <p:nvPr/>
          </p:nvSpPr>
          <p:spPr>
            <a:xfrm>
              <a:off x="2322020" y="1358289"/>
              <a:ext cx="2673927" cy="13438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6944" y="1579417"/>
              <a:ext cx="2152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Formulate a hypothesis, assumptions and regression formula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16477" y="3245186"/>
            <a:ext cx="2673927" cy="1343889"/>
            <a:chOff x="2322020" y="2954874"/>
            <a:chExt cx="2673927" cy="1343889"/>
          </a:xfrm>
        </p:grpSpPr>
        <p:sp>
          <p:nvSpPr>
            <p:cNvPr id="6" name="Rounded Rectangle 5"/>
            <p:cNvSpPr/>
            <p:nvPr/>
          </p:nvSpPr>
          <p:spPr>
            <a:xfrm>
              <a:off x="2322020" y="2954874"/>
              <a:ext cx="2673927" cy="13438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944" y="3257486"/>
              <a:ext cx="21529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Estimate the relevant parameters from the dataset.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22020" y="5086029"/>
            <a:ext cx="2673927" cy="1343889"/>
            <a:chOff x="2322020" y="5086029"/>
            <a:chExt cx="2673927" cy="1343889"/>
          </a:xfrm>
        </p:grpSpPr>
        <p:sp>
          <p:nvSpPr>
            <p:cNvPr id="7" name="Rounded Rectangle 6"/>
            <p:cNvSpPr/>
            <p:nvPr/>
          </p:nvSpPr>
          <p:spPr>
            <a:xfrm>
              <a:off x="2322020" y="5086029"/>
              <a:ext cx="2673927" cy="13438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6943" y="5321923"/>
              <a:ext cx="21529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Estimate the residuals and conduct a test of acceptance</a:t>
              </a:r>
              <a:endParaRPr lang="en-US" sz="1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52455" y="5019310"/>
            <a:ext cx="2673927" cy="1343889"/>
            <a:chOff x="6069675" y="4716698"/>
            <a:chExt cx="2673927" cy="1343889"/>
          </a:xfrm>
        </p:grpSpPr>
        <p:sp>
          <p:nvSpPr>
            <p:cNvPr id="8" name="Rounded Rectangle 7"/>
            <p:cNvSpPr/>
            <p:nvPr/>
          </p:nvSpPr>
          <p:spPr>
            <a:xfrm>
              <a:off x="6069675" y="4716698"/>
              <a:ext cx="2673927" cy="13438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30139" y="5019310"/>
              <a:ext cx="21529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Deploy and use the model for decision making.</a:t>
              </a:r>
              <a:endParaRPr lang="en-US" sz="1400" b="1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3548146" y="2730688"/>
            <a:ext cx="199506" cy="4307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516975" y="4626373"/>
            <a:ext cx="199506" cy="4307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367606" y="5339704"/>
            <a:ext cx="199506" cy="7030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 rot="16200000">
            <a:off x="109965" y="3700494"/>
            <a:ext cx="3790604" cy="502558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59" y="548639"/>
            <a:ext cx="733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Revisiting the Sales  - Advertisement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1" y="1435330"/>
            <a:ext cx="5910986" cy="3097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68" y="4533188"/>
            <a:ext cx="3696875" cy="226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1201516"/>
            <a:ext cx="4924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59" y="548639"/>
            <a:ext cx="733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Revisiting the Sales  - Advertisement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35" y="1694551"/>
            <a:ext cx="4267796" cy="4763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39710"/>
              </p:ext>
            </p:extLst>
          </p:nvPr>
        </p:nvGraphicFramePr>
        <p:xfrm>
          <a:off x="7503158" y="1424150"/>
          <a:ext cx="2413925" cy="3221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099">
                  <a:extLst>
                    <a:ext uri="{9D8B030D-6E8A-4147-A177-3AD203B41FA5}">
                      <a16:colId xmlns:a16="http://schemas.microsoft.com/office/drawing/2014/main" val="2489473443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839391776"/>
                    </a:ext>
                  </a:extLst>
                </a:gridCol>
              </a:tblGrid>
              <a:tr h="73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Advertisement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33517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23174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87249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98883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06212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92840"/>
                  </a:ext>
                </a:extLst>
              </a:tr>
              <a:tr h="415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573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5345" y="2859578"/>
            <a:ext cx="58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=5.4711*Advertisement +150.4767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59" y="548639"/>
            <a:ext cx="733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Azure ML Demonstration.</a:t>
            </a:r>
            <a:endParaRPr lang="en-US" sz="32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22" y="1911494"/>
            <a:ext cx="8858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561</TotalTime>
  <Words>160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Singh, Keshav</dc:creator>
  <cp:lastModifiedBy>Singh, Keshav</cp:lastModifiedBy>
  <cp:revision>52</cp:revision>
  <dcterms:created xsi:type="dcterms:W3CDTF">2017-05-09T06:41:47Z</dcterms:created>
  <dcterms:modified xsi:type="dcterms:W3CDTF">2017-06-09T08:46:07Z</dcterms:modified>
</cp:coreProperties>
</file>