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6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8/7/2017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Poisson</a:t>
            </a:r>
            <a:r>
              <a:rPr lang="en-US" dirty="0" smtClean="0"/>
              <a:t> </a:t>
            </a:r>
            <a:r>
              <a:rPr lang="en-US" dirty="0" smtClean="0"/>
              <a:t>Regression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9522" y="1215097"/>
            <a:ext cx="3515952" cy="336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39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5265" y="532014"/>
            <a:ext cx="6525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</a:rPr>
              <a:t>Introduction</a:t>
            </a:r>
            <a:endParaRPr lang="en-US" sz="32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7526" y="2031189"/>
            <a:ext cx="98838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statistics, </a:t>
            </a:r>
            <a:r>
              <a:rPr lang="en-US" sz="2400" b="1" dirty="0"/>
              <a:t>Poisson</a:t>
            </a:r>
            <a:r>
              <a:rPr lang="en-US" sz="2400" dirty="0"/>
              <a:t> regression is a generalized linear model form of regression analysis used to model count </a:t>
            </a:r>
            <a:r>
              <a:rPr lang="en-US" sz="2400" dirty="0" smtClean="0"/>
              <a:t>data. </a:t>
            </a:r>
          </a:p>
          <a:p>
            <a:endParaRPr lang="en-US" sz="2400" dirty="0"/>
          </a:p>
          <a:p>
            <a:r>
              <a:rPr lang="en-US" sz="2400" dirty="0" smtClean="0"/>
              <a:t>Poisson </a:t>
            </a:r>
            <a:r>
              <a:rPr lang="en-US" sz="2400" dirty="0"/>
              <a:t>regression assumes the response variable Y has a Poisson distribution, and assumes the logarithm of its expected value can be modeled by a linear combination of unknown parameters. </a:t>
            </a:r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/>
              <a:t>Poisson regression model is sometimes known as a log-linear </a:t>
            </a:r>
            <a:r>
              <a:rPr lang="en-US" sz="2400" dirty="0" smtClean="0"/>
              <a:t>model.</a:t>
            </a:r>
          </a:p>
          <a:p>
            <a:endParaRPr lang="en-US" sz="2400" dirty="0"/>
          </a:p>
          <a:p>
            <a:pPr algn="ctr"/>
            <a:r>
              <a:rPr lang="en-US" sz="2400" dirty="0" smtClean="0"/>
              <a:t>Assumption - </a:t>
            </a:r>
            <a:r>
              <a:rPr lang="en-US" sz="2000" b="1" dirty="0"/>
              <a:t>M</a:t>
            </a:r>
            <a:r>
              <a:rPr lang="en-US" sz="2000" b="1" dirty="0" smtClean="0"/>
              <a:t>ean</a:t>
            </a:r>
            <a:r>
              <a:rPr lang="en-US" sz="2000" dirty="0"/>
              <a:t> </a:t>
            </a:r>
            <a:r>
              <a:rPr lang="en-US" sz="2000" dirty="0" smtClean="0"/>
              <a:t>and </a:t>
            </a:r>
            <a:r>
              <a:rPr lang="en-US" sz="2000" b="1" dirty="0" smtClean="0"/>
              <a:t>variance </a:t>
            </a:r>
            <a:r>
              <a:rPr lang="en-US" sz="2000" b="1" dirty="0"/>
              <a:t>are equal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50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3206" y="1188718"/>
            <a:ext cx="96427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Poisson regression </a:t>
            </a:r>
            <a:r>
              <a:rPr lang="en-US" dirty="0"/>
              <a:t>– Poisson regression is often used for modeling count data. Poisson regression has a number of extensions useful for count models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Negative binomial regression </a:t>
            </a:r>
            <a:r>
              <a:rPr lang="en-US" dirty="0"/>
              <a:t>– Negative binomial regression can be used for over-dispersed count data, that is when the conditional variance exceeds the conditional mean. It can be considered as a generalization of Poisson regression since it has the same mean structure as Poisson regression and it has an extra parameter to model the over-dispersion. If the conditional distribution of the outcome variable is over-dispersed, the confidence intervals for Negative binomial regression are likely to be narrower as compared to those from a Poisson regression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Zero-inflated regression model </a:t>
            </a:r>
            <a:r>
              <a:rPr lang="en-US" dirty="0"/>
              <a:t>– Zero-inflated models attempt to account for excess zeros. In other words, two kinds of zeros are thought to exist in the data, “true zeros” and “excess zeros”. Zero-inflated models estimate two equations simultaneously, one for the count model and one for the excess zeros.</a:t>
            </a:r>
          </a:p>
        </p:txBody>
      </p:sp>
    </p:spTree>
    <p:extLst>
      <p:ext uri="{BB962C8B-B14F-4D97-AF65-F5344CB8AC3E}">
        <p14:creationId xmlns:p14="http://schemas.microsoft.com/office/powerpoint/2010/main" val="188739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5265" y="532014"/>
            <a:ext cx="6525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</a:rPr>
              <a:t>5 Assumptions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7526" y="2031189"/>
            <a:ext cx="988383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</a:t>
            </a:r>
            <a:r>
              <a:rPr lang="en-US" sz="2000" dirty="0"/>
              <a:t>. Your dependent variable consists of count </a:t>
            </a:r>
            <a:r>
              <a:rPr lang="en-US" sz="2000" dirty="0" smtClean="0"/>
              <a:t>data.</a:t>
            </a:r>
          </a:p>
          <a:p>
            <a:endParaRPr lang="en-US" sz="2000" dirty="0"/>
          </a:p>
          <a:p>
            <a:r>
              <a:rPr lang="en-US" sz="2000" dirty="0" smtClean="0"/>
              <a:t>2</a:t>
            </a:r>
            <a:r>
              <a:rPr lang="en-US" sz="2000" dirty="0"/>
              <a:t>. You have one or more independent variables, which can be measured on a continuous, ordinal or nominal/dichotomous scale. Ordinal and nominal/dichotomous variables can be broadly classified as categorical variables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 smtClean="0"/>
              <a:t>3</a:t>
            </a:r>
            <a:r>
              <a:rPr lang="en-US" sz="2000" dirty="0"/>
              <a:t>. You should have independence of observations.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4</a:t>
            </a:r>
            <a:r>
              <a:rPr lang="en-US" sz="2000" dirty="0"/>
              <a:t>. The distribution of counts (conditional on the model) follow a Poisson distribution</a:t>
            </a:r>
            <a:r>
              <a:rPr lang="en-US" sz="2000" dirty="0" smtClean="0"/>
              <a:t>. i.e. </a:t>
            </a:r>
            <a:r>
              <a:rPr lang="en-US" dirty="0" smtClean="0"/>
              <a:t>observed </a:t>
            </a:r>
            <a:r>
              <a:rPr lang="en-US" dirty="0"/>
              <a:t>and expected counts should be equal </a:t>
            </a:r>
            <a:r>
              <a:rPr lang="en-US" dirty="0" smtClean="0"/>
              <a:t>(or very </a:t>
            </a:r>
            <a:r>
              <a:rPr lang="en-US" dirty="0"/>
              <a:t>similar)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5</a:t>
            </a:r>
            <a:r>
              <a:rPr lang="en-US" sz="2000" dirty="0"/>
              <a:t>. The mean and variance of the model are identical.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2849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3206" y="922712"/>
            <a:ext cx="7331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</a:rPr>
              <a:t>Hands on Demo..</a:t>
            </a:r>
            <a:endParaRPr lang="en-US" sz="3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873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749</TotalTime>
  <Words>343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Poisson Regression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Singh, Keshav</dc:creator>
  <cp:lastModifiedBy>Keshav Singh</cp:lastModifiedBy>
  <cp:revision>67</cp:revision>
  <dcterms:created xsi:type="dcterms:W3CDTF">2017-05-09T06:41:47Z</dcterms:created>
  <dcterms:modified xsi:type="dcterms:W3CDTF">2017-08-07T09:19:34Z</dcterms:modified>
</cp:coreProperties>
</file>