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70" r:id="rId5"/>
    <p:sldId id="271" r:id="rId6"/>
    <p:sldId id="265" r:id="rId7"/>
    <p:sldId id="273" r:id="rId8"/>
    <p:sldId id="274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23BFD-B803-4FB8-B0CD-8C220A7D825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DCE94-EE56-4402-91BF-64D79D768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640" y="3412485"/>
            <a:ext cx="8825658" cy="2677648"/>
          </a:xfrm>
        </p:spPr>
        <p:txBody>
          <a:bodyPr/>
          <a:lstStyle/>
          <a:p>
            <a:r>
              <a:rPr lang="en-US" dirty="0" smtClean="0"/>
              <a:t>k - Nearest Neighbor </a:t>
            </a:r>
            <a:br>
              <a:rPr lang="en-US" dirty="0" smtClean="0"/>
            </a:br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41" y="1223301"/>
            <a:ext cx="4195937" cy="32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5" y="532014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Concept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7" y="2031189"/>
            <a:ext cx="5810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 Nearest is instance based lazy learning method of classification. Simplest of machine learning algorithms, it provides a classification based on the distances of the labeled data w.r.t the unlabeled.</a:t>
            </a:r>
          </a:p>
          <a:p>
            <a:endParaRPr lang="en-US" sz="2000" i="1" dirty="0"/>
          </a:p>
          <a:p>
            <a:r>
              <a:rPr lang="en-US" sz="2000" dirty="0"/>
              <a:t>A commonly used distance metric for continuous variables is Euclidean distance.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39" y="1239926"/>
            <a:ext cx="4195937" cy="3294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20" y="4725526"/>
            <a:ext cx="4838700" cy="111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211" y="5918662"/>
            <a:ext cx="10357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discrete variables, such as for text </a:t>
            </a:r>
            <a:r>
              <a:rPr lang="en-US" sz="2000" dirty="0" smtClean="0"/>
              <a:t>classification the </a:t>
            </a:r>
            <a:r>
              <a:rPr lang="en-US" sz="2000" dirty="0"/>
              <a:t>overlap metric (or Hamming distance</a:t>
            </a:r>
            <a:r>
              <a:rPr lang="en-US" sz="2000" dirty="0" smtClean="0"/>
              <a:t>) would be employed.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956" y="1188720"/>
            <a:ext cx="799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Class A or Class B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83" y="3120390"/>
            <a:ext cx="4476750" cy="354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62" y="1148477"/>
            <a:ext cx="438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956" y="1188720"/>
            <a:ext cx="799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“Birds of same feather flock together.”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83" y="3120390"/>
            <a:ext cx="4476750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421" y="2011680"/>
            <a:ext cx="801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Nearest neighbor  - for a given data point, takes the closest data point from the training data set and predicts the class or label.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335" y="1496633"/>
            <a:ext cx="4854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define a flock size of 3. It simply means the majority vote for 3 data points. </a:t>
            </a:r>
          </a:p>
          <a:p>
            <a:endParaRPr lang="en-US" dirty="0"/>
          </a:p>
          <a:p>
            <a:r>
              <a:rPr lang="en-US" dirty="0" smtClean="0"/>
              <a:t>The algorithm simply sorts all the data points in ascending order of its distance from the unlabeled data point. </a:t>
            </a:r>
          </a:p>
          <a:p>
            <a:r>
              <a:rPr lang="en-US" dirty="0" smtClean="0"/>
              <a:t>For a value k = 3 it picks the first 3 data points and decides the class label of the unknown based on the majority.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2096798"/>
            <a:ext cx="4391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2672" y="494387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Illustration</a:t>
            </a:r>
            <a:endParaRPr lang="en-US" sz="32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65" y="1554479"/>
            <a:ext cx="6339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Work on IRIS dataset :  </a:t>
            </a:r>
          </a:p>
          <a:p>
            <a:r>
              <a:rPr lang="en-US" sz="1600" dirty="0" smtClean="0"/>
              <a:t>50 observations each for 3 species of flowers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IRIS </a:t>
            </a:r>
            <a:r>
              <a:rPr lang="en-US" sz="1600" dirty="0" err="1" smtClean="0"/>
              <a:t>Sentosa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IRIS </a:t>
            </a:r>
            <a:r>
              <a:rPr lang="en-US" sz="1600" dirty="0" err="1" smtClean="0"/>
              <a:t>Virginica</a:t>
            </a:r>
            <a:r>
              <a:rPr lang="en-US" sz="16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IRIS </a:t>
            </a:r>
            <a:r>
              <a:rPr lang="en-US" sz="1600" dirty="0" err="1" smtClean="0"/>
              <a:t>Verisicolor</a:t>
            </a:r>
            <a:endParaRPr lang="en-US" sz="1600" dirty="0" smtClean="0"/>
          </a:p>
          <a:p>
            <a:r>
              <a:rPr lang="en-US" sz="1600" dirty="0" smtClean="0"/>
              <a:t>We have been provided their 4 features. 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5695"/>
              </p:ext>
            </p:extLst>
          </p:nvPr>
        </p:nvGraphicFramePr>
        <p:xfrm>
          <a:off x="7726680" y="52069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6680" y="52069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520" y="1439401"/>
            <a:ext cx="3473768" cy="34072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09" y="3352360"/>
            <a:ext cx="5124450" cy="1762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09" y="5197613"/>
            <a:ext cx="5057775" cy="112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109" y="6321563"/>
            <a:ext cx="50863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0527" y="663725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kNN</a:t>
            </a:r>
            <a:r>
              <a:rPr lang="en-US" sz="2400" b="1" dirty="0" smtClean="0"/>
              <a:t> Classifier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6786" y="1995054"/>
            <a:ext cx="90442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explorations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Feature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and Train data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 Value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Scoring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Selection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6" y="5704009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Hands on Demo ..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89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97034" y="3194100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Drawbacks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63535" y="1179179"/>
            <a:ext cx="9044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Usually the SQRT of the training sample observations</a:t>
            </a:r>
            <a:endParaRPr lang="en-US" dirty="0" smtClean="0"/>
          </a:p>
          <a:p>
            <a:r>
              <a:rPr lang="en-US" sz="2800" dirty="0" smtClean="0"/>
              <a:t>However analysis, timely retraining  is required for the best scoring results.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0654" y="679550"/>
            <a:ext cx="534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Pick the right K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63534" y="3854804"/>
            <a:ext cx="9044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Sensitive to outliers</a:t>
            </a:r>
          </a:p>
          <a:p>
            <a:r>
              <a:rPr lang="en-US" sz="2800" dirty="0" smtClean="0"/>
              <a:t>Lazy supervised learning algorithm, not prejudged</a:t>
            </a:r>
          </a:p>
          <a:p>
            <a:r>
              <a:rPr lang="en-US" sz="2800" dirty="0" smtClean="0"/>
              <a:t>Expensive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619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172" y="2743200"/>
            <a:ext cx="4061486" cy="104430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6617</TotalTime>
  <Words>272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Macro-Enabled Worksheet</vt:lpstr>
      <vt:lpstr>k - Nearest Neighbor 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Singh, Keshav</dc:creator>
  <cp:lastModifiedBy>Keshav Singh</cp:lastModifiedBy>
  <cp:revision>124</cp:revision>
  <dcterms:created xsi:type="dcterms:W3CDTF">2017-05-09T06:41:47Z</dcterms:created>
  <dcterms:modified xsi:type="dcterms:W3CDTF">2017-06-12T07:03:16Z</dcterms:modified>
</cp:coreProperties>
</file>