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66" r:id="rId5"/>
    <p:sldId id="262" r:id="rId6"/>
    <p:sldId id="267" r:id="rId7"/>
    <p:sldId id="268" r:id="rId8"/>
    <p:sldId id="270" r:id="rId9"/>
    <p:sldId id="271" r:id="rId10"/>
    <p:sldId id="27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D200B3F0-A9BC-48CE-8EB6-ECE965069900}" type="datetimeFigureOut">
              <a:rPr lang="en-US" dirty="0"/>
              <a:pPr/>
              <a:t>8/22/2017</a:t>
            </a:fld>
            <a:endParaRPr lang="en-US" dirty="0"/>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r>
              <a:rPr lang="en-US" dirty="0"/>
              <a:t>
              </a:t>
            </a:r>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DF9FFFF-3106-4DDB-AA62-0C80862170D6}" type="datetimeFigureOut">
              <a:rPr lang="en-US" dirty="0"/>
              <a:t>8/22/2017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3DA38B7-AE95-4DC8-9A51-7A71F545B098}" type="datetimeFigureOut">
              <a:rPr lang="en-US" dirty="0"/>
              <a:t>8/22/2017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86F1EC2B-8188-4AC2-9F0D-8D09C51D505A}" type="datetimeFigureOut">
              <a:rPr lang="en-US" dirty="0"/>
              <a:t>8/22/2017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212B75E-944F-430B-BE5F-C69FA8823C04}" type="datetimeFigureOut">
              <a:rPr lang="en-US" dirty="0"/>
              <a:t>8/22/2017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9AE0DC7-7F53-471C-A711-B3DA6F2535F3}" type="datetimeFigureOut">
              <a:rPr lang="en-US" dirty="0"/>
              <a:t>8/22/2017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C1F4C9D-4618-451D-80C1-6A376BB42AB4}" type="datetimeFigureOut">
              <a:rPr lang="en-US" dirty="0"/>
              <a:t>8/22/2017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4D2318-CE40-42F6-962A-4C6D6CF697DB}" type="datetimeFigureOut">
              <a:rPr lang="en-US" dirty="0"/>
              <a:t>8/22/2017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C476AC1-EB7F-4BEF-90D9-5764B50DAF8A}" type="datetimeFigureOut">
              <a:rPr lang="en-US" dirty="0"/>
              <a:t>8/22/2017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20712A-F861-4AB0-A754-4F5A2033CD4B}" type="datetimeFigureOut">
              <a:rPr lang="en-US" dirty="0"/>
              <a:t>8/22/2017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24507B7-F2DC-4B2C-B14D-58A9766807A2}" type="datetimeFigureOut">
              <a:rPr lang="en-US" dirty="0"/>
              <a:t>8/22/2017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04A483D-5CB4-4842-8F2F-05D5276ACF63}" type="datetimeFigureOut">
              <a:rPr lang="en-US" dirty="0"/>
              <a:t>8/22/2017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1CE32E-9DC0-47C8-A657-48F5C3E4A10B}" type="datetimeFigureOut">
              <a:rPr lang="en-US" dirty="0"/>
              <a:t>8/22/2017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BDF5C0D-8C3A-4771-A43D-83937FC700D4}" type="datetimeFigureOut">
              <a:rPr lang="en-US" dirty="0"/>
              <a:t>8/22/2017</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03D2D6-FCC2-425A-A4A7-8058E8C01CB1}" type="datetimeFigureOut">
              <a:rPr lang="en-US" dirty="0"/>
              <a:t>8/22/2017</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8CF2683-E6E7-4CC3-9EEE-7854DD4F3545}" type="datetimeFigureOut">
              <a:rPr lang="en-US" dirty="0"/>
              <a:t>8/22/2017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E120F81-B39D-4CBB-8BF3-5D6E395D0F72}" type="datetimeFigureOut">
              <a:rPr lang="en-US" dirty="0"/>
              <a:t>8/22/2017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64B320A-89BA-47B2-A525-92E8D10B06E4}" type="datetimeFigureOut">
              <a:rPr lang="en-US" dirty="0"/>
              <a:t>8/22/2017</a:t>
            </a:fld>
            <a:endParaRPr lang="en-US" dirty="0"/>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Decision Tree</a:t>
            </a:r>
            <a:endParaRPr lang="en-US" dirty="0"/>
          </a:p>
        </p:txBody>
      </p:sp>
      <p:pic>
        <p:nvPicPr>
          <p:cNvPr id="3" name="Picture 2"/>
          <p:cNvPicPr>
            <a:picLocks noChangeAspect="1"/>
          </p:cNvPicPr>
          <p:nvPr/>
        </p:nvPicPr>
        <p:blipFill>
          <a:blip r:embed="rId2"/>
          <a:stretch>
            <a:fillRect/>
          </a:stretch>
        </p:blipFill>
        <p:spPr>
          <a:xfrm>
            <a:off x="7622683" y="1377747"/>
            <a:ext cx="3114675" cy="3038475"/>
          </a:xfrm>
          <a:prstGeom prst="rect">
            <a:avLst/>
          </a:prstGeom>
        </p:spPr>
      </p:pic>
    </p:spTree>
    <p:extLst>
      <p:ext uri="{BB962C8B-B14F-4D97-AF65-F5344CB8AC3E}">
        <p14:creationId xmlns:p14="http://schemas.microsoft.com/office/powerpoint/2010/main" val="30973938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12669" y="2468880"/>
            <a:ext cx="1991251" cy="461665"/>
          </a:xfrm>
          <a:prstGeom prst="rect">
            <a:avLst/>
          </a:prstGeom>
          <a:noFill/>
        </p:spPr>
        <p:txBody>
          <a:bodyPr wrap="none" rtlCol="0">
            <a:spAutoFit/>
          </a:bodyPr>
          <a:lstStyle/>
          <a:p>
            <a:r>
              <a:rPr lang="en-US" sz="2400" dirty="0" smtClean="0"/>
              <a:t>Hands on …</a:t>
            </a:r>
            <a:endParaRPr lang="en-US" sz="2400" dirty="0"/>
          </a:p>
        </p:txBody>
      </p:sp>
    </p:spTree>
    <p:extLst>
      <p:ext uri="{BB962C8B-B14F-4D97-AF65-F5344CB8AC3E}">
        <p14:creationId xmlns:p14="http://schemas.microsoft.com/office/powerpoint/2010/main" val="31460239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5265" y="532014"/>
            <a:ext cx="6525491" cy="584775"/>
          </a:xfrm>
          <a:prstGeom prst="rect">
            <a:avLst/>
          </a:prstGeom>
          <a:noFill/>
        </p:spPr>
        <p:txBody>
          <a:bodyPr wrap="square" rtlCol="0">
            <a:spAutoFit/>
          </a:bodyPr>
          <a:lstStyle/>
          <a:p>
            <a:r>
              <a:rPr lang="en-US" sz="3200" dirty="0" smtClean="0">
                <a:latin typeface="+mj-lt"/>
              </a:rPr>
              <a:t>Introduction</a:t>
            </a:r>
            <a:endParaRPr lang="en-US" sz="3200" dirty="0">
              <a:latin typeface="+mj-lt"/>
            </a:endParaRPr>
          </a:p>
        </p:txBody>
      </p:sp>
      <p:sp>
        <p:nvSpPr>
          <p:cNvPr id="3" name="TextBox 2"/>
          <p:cNvSpPr txBox="1"/>
          <p:nvPr/>
        </p:nvSpPr>
        <p:spPr>
          <a:xfrm>
            <a:off x="997526" y="2031189"/>
            <a:ext cx="9883833" cy="3170099"/>
          </a:xfrm>
          <a:prstGeom prst="rect">
            <a:avLst/>
          </a:prstGeom>
          <a:noFill/>
        </p:spPr>
        <p:txBody>
          <a:bodyPr wrap="square" rtlCol="0">
            <a:spAutoFit/>
          </a:bodyPr>
          <a:lstStyle/>
          <a:p>
            <a:r>
              <a:rPr lang="en-US" sz="2000" b="1" dirty="0"/>
              <a:t>Decision tree </a:t>
            </a:r>
            <a:r>
              <a:rPr lang="en-US" sz="2000" dirty="0"/>
              <a:t>learning uses a decision tree (as a predictive model) to go from observations about an item (represented in the branches) to conclusions about the item's target value (represented in the leaves). </a:t>
            </a:r>
            <a:endParaRPr lang="en-US" sz="2000" dirty="0" smtClean="0"/>
          </a:p>
          <a:p>
            <a:endParaRPr lang="en-US" sz="2000" dirty="0"/>
          </a:p>
          <a:p>
            <a:r>
              <a:rPr lang="en-US" sz="2000" dirty="0" smtClean="0"/>
              <a:t>It </a:t>
            </a:r>
            <a:r>
              <a:rPr lang="en-US" sz="2000" dirty="0"/>
              <a:t>is one of the predictive modelling approaches used in statistics, data mining and machine learning. Tree models where the target variable can take a discrete set of values are called classification trees; in these tree structures, leaves represent class labels and branches represent conjunctions of features that lead to those class labels. Decision trees where the target variable can take continuous values (typically real numbers) are called </a:t>
            </a:r>
            <a:r>
              <a:rPr lang="en-US" sz="2000" b="1" dirty="0"/>
              <a:t>regression trees</a:t>
            </a:r>
            <a:r>
              <a:rPr lang="en-US" sz="2000" dirty="0"/>
              <a:t>.</a:t>
            </a:r>
            <a:endParaRPr lang="en-US" sz="2400" dirty="0"/>
          </a:p>
        </p:txBody>
      </p:sp>
    </p:spTree>
    <p:extLst>
      <p:ext uri="{BB962C8B-B14F-4D97-AF65-F5344CB8AC3E}">
        <p14:creationId xmlns:p14="http://schemas.microsoft.com/office/powerpoint/2010/main" val="75052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127501" y="1430135"/>
            <a:ext cx="7567612" cy="4316073"/>
          </a:xfrm>
          <a:prstGeom prst="rect">
            <a:avLst/>
          </a:prstGeom>
        </p:spPr>
      </p:pic>
      <p:pic>
        <p:nvPicPr>
          <p:cNvPr id="4" name="Picture 3"/>
          <p:cNvPicPr>
            <a:picLocks noChangeAspect="1"/>
          </p:cNvPicPr>
          <p:nvPr/>
        </p:nvPicPr>
        <p:blipFill>
          <a:blip r:embed="rId3"/>
          <a:stretch>
            <a:fillRect/>
          </a:stretch>
        </p:blipFill>
        <p:spPr>
          <a:xfrm>
            <a:off x="1127501" y="5864715"/>
            <a:ext cx="6553200" cy="847725"/>
          </a:xfrm>
          <a:prstGeom prst="rect">
            <a:avLst/>
          </a:prstGeom>
        </p:spPr>
      </p:pic>
    </p:spTree>
    <p:extLst>
      <p:ext uri="{BB962C8B-B14F-4D97-AF65-F5344CB8AC3E}">
        <p14:creationId xmlns:p14="http://schemas.microsoft.com/office/powerpoint/2010/main" val="18873918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65141" y="1114859"/>
            <a:ext cx="8532425" cy="5211126"/>
          </a:xfrm>
          <a:prstGeom prst="rect">
            <a:avLst/>
          </a:prstGeom>
        </p:spPr>
      </p:pic>
    </p:spTree>
    <p:extLst>
      <p:ext uri="{BB962C8B-B14F-4D97-AF65-F5344CB8AC3E}">
        <p14:creationId xmlns:p14="http://schemas.microsoft.com/office/powerpoint/2010/main" val="35284981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567556" y="1142307"/>
            <a:ext cx="8632162" cy="5312100"/>
          </a:xfrm>
          <a:prstGeom prst="rect">
            <a:avLst/>
          </a:prstGeom>
        </p:spPr>
      </p:pic>
    </p:spTree>
    <p:extLst>
      <p:ext uri="{BB962C8B-B14F-4D97-AF65-F5344CB8AC3E}">
        <p14:creationId xmlns:p14="http://schemas.microsoft.com/office/powerpoint/2010/main" val="25887339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496118" y="1174433"/>
            <a:ext cx="8453398" cy="5101676"/>
          </a:xfrm>
          <a:prstGeom prst="rect">
            <a:avLst/>
          </a:prstGeom>
        </p:spPr>
      </p:pic>
    </p:spTree>
    <p:extLst>
      <p:ext uri="{BB962C8B-B14F-4D97-AF65-F5344CB8AC3E}">
        <p14:creationId xmlns:p14="http://schemas.microsoft.com/office/powerpoint/2010/main" val="17641577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17748" y="729827"/>
            <a:ext cx="9631597" cy="5903237"/>
          </a:xfrm>
          <a:prstGeom prst="rect">
            <a:avLst/>
          </a:prstGeom>
        </p:spPr>
      </p:pic>
    </p:spTree>
    <p:extLst>
      <p:ext uri="{BB962C8B-B14F-4D97-AF65-F5344CB8AC3E}">
        <p14:creationId xmlns:p14="http://schemas.microsoft.com/office/powerpoint/2010/main" val="38985725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51425" y="1185170"/>
            <a:ext cx="8827680" cy="5365259"/>
          </a:xfrm>
          <a:prstGeom prst="rect">
            <a:avLst/>
          </a:prstGeom>
        </p:spPr>
      </p:pic>
    </p:spTree>
    <p:extLst>
      <p:ext uri="{BB962C8B-B14F-4D97-AF65-F5344CB8AC3E}">
        <p14:creationId xmlns:p14="http://schemas.microsoft.com/office/powerpoint/2010/main" val="31299680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92591" y="905914"/>
            <a:ext cx="9410505" cy="5760893"/>
          </a:xfrm>
          <a:prstGeom prst="rect">
            <a:avLst/>
          </a:prstGeom>
        </p:spPr>
      </p:pic>
    </p:spTree>
    <p:extLst>
      <p:ext uri="{BB962C8B-B14F-4D97-AF65-F5344CB8AC3E}">
        <p14:creationId xmlns:p14="http://schemas.microsoft.com/office/powerpoint/2010/main" val="167392796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docProps/app.xml><?xml version="1.0" encoding="utf-8"?>
<Properties xmlns="http://schemas.openxmlformats.org/officeDocument/2006/extended-properties" xmlns:vt="http://schemas.openxmlformats.org/officeDocument/2006/docPropsVTypes">
  <Template>Ion Boardroom</Template>
  <TotalTime>954</TotalTime>
  <Words>123</Words>
  <Application>Microsoft Office PowerPoint</Application>
  <PresentationFormat>Widescreen</PresentationFormat>
  <Paragraphs>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 Boardroom</vt:lpstr>
      <vt:lpstr>Decision Tree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Singh, Keshav</dc:creator>
  <cp:lastModifiedBy>Keshav Singh</cp:lastModifiedBy>
  <cp:revision>80</cp:revision>
  <dcterms:created xsi:type="dcterms:W3CDTF">2017-05-09T06:41:47Z</dcterms:created>
  <dcterms:modified xsi:type="dcterms:W3CDTF">2017-08-22T10:35:15Z</dcterms:modified>
</cp:coreProperties>
</file>