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6" r:id="rId5"/>
    <p:sldId id="262" r:id="rId6"/>
    <p:sldId id="267" r:id="rId7"/>
    <p:sldId id="27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8/30/2017</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8/30/2017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8/30/2017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8/30/2017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8/30/2017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8/30/2017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8/30/2017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8/30/2017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8/30/2017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8/30/2017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8/30/2017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8/30/2017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8/30/2017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8/30/2017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8/30/2017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8/30/2017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8/30/2017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8/30/2017</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6314" y="2216111"/>
            <a:ext cx="9244268" cy="2677648"/>
          </a:xfrm>
        </p:spPr>
        <p:txBody>
          <a:bodyPr/>
          <a:lstStyle/>
          <a:p>
            <a:r>
              <a:rPr lang="en-US" sz="4000" dirty="0" smtClean="0"/>
              <a:t>Principal Component Analysis - PCA</a:t>
            </a:r>
            <a:endParaRPr lang="en-US" sz="4000" dirty="0"/>
          </a:p>
        </p:txBody>
      </p:sp>
      <p:pic>
        <p:nvPicPr>
          <p:cNvPr id="4" name="Picture 3"/>
          <p:cNvPicPr>
            <a:picLocks noChangeAspect="1"/>
          </p:cNvPicPr>
          <p:nvPr/>
        </p:nvPicPr>
        <p:blipFill>
          <a:blip r:embed="rId2"/>
          <a:stretch>
            <a:fillRect/>
          </a:stretch>
        </p:blipFill>
        <p:spPr>
          <a:xfrm>
            <a:off x="8852276" y="1312372"/>
            <a:ext cx="2677478" cy="2402745"/>
          </a:xfrm>
          <a:prstGeom prst="rect">
            <a:avLst/>
          </a:prstGeom>
        </p:spPr>
      </p:pic>
    </p:spTree>
    <p:extLst>
      <p:ext uri="{BB962C8B-B14F-4D97-AF65-F5344CB8AC3E}">
        <p14:creationId xmlns:p14="http://schemas.microsoft.com/office/powerpoint/2010/main" val="3097393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265" y="532014"/>
            <a:ext cx="6525491" cy="584775"/>
          </a:xfrm>
          <a:prstGeom prst="rect">
            <a:avLst/>
          </a:prstGeom>
          <a:noFill/>
        </p:spPr>
        <p:txBody>
          <a:bodyPr wrap="square" rtlCol="0">
            <a:spAutoFit/>
          </a:bodyPr>
          <a:lstStyle/>
          <a:p>
            <a:r>
              <a:rPr lang="en-US" sz="3200" dirty="0" smtClean="0">
                <a:latin typeface="+mj-lt"/>
              </a:rPr>
              <a:t>Introduction</a:t>
            </a:r>
            <a:endParaRPr lang="en-US" sz="3200" dirty="0">
              <a:latin typeface="+mj-lt"/>
            </a:endParaRPr>
          </a:p>
        </p:txBody>
      </p:sp>
      <p:sp>
        <p:nvSpPr>
          <p:cNvPr id="3" name="TextBox 2"/>
          <p:cNvSpPr txBox="1"/>
          <p:nvPr/>
        </p:nvSpPr>
        <p:spPr>
          <a:xfrm>
            <a:off x="997526" y="2031189"/>
            <a:ext cx="9883833" cy="4278094"/>
          </a:xfrm>
          <a:prstGeom prst="rect">
            <a:avLst/>
          </a:prstGeom>
          <a:noFill/>
        </p:spPr>
        <p:txBody>
          <a:bodyPr wrap="square" rtlCol="0">
            <a:spAutoFit/>
          </a:bodyPr>
          <a:lstStyle/>
          <a:p>
            <a:r>
              <a:rPr lang="en-US" b="1" dirty="0"/>
              <a:t>Principal component analysis</a:t>
            </a:r>
            <a:r>
              <a:rPr lang="en-US" dirty="0"/>
              <a:t> (</a:t>
            </a:r>
            <a:r>
              <a:rPr lang="en-US" b="1" dirty="0"/>
              <a:t>PCA</a:t>
            </a:r>
            <a:r>
              <a:rPr lang="en-US" dirty="0"/>
              <a:t>) is a statistical procedure that uses an orthogonal transformation to convert a set of observations of possibly correlated variables into a set of values of linearly uncorrelated variables called </a:t>
            </a:r>
            <a:r>
              <a:rPr lang="en-US" b="1" dirty="0"/>
              <a:t>principal components</a:t>
            </a:r>
            <a:r>
              <a:rPr lang="en-US" dirty="0"/>
              <a:t> (or sometimes, principal modes of variation</a:t>
            </a:r>
            <a:r>
              <a:rPr lang="en-US" dirty="0" smtClean="0"/>
              <a:t>)</a:t>
            </a:r>
          </a:p>
          <a:p>
            <a:endParaRPr lang="en-US" sz="2000" dirty="0" smtClean="0"/>
          </a:p>
          <a:p>
            <a:r>
              <a:rPr lang="en-US" sz="2000" dirty="0" smtClean="0"/>
              <a:t>The </a:t>
            </a:r>
            <a:r>
              <a:rPr lang="en-US" sz="2000" dirty="0"/>
              <a:t>number of principal components is less than or equal to the smaller of the number of original variables or the number of observations. This transformation is defined in such a way that the first principal component has the largest possible variance (that is, accounts for as much of the variability in the data as possible), and each succeeding component in turn has the highest variance possible under the constraint that it is orthogonal to the preceding components. The resulting vectors are an uncorrelated orthogonal basis set. </a:t>
            </a:r>
            <a:endParaRPr lang="en-US" sz="2000" dirty="0" smtClean="0"/>
          </a:p>
          <a:p>
            <a:endParaRPr lang="en-US" sz="2000" dirty="0" smtClean="0"/>
          </a:p>
          <a:p>
            <a:r>
              <a:rPr lang="en-US" sz="2000" dirty="0" smtClean="0"/>
              <a:t>PCA </a:t>
            </a:r>
            <a:r>
              <a:rPr lang="en-US" sz="2000" dirty="0"/>
              <a:t>is sensitive to the relative scaling of the original variables.</a:t>
            </a:r>
            <a:endParaRPr lang="en-US" sz="2400" dirty="0"/>
          </a:p>
        </p:txBody>
      </p:sp>
    </p:spTree>
    <p:extLst>
      <p:ext uri="{BB962C8B-B14F-4D97-AF65-F5344CB8AC3E}">
        <p14:creationId xmlns:p14="http://schemas.microsoft.com/office/powerpoint/2010/main" val="7505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13126" y="1337310"/>
            <a:ext cx="5476875" cy="4914900"/>
          </a:xfrm>
          <a:prstGeom prst="rect">
            <a:avLst/>
          </a:prstGeom>
        </p:spPr>
      </p:pic>
      <p:pic>
        <p:nvPicPr>
          <p:cNvPr id="5" name="Picture 4"/>
          <p:cNvPicPr>
            <a:picLocks noChangeAspect="1"/>
          </p:cNvPicPr>
          <p:nvPr/>
        </p:nvPicPr>
        <p:blipFill>
          <a:blip r:embed="rId3"/>
          <a:stretch>
            <a:fillRect/>
          </a:stretch>
        </p:blipFill>
        <p:spPr>
          <a:xfrm>
            <a:off x="7400752" y="2432685"/>
            <a:ext cx="3009900" cy="2724150"/>
          </a:xfrm>
          <a:prstGeom prst="rect">
            <a:avLst/>
          </a:prstGeom>
        </p:spPr>
      </p:pic>
    </p:spTree>
    <p:extLst>
      <p:ext uri="{BB962C8B-B14F-4D97-AF65-F5344CB8AC3E}">
        <p14:creationId xmlns:p14="http://schemas.microsoft.com/office/powerpoint/2010/main" val="1887391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73209" y="1572578"/>
            <a:ext cx="6001613" cy="4495714"/>
          </a:xfrm>
          <a:prstGeom prst="rect">
            <a:avLst/>
          </a:prstGeom>
        </p:spPr>
      </p:pic>
    </p:spTree>
    <p:extLst>
      <p:ext uri="{BB962C8B-B14F-4D97-AF65-F5344CB8AC3E}">
        <p14:creationId xmlns:p14="http://schemas.microsoft.com/office/powerpoint/2010/main" val="3528498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02884" y="849196"/>
            <a:ext cx="6505575" cy="5857875"/>
          </a:xfrm>
          <a:prstGeom prst="rect">
            <a:avLst/>
          </a:prstGeom>
        </p:spPr>
      </p:pic>
    </p:spTree>
    <p:extLst>
      <p:ext uri="{BB962C8B-B14F-4D97-AF65-F5344CB8AC3E}">
        <p14:creationId xmlns:p14="http://schemas.microsoft.com/office/powerpoint/2010/main" val="2588733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5839" y="2019993"/>
            <a:ext cx="7373390" cy="461665"/>
          </a:xfrm>
          <a:prstGeom prst="rect">
            <a:avLst/>
          </a:prstGeom>
          <a:noFill/>
        </p:spPr>
        <p:txBody>
          <a:bodyPr wrap="square" rtlCol="0">
            <a:spAutoFit/>
          </a:bodyPr>
          <a:lstStyle/>
          <a:p>
            <a:r>
              <a:rPr lang="en-US" sz="2400" dirty="0" smtClean="0"/>
              <a:t>PCA for unsupervised learning. Hands on..</a:t>
            </a:r>
            <a:endParaRPr lang="en-US" sz="2400" dirty="0"/>
          </a:p>
        </p:txBody>
      </p:sp>
    </p:spTree>
    <p:extLst>
      <p:ext uri="{BB962C8B-B14F-4D97-AF65-F5344CB8AC3E}">
        <p14:creationId xmlns:p14="http://schemas.microsoft.com/office/powerpoint/2010/main" val="1764157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5839" y="2019993"/>
            <a:ext cx="7373390" cy="461665"/>
          </a:xfrm>
          <a:prstGeom prst="rect">
            <a:avLst/>
          </a:prstGeom>
          <a:noFill/>
        </p:spPr>
        <p:txBody>
          <a:bodyPr wrap="square" rtlCol="0">
            <a:spAutoFit/>
          </a:bodyPr>
          <a:lstStyle/>
          <a:p>
            <a:r>
              <a:rPr lang="en-US" sz="2400" dirty="0" smtClean="0"/>
              <a:t>PCA for supervised learning. Hands on..</a:t>
            </a:r>
            <a:endParaRPr lang="en-US" sz="2400" dirty="0"/>
          </a:p>
        </p:txBody>
      </p:sp>
    </p:spTree>
    <p:extLst>
      <p:ext uri="{BB962C8B-B14F-4D97-AF65-F5344CB8AC3E}">
        <p14:creationId xmlns:p14="http://schemas.microsoft.com/office/powerpoint/2010/main" val="31299680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1005</TotalTime>
  <Words>25</Words>
  <Application>Microsoft Office PowerPoint</Application>
  <PresentationFormat>Widescreen</PresentationFormat>
  <Paragraphs>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Principal Component Analysis - PCA</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Singh, Keshav</dc:creator>
  <cp:lastModifiedBy>Keshav Singh</cp:lastModifiedBy>
  <cp:revision>90</cp:revision>
  <dcterms:created xsi:type="dcterms:W3CDTF">2017-05-09T06:41:47Z</dcterms:created>
  <dcterms:modified xsi:type="dcterms:W3CDTF">2017-08-30T07:08:37Z</dcterms:modified>
</cp:coreProperties>
</file>