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6" r:id="rId6"/>
    <p:sldId id="260" r:id="rId7"/>
    <p:sldId id="261" r:id="rId8"/>
    <p:sldId id="262" r:id="rId9"/>
    <p:sldId id="263" r:id="rId10"/>
    <p:sldId id="264" r:id="rId11"/>
    <p:sldId id="265" r:id="rId12"/>
    <p:sldId id="271" r:id="rId13"/>
    <p:sldId id="267" r:id="rId14"/>
    <p:sldId id="268" r:id="rId15"/>
    <p:sldId id="269" r:id="rId16"/>
    <p:sldId id="270" r:id="rId17"/>
    <p:sldId id="272" r:id="rId18"/>
    <p:sldId id="273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4080-7910-4FF7-888A-B4E4A521FDAF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535F-83BB-4EA4-B9E5-98023D2A3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74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4080-7910-4FF7-888A-B4E4A521FDAF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535F-83BB-4EA4-B9E5-98023D2A3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1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4080-7910-4FF7-888A-B4E4A521FDAF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535F-83BB-4EA4-B9E5-98023D2A3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6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4080-7910-4FF7-888A-B4E4A521FDAF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535F-83BB-4EA4-B9E5-98023D2A3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4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4080-7910-4FF7-888A-B4E4A521FDAF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535F-83BB-4EA4-B9E5-98023D2A3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2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4080-7910-4FF7-888A-B4E4A521FDAF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535F-83BB-4EA4-B9E5-98023D2A3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96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4080-7910-4FF7-888A-B4E4A521FDAF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535F-83BB-4EA4-B9E5-98023D2A3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0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4080-7910-4FF7-888A-B4E4A521FDAF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535F-83BB-4EA4-B9E5-98023D2A3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9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4080-7910-4FF7-888A-B4E4A521FDAF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535F-83BB-4EA4-B9E5-98023D2A3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2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4080-7910-4FF7-888A-B4E4A521FDAF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535F-83BB-4EA4-B9E5-98023D2A3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55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4080-7910-4FF7-888A-B4E4A521FDAF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535F-83BB-4EA4-B9E5-98023D2A3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2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D4080-7910-4FF7-888A-B4E4A521FDAF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3535F-83BB-4EA4-B9E5-98023D2A3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5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xray-sample.fjmpmkahga.ap-south-1.elasticbeanstalk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AWS – X-Ray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endParaRPr lang="en-US" dirty="0"/>
          </a:p>
          <a:p>
            <a:r>
              <a:rPr lang="en-US" dirty="0" smtClean="0"/>
              <a:t>Keshav Kummari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86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169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Review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692" y="979301"/>
            <a:ext cx="7821623" cy="525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159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169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Click on “Create”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8391" y="968543"/>
            <a:ext cx="9127339" cy="525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33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169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It has created two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cloudFormation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stacks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4167"/>
            <a:ext cx="10515600" cy="309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590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1699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Go to &gt;&gt; Elastic Beanstalk and check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Xray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Sample Application is created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64976"/>
            <a:ext cx="62007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2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1699"/>
          </a:xfrm>
        </p:spPr>
        <p:txBody>
          <a:bodyPr>
            <a:noAutofit/>
          </a:bodyPr>
          <a:lstStyle/>
          <a:p>
            <a:r>
              <a:rPr lang="en-US" sz="2200" dirty="0" smtClean="0"/>
              <a:t>Click on “</a:t>
            </a:r>
            <a:r>
              <a:rPr lang="en-US" sz="2200" b="1" dirty="0"/>
              <a:t>URL:</a:t>
            </a:r>
            <a:r>
              <a:rPr lang="en-US" sz="2200" dirty="0"/>
              <a:t> </a:t>
            </a:r>
            <a:r>
              <a:rPr lang="en-US" sz="2200" dirty="0" smtClean="0">
                <a:hlinkClick r:id="rId2"/>
              </a:rPr>
              <a:t>xray-sample.fjmpmkahga.ap-south-1.elasticbeanstalk.com</a:t>
            </a:r>
            <a:r>
              <a:rPr lang="en-US" sz="2200" dirty="0" smtClean="0"/>
              <a:t>“</a:t>
            </a:r>
            <a:endParaRPr lang="en-US" sz="2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092387"/>
            <a:ext cx="1005840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40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169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Click on “Start” button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66670"/>
            <a:ext cx="930592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583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169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nodejs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“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application has been deployed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19365"/>
            <a:ext cx="10515600" cy="486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87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169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Check the Service Map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25513"/>
            <a:ext cx="10515600" cy="525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43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169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Click on “Traces” and cross check the trace info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54613"/>
            <a:ext cx="10515600" cy="439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02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5158"/>
            <a:ext cx="10515600" cy="5251805"/>
          </a:xfrm>
        </p:spPr>
        <p:txBody>
          <a:bodyPr>
            <a:normAutofit/>
          </a:bodyPr>
          <a:lstStyle/>
          <a:p>
            <a:endParaRPr lang="en-US" sz="60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60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</a:rPr>
              <a:t>Thank you so much </a:t>
            </a:r>
            <a:endParaRPr 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9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169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AWS X-Ray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5158"/>
            <a:ext cx="10515600" cy="5251805"/>
          </a:xfrm>
        </p:spPr>
        <p:txBody>
          <a:bodyPr/>
          <a:lstStyle/>
          <a:p>
            <a:r>
              <a:rPr lang="en-US" dirty="0" smtClean="0"/>
              <a:t>AWS X-Ray makes it easy for developers to analyze the behavior of their distributed applications by providing request tracing, exception collection, and profiling capabilities.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800" y="2654729"/>
            <a:ext cx="90582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72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1064"/>
            <a:ext cx="10515600" cy="57358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AWS X-Ray traces requests as they move through your applications.</a:t>
            </a:r>
          </a:p>
          <a:p>
            <a:r>
              <a:rPr lang="en-US" dirty="0" smtClean="0"/>
              <a:t>It collects data and makes it available to view, filter, and sort.</a:t>
            </a:r>
          </a:p>
          <a:p>
            <a:r>
              <a:rPr lang="en-US" dirty="0" smtClean="0"/>
              <a:t>You can then use the data to gain insights and identify potential optimizations to make inside your application.</a:t>
            </a:r>
          </a:p>
          <a:p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</a:rPr>
              <a:t>X-Ray concepts:</a:t>
            </a:r>
          </a:p>
          <a:p>
            <a:pPr marL="0" indent="0">
              <a:buNone/>
            </a:pPr>
            <a:r>
              <a:rPr lang="en-US" dirty="0" smtClean="0"/>
              <a:t>a. Segments - Data about the work done by your application(Can include data on: the request, the response, </a:t>
            </a:r>
            <a:r>
              <a:rPr lang="en-US" dirty="0" err="1" smtClean="0"/>
              <a:t>subsegments</a:t>
            </a:r>
            <a:r>
              <a:rPr lang="en-US" dirty="0" smtClean="0"/>
              <a:t>, and issues)</a:t>
            </a:r>
          </a:p>
          <a:p>
            <a:pPr marL="0" indent="0">
              <a:buNone/>
            </a:pPr>
            <a:r>
              <a:rPr lang="en-US" dirty="0" smtClean="0"/>
              <a:t>b. </a:t>
            </a:r>
            <a:r>
              <a:rPr lang="en-US" dirty="0" err="1" smtClean="0"/>
              <a:t>Subsegments</a:t>
            </a:r>
            <a:r>
              <a:rPr lang="en-US" dirty="0" smtClean="0"/>
              <a:t> - A more granular view of data inside of segments</a:t>
            </a:r>
          </a:p>
          <a:p>
            <a:pPr marL="0" indent="0">
              <a:buNone/>
            </a:pPr>
            <a:r>
              <a:rPr lang="en-US" dirty="0" smtClean="0"/>
              <a:t>c. Service Graph - A JSON document that contains information about how your application's services and resources interact(this can create a visualized service map)</a:t>
            </a:r>
          </a:p>
          <a:p>
            <a:pPr marL="0" indent="0">
              <a:buNone/>
            </a:pPr>
            <a:r>
              <a:rPr lang="en-US" dirty="0" smtClean="0"/>
              <a:t>d. Traces - Trace ID's track requests as they go through your applications:</a:t>
            </a:r>
          </a:p>
          <a:p>
            <a:pPr marL="0" indent="0">
              <a:buNone/>
            </a:pPr>
            <a:r>
              <a:rPr lang="en-US" dirty="0" smtClean="0"/>
              <a:t>	a. The first X-Ray supported service to interact with a request adds an HTTPS trace ID header</a:t>
            </a:r>
          </a:p>
          <a:p>
            <a:pPr marL="0" indent="0">
              <a:buNone/>
            </a:pPr>
            <a:r>
              <a:rPr lang="en-US" dirty="0" smtClean="0"/>
              <a:t>	b. The trace ID header propagates downstream to track the request as it moves through the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38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4852"/>
            <a:ext cx="10515600" cy="56821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e. Sampling - X-Ray applies an </a:t>
            </a:r>
            <a:r>
              <a:rPr lang="en-US" dirty="0" err="1" smtClean="0"/>
              <a:t>alogorithm</a:t>
            </a:r>
            <a:r>
              <a:rPr lang="en-US" dirty="0" smtClean="0"/>
              <a:t> to sample request data but you can configure the </a:t>
            </a:r>
            <a:r>
              <a:rPr lang="en-US" dirty="0" err="1" smtClean="0"/>
              <a:t>frequncy</a:t>
            </a:r>
            <a:r>
              <a:rPr lang="en-US" dirty="0" smtClean="0"/>
              <a:t> of sampling(e.g. to reduce it on high-volume or lower-volume requests)</a:t>
            </a:r>
          </a:p>
          <a:p>
            <a:pPr marL="0" indent="0">
              <a:buNone/>
            </a:pPr>
            <a:r>
              <a:rPr lang="en-US" dirty="0" smtClean="0"/>
              <a:t>f. Tracing Header - Examples : X-</a:t>
            </a:r>
            <a:r>
              <a:rPr lang="en-US" dirty="0" err="1" smtClean="0"/>
              <a:t>Amzn</a:t>
            </a:r>
            <a:r>
              <a:rPr lang="en-US" dirty="0" smtClean="0"/>
              <a:t>-Trace-id: Root=1-.5759e988;Sampled=1</a:t>
            </a:r>
          </a:p>
          <a:p>
            <a:pPr marL="0" indent="0">
              <a:buNone/>
            </a:pPr>
            <a:r>
              <a:rPr lang="en-US" dirty="0" smtClean="0"/>
              <a:t>g. Filter Expressions - used in the X-Ray console to search through your traces by different characteristics(e.g. Specific trace ids, partial URL paths, annotations)</a:t>
            </a:r>
          </a:p>
          <a:p>
            <a:pPr marL="0" indent="0">
              <a:buNone/>
            </a:pPr>
            <a:r>
              <a:rPr lang="en-US" dirty="0" smtClean="0"/>
              <a:t>h. Annotations and Metadata - Additional way to store searchable annotations and non-searchable metadata data about traces.</a:t>
            </a:r>
          </a:p>
          <a:p>
            <a:pPr marL="0" indent="0">
              <a:buNone/>
            </a:pPr>
            <a:r>
              <a:rPr lang="en-US" dirty="0" err="1" smtClean="0"/>
              <a:t>i</a:t>
            </a:r>
            <a:r>
              <a:rPr lang="en-US" dirty="0" smtClean="0"/>
              <a:t>. Errors, Faults, and Exceptions - X-Ray tracks application errors and categorizes them as:</a:t>
            </a:r>
          </a:p>
          <a:p>
            <a:pPr marL="0" indent="0">
              <a:buNone/>
            </a:pPr>
            <a:r>
              <a:rPr lang="en-US" dirty="0" smtClean="0"/>
              <a:t>	a. Error - Client errors(400 series errors)</a:t>
            </a:r>
          </a:p>
          <a:p>
            <a:pPr marL="0" indent="0">
              <a:buNone/>
            </a:pPr>
            <a:r>
              <a:rPr lang="en-US" dirty="0" smtClean="0"/>
              <a:t>	b. Fault - Server faults(500 series errors)</a:t>
            </a:r>
          </a:p>
          <a:p>
            <a:pPr marL="0" indent="0">
              <a:buNone/>
            </a:pPr>
            <a:r>
              <a:rPr lang="en-US" dirty="0" smtClean="0"/>
              <a:t>	c. Throttle - Throttling errors(429 too many requests)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99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787" y="118334"/>
            <a:ext cx="4584127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887" y="5126916"/>
            <a:ext cx="26289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5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169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Step by Step X-Ray Service Practical Steps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0920"/>
            <a:ext cx="10515600" cy="338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93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169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Click on “Launch Sample Application”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6523" y="1022332"/>
            <a:ext cx="9527321" cy="525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69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169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Click on “Next”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95865"/>
            <a:ext cx="10515600" cy="471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779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169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Click on “Next”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97747"/>
            <a:ext cx="10515600" cy="470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76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357</Words>
  <Application>Microsoft Office PowerPoint</Application>
  <PresentationFormat>Widescreen</PresentationFormat>
  <Paragraphs>40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AWS – X-Ray </vt:lpstr>
      <vt:lpstr>AWS X-Ray</vt:lpstr>
      <vt:lpstr>PowerPoint Presentation</vt:lpstr>
      <vt:lpstr>PowerPoint Presentation</vt:lpstr>
      <vt:lpstr>PowerPoint Presentation</vt:lpstr>
      <vt:lpstr>Step by Step X-Ray Service Practical Steps</vt:lpstr>
      <vt:lpstr>Click on “Launch Sample Application”</vt:lpstr>
      <vt:lpstr>Click on “Next”</vt:lpstr>
      <vt:lpstr>Click on “Next”</vt:lpstr>
      <vt:lpstr>Review</vt:lpstr>
      <vt:lpstr>Click on “Create”</vt:lpstr>
      <vt:lpstr>It has created two cloudFormation stacks</vt:lpstr>
      <vt:lpstr>Go to &gt;&gt; Elastic Beanstalk and check Xray Sample Application is created</vt:lpstr>
      <vt:lpstr>Click on “URL: xray-sample.fjmpmkahga.ap-south-1.elasticbeanstalk.com“</vt:lpstr>
      <vt:lpstr>Click on “Start” button</vt:lpstr>
      <vt:lpstr>“nodejs“ application has been deployed</vt:lpstr>
      <vt:lpstr>Check the Service Map</vt:lpstr>
      <vt:lpstr>Click on “Traces” and cross check the trace info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– X-Ray</dc:title>
  <dc:creator>Kummari, Chennakesavulu</dc:creator>
  <cp:lastModifiedBy>Kummari, Chennakesavulu</cp:lastModifiedBy>
  <cp:revision>20</cp:revision>
  <dcterms:created xsi:type="dcterms:W3CDTF">2018-07-06T09:10:42Z</dcterms:created>
  <dcterms:modified xsi:type="dcterms:W3CDTF">2018-07-06T10:50:13Z</dcterms:modified>
</cp:coreProperties>
</file>