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7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8DAA-A69B-4DD6-BF81-A9E327955C8C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BEB6-5172-4233-901B-DC451F17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– </a:t>
            </a:r>
            <a:r>
              <a:rPr lang="en-US" dirty="0" err="1" smtClean="0"/>
              <a:t>CodeBuild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Keshav Kummari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0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01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AWS –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CodeBuild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2127"/>
            <a:ext cx="10515600" cy="52948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CodeBuild</a:t>
            </a:r>
            <a:r>
              <a:rPr lang="en-US" dirty="0" smtClean="0"/>
              <a:t> – </a:t>
            </a:r>
            <a:r>
              <a:rPr lang="en-US" dirty="0" err="1" smtClean="0"/>
              <a:t>CodeBuild</a:t>
            </a:r>
            <a:r>
              <a:rPr lang="en-US" dirty="0" smtClean="0"/>
              <a:t> is </a:t>
            </a:r>
            <a:r>
              <a:rPr lang="en-US" dirty="0" err="1" smtClean="0"/>
              <a:t>amanaged</a:t>
            </a:r>
            <a:r>
              <a:rPr lang="en-US" dirty="0" smtClean="0"/>
              <a:t> build service that can compile your source code, run unit tests, and produce deployment artifacts.</a:t>
            </a:r>
          </a:p>
          <a:p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/>
              <a:t>and test code with continuous </a:t>
            </a:r>
            <a:r>
              <a:rPr lang="en-US" dirty="0" smtClean="0"/>
              <a:t>scaling Only </a:t>
            </a:r>
            <a:r>
              <a:rPr lang="en-US" dirty="0"/>
              <a:t>pay for the build time you use</a:t>
            </a:r>
          </a:p>
          <a:p>
            <a:endParaRPr lang="en-US" dirty="0" smtClean="0"/>
          </a:p>
          <a:p>
            <a:r>
              <a:rPr lang="en-US" dirty="0" smtClean="0"/>
              <a:t>Benefits of </a:t>
            </a:r>
            <a:r>
              <a:rPr lang="en-US" dirty="0" err="1" smtClean="0"/>
              <a:t>CodeBuild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Fully managed by AWS</a:t>
            </a:r>
          </a:p>
          <a:p>
            <a:pPr lvl="1"/>
            <a:r>
              <a:rPr lang="en-US" dirty="0" smtClean="0"/>
              <a:t>On-demand – AWS scales with your needs</a:t>
            </a:r>
          </a:p>
          <a:p>
            <a:pPr lvl="1"/>
            <a:r>
              <a:rPr lang="en-US" dirty="0" smtClean="0"/>
              <a:t>Pre-configured environments for many popular programming languages.</a:t>
            </a:r>
          </a:p>
          <a:p>
            <a:r>
              <a:rPr lang="en-US" dirty="0" err="1" smtClean="0"/>
              <a:t>CodeBuild</a:t>
            </a:r>
            <a:r>
              <a:rPr lang="en-US" dirty="0" smtClean="0"/>
              <a:t> Concepts: </a:t>
            </a:r>
          </a:p>
          <a:p>
            <a:pPr lvl="1"/>
            <a:r>
              <a:rPr lang="en-US" dirty="0" smtClean="0"/>
              <a:t>Build Project: Defines how </a:t>
            </a:r>
            <a:r>
              <a:rPr lang="en-US" dirty="0" err="1" smtClean="0"/>
              <a:t>CodeBuild</a:t>
            </a:r>
            <a:r>
              <a:rPr lang="en-US" dirty="0" smtClean="0"/>
              <a:t> will run a build and answers questions like: </a:t>
            </a:r>
          </a:p>
          <a:p>
            <a:pPr lvl="2"/>
            <a:r>
              <a:rPr lang="en-US" dirty="0" smtClean="0"/>
              <a:t>Where is the source code?</a:t>
            </a:r>
          </a:p>
          <a:p>
            <a:pPr lvl="2"/>
            <a:r>
              <a:rPr lang="en-US" dirty="0" smtClean="0"/>
              <a:t>What build environment to use?</a:t>
            </a:r>
          </a:p>
          <a:p>
            <a:pPr lvl="2"/>
            <a:r>
              <a:rPr lang="en-US" dirty="0" smtClean="0"/>
              <a:t>What build commands to run?</a:t>
            </a:r>
          </a:p>
          <a:p>
            <a:pPr lvl="2"/>
            <a:r>
              <a:rPr lang="en-US" dirty="0" smtClean="0"/>
              <a:t>Where to store the output of the build?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2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01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Continue….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2127"/>
            <a:ext cx="10515600" cy="5294836"/>
          </a:xfrm>
        </p:spPr>
        <p:txBody>
          <a:bodyPr/>
          <a:lstStyle/>
          <a:p>
            <a:r>
              <a:rPr lang="en-US" dirty="0" smtClean="0"/>
              <a:t>Build Environment – The Operating System language runtime, and tools that </a:t>
            </a:r>
            <a:r>
              <a:rPr lang="en-US" dirty="0" err="1" smtClean="0"/>
              <a:t>CodeBuild</a:t>
            </a:r>
            <a:r>
              <a:rPr lang="en-US" dirty="0" smtClean="0"/>
              <a:t> uses for the build</a:t>
            </a:r>
          </a:p>
          <a:p>
            <a:r>
              <a:rPr lang="en-US" dirty="0" smtClean="0"/>
              <a:t>Build Specification – A YAML file that describes the collection of commands and settings for </a:t>
            </a:r>
            <a:r>
              <a:rPr lang="en-US" dirty="0" err="1" smtClean="0"/>
              <a:t>CodeBuild</a:t>
            </a:r>
            <a:r>
              <a:rPr lang="en-US" dirty="0" smtClean="0"/>
              <a:t> to run a build.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42" y="2991915"/>
            <a:ext cx="46672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01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Fill required fields and click on continue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274" y="990227"/>
            <a:ext cx="8616722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0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01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Now click on “Start Build”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2240"/>
            <a:ext cx="10515600" cy="50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01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Build is under progress…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29" y="882650"/>
            <a:ext cx="9021941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Sample Java Build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957" y="1140026"/>
            <a:ext cx="4122086" cy="50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– CodeBuild</vt:lpstr>
      <vt:lpstr>AWS – CodeBuild </vt:lpstr>
      <vt:lpstr>Continue….</vt:lpstr>
      <vt:lpstr>Fill required fields and click on continue</vt:lpstr>
      <vt:lpstr>Now click on “Start Build”</vt:lpstr>
      <vt:lpstr>Build is under progress…</vt:lpstr>
      <vt:lpstr>Sample Java Build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CodeBuild</dc:title>
  <dc:creator>Kummari, Chennakesavulu</dc:creator>
  <cp:lastModifiedBy>Kummari, Chennakesavulu</cp:lastModifiedBy>
  <cp:revision>5</cp:revision>
  <dcterms:created xsi:type="dcterms:W3CDTF">2018-07-06T13:05:40Z</dcterms:created>
  <dcterms:modified xsi:type="dcterms:W3CDTF">2018-07-06T13:29:15Z</dcterms:modified>
</cp:coreProperties>
</file>