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AC2C-22ED-4FFD-8AB2-8070E05F6AE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FFC7-3194-48AF-893B-8A54ABCF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AC2C-22ED-4FFD-8AB2-8070E05F6AE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FFC7-3194-48AF-893B-8A54ABCF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AC2C-22ED-4FFD-8AB2-8070E05F6AE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FFC7-3194-48AF-893B-8A54ABCF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AC2C-22ED-4FFD-8AB2-8070E05F6AE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FFC7-3194-48AF-893B-8A54ABCF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AC2C-22ED-4FFD-8AB2-8070E05F6AE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FFC7-3194-48AF-893B-8A54ABCF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3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AC2C-22ED-4FFD-8AB2-8070E05F6AE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FFC7-3194-48AF-893B-8A54ABCF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AC2C-22ED-4FFD-8AB2-8070E05F6AE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FFC7-3194-48AF-893B-8A54ABCF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AC2C-22ED-4FFD-8AB2-8070E05F6AE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FFC7-3194-48AF-893B-8A54ABCF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0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AC2C-22ED-4FFD-8AB2-8070E05F6AE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FFC7-3194-48AF-893B-8A54ABCF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5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AC2C-22ED-4FFD-8AB2-8070E05F6AE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FFC7-3194-48AF-893B-8A54ABCF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AC2C-22ED-4FFD-8AB2-8070E05F6AE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FFC7-3194-48AF-893B-8A54ABCF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AC2C-22ED-4FFD-8AB2-8070E05F6AE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FFC7-3194-48AF-893B-8A54ABCF5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- </a:t>
            </a:r>
            <a:r>
              <a:rPr lang="en-US" dirty="0" err="1" smtClean="0"/>
              <a:t>CodeDeploy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dirty="0" smtClean="0"/>
              <a:t>Keshav Kummari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6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71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Fill the required fields and click on “Launch environment”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97" y="946150"/>
            <a:ext cx="9347006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6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71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It’s under process…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1556544"/>
            <a:ext cx="7981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7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71"/>
          </a:xfrm>
        </p:spPr>
        <p:txBody>
          <a:bodyPr>
            <a:noAutofit/>
          </a:bodyPr>
          <a:lstStyle/>
          <a:p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</a:rPr>
              <a:t>CloudFormation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 is under process..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36936"/>
            <a:ext cx="10515600" cy="48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2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71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ELB Details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0085"/>
            <a:ext cx="10515600" cy="43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1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71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Launch Configuration Info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927"/>
            <a:ext cx="10515600" cy="46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1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71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Auto Scaling Details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7817"/>
            <a:ext cx="10515600" cy="47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49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71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EC2 Instance Info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0516"/>
            <a:ext cx="10515600" cy="3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6673"/>
            <a:ext cx="10515600" cy="5230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7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7000" dirty="0" smtClean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7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8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71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AWS -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</a:rPr>
              <a:t>CodeDeploy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6673"/>
            <a:ext cx="10515600" cy="5230290"/>
          </a:xfrm>
        </p:spPr>
        <p:txBody>
          <a:bodyPr/>
          <a:lstStyle/>
          <a:p>
            <a:r>
              <a:rPr lang="en-US" dirty="0" err="1" smtClean="0"/>
              <a:t>CodeDeploy</a:t>
            </a:r>
            <a:r>
              <a:rPr lang="en-US" dirty="0" smtClean="0"/>
              <a:t> – Automates deployments of your applications to EC2, Lambda, and even on-premises environments.</a:t>
            </a:r>
          </a:p>
          <a:p>
            <a:endParaRPr lang="en-US" dirty="0" smtClean="0"/>
          </a:p>
          <a:p>
            <a:r>
              <a:rPr lang="en-US" dirty="0"/>
              <a:t>Deploy your applications in a fast, consistent, and reliable way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Benefits of </a:t>
            </a:r>
            <a:r>
              <a:rPr lang="en-US" dirty="0" err="1" smtClean="0"/>
              <a:t>CodeDeploy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Automated Deployments</a:t>
            </a:r>
          </a:p>
          <a:p>
            <a:pPr lvl="1"/>
            <a:r>
              <a:rPr lang="en-US" dirty="0" smtClean="0"/>
              <a:t>Minimize Downtime</a:t>
            </a:r>
          </a:p>
          <a:p>
            <a:pPr lvl="1"/>
            <a:r>
              <a:rPr lang="en-US" dirty="0" smtClean="0"/>
              <a:t>Stop the Rollback</a:t>
            </a:r>
          </a:p>
          <a:p>
            <a:pPr lvl="1"/>
            <a:r>
              <a:rPr lang="en-US" dirty="0" smtClean="0"/>
              <a:t>Centralized Control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3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71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Deployment Types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6673"/>
            <a:ext cx="10515600" cy="5230290"/>
          </a:xfrm>
        </p:spPr>
        <p:txBody>
          <a:bodyPr/>
          <a:lstStyle/>
          <a:p>
            <a:r>
              <a:rPr lang="en-US" dirty="0" smtClean="0"/>
              <a:t>In-place deployment:</a:t>
            </a:r>
          </a:p>
          <a:p>
            <a:pPr lvl="1"/>
            <a:r>
              <a:rPr lang="en-US" dirty="0" smtClean="0"/>
              <a:t>The existing servers are updated with the new version of an application</a:t>
            </a:r>
          </a:p>
          <a:p>
            <a:endParaRPr lang="en-US" dirty="0" smtClean="0"/>
          </a:p>
          <a:p>
            <a:r>
              <a:rPr lang="en-US" dirty="0" smtClean="0"/>
              <a:t>Blue/Green deployment(EC2):</a:t>
            </a:r>
          </a:p>
          <a:p>
            <a:pPr lvl="1"/>
            <a:r>
              <a:rPr lang="en-US" dirty="0" smtClean="0"/>
              <a:t>New application versions are deployed on a new set of instances</a:t>
            </a:r>
          </a:p>
          <a:p>
            <a:pPr lvl="1"/>
            <a:r>
              <a:rPr lang="en-US" dirty="0" smtClean="0"/>
              <a:t>Traffic is routed from old to new instances</a:t>
            </a:r>
          </a:p>
          <a:p>
            <a:pPr lvl="1"/>
            <a:r>
              <a:rPr lang="en-US" dirty="0" smtClean="0"/>
              <a:t>If there are failures, the application can fall back to the older deployment version</a:t>
            </a:r>
          </a:p>
          <a:p>
            <a:r>
              <a:rPr lang="en-US" dirty="0" smtClean="0"/>
              <a:t>Blue/Green Deployment(Lambda):</a:t>
            </a:r>
          </a:p>
          <a:p>
            <a:pPr lvl="1"/>
            <a:r>
              <a:rPr lang="en-US" dirty="0" smtClean="0"/>
              <a:t>Traffic is shifted from one lambda version to another, this can happen in multiple ways: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527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6673"/>
            <a:ext cx="10515600" cy="5230290"/>
          </a:xfrm>
        </p:spPr>
        <p:txBody>
          <a:bodyPr/>
          <a:lstStyle/>
          <a:p>
            <a:pPr lvl="1"/>
            <a:r>
              <a:rPr lang="en-US" dirty="0" smtClean="0"/>
              <a:t>Canary: </a:t>
            </a:r>
          </a:p>
          <a:p>
            <a:pPr lvl="3"/>
            <a:r>
              <a:rPr lang="en-US" dirty="0" smtClean="0"/>
              <a:t>A percentage of traffic is shifted to the new version</a:t>
            </a:r>
          </a:p>
          <a:p>
            <a:pPr lvl="3"/>
            <a:r>
              <a:rPr lang="en-US" dirty="0" err="1" smtClean="0"/>
              <a:t>CodeDeploy</a:t>
            </a:r>
            <a:r>
              <a:rPr lang="en-US" dirty="0" smtClean="0"/>
              <a:t> then waits for a specified time and shifts the rest of the traffic it </a:t>
            </a:r>
            <a:r>
              <a:rPr lang="en-US" dirty="0" err="1" smtClean="0"/>
              <a:t>it</a:t>
            </a:r>
            <a:r>
              <a:rPr lang="en-US" dirty="0" smtClean="0"/>
              <a:t> sees no errors.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Linear: </a:t>
            </a:r>
          </a:p>
          <a:p>
            <a:pPr lvl="2"/>
            <a:r>
              <a:rPr lang="en-US" dirty="0" smtClean="0"/>
              <a:t>Traffic is shifted in equal increments with an equal number of minutes between each increment.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at once:</a:t>
            </a:r>
          </a:p>
          <a:p>
            <a:pPr lvl="2"/>
            <a:r>
              <a:rPr lang="en-US" dirty="0" smtClean="0"/>
              <a:t>Traffic is immediately and completely shifted to the new version of the Lambda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9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71"/>
          </a:xfrm>
        </p:spPr>
        <p:txBody>
          <a:bodyPr>
            <a:noAutofit/>
          </a:bodyPr>
          <a:lstStyle/>
          <a:p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</a:rPr>
              <a:t>CodeDeploy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 Hooks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6673"/>
            <a:ext cx="10515600" cy="52302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CodeDeploy</a:t>
            </a:r>
            <a:r>
              <a:rPr lang="en-US" dirty="0" smtClean="0"/>
              <a:t> </a:t>
            </a:r>
            <a:r>
              <a:rPr lang="en-US" dirty="0" err="1" smtClean="0"/>
              <a:t>AppSepc</a:t>
            </a:r>
            <a:r>
              <a:rPr lang="en-US" dirty="0" smtClean="0"/>
              <a:t> File: </a:t>
            </a:r>
          </a:p>
          <a:p>
            <a:pPr lvl="1"/>
            <a:r>
              <a:rPr lang="en-US" dirty="0" smtClean="0"/>
              <a:t>Lambda Deployments: </a:t>
            </a:r>
          </a:p>
          <a:p>
            <a:pPr lvl="2"/>
            <a:r>
              <a:rPr lang="en-US" dirty="0" smtClean="0"/>
              <a:t>Which functions to deploy</a:t>
            </a:r>
          </a:p>
          <a:p>
            <a:pPr lvl="2"/>
            <a:r>
              <a:rPr lang="en-US" dirty="0" smtClean="0"/>
              <a:t>Which functions to use as validation tests</a:t>
            </a:r>
          </a:p>
          <a:p>
            <a:pPr lvl="1"/>
            <a:r>
              <a:rPr lang="en-US" dirty="0" smtClean="0"/>
              <a:t>EC2/On-Premises Deployments: </a:t>
            </a:r>
          </a:p>
          <a:p>
            <a:pPr lvl="2"/>
            <a:r>
              <a:rPr lang="en-US" dirty="0" smtClean="0"/>
              <a:t>What to install (From S3 or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What lifecycle events hooks to run in response to deployment lifecycle events</a:t>
            </a:r>
          </a:p>
          <a:p>
            <a:r>
              <a:rPr lang="en-US" dirty="0" smtClean="0"/>
              <a:t>Lifecycle Hooks: </a:t>
            </a:r>
          </a:p>
          <a:p>
            <a:pPr lvl="1"/>
            <a:r>
              <a:rPr lang="en-US" dirty="0" smtClean="0"/>
              <a:t>Available hooks depend on the deployment type</a:t>
            </a:r>
          </a:p>
          <a:p>
            <a:pPr lvl="1"/>
            <a:r>
              <a:rPr lang="en-US" dirty="0" smtClean="0"/>
              <a:t>Hooks allow arbitrary scripts to run during your deployment process</a:t>
            </a:r>
          </a:p>
          <a:p>
            <a:pPr lvl="1"/>
            <a:r>
              <a:rPr lang="en-US" dirty="0" smtClean="0"/>
              <a:t>Typical examples include:</a:t>
            </a:r>
          </a:p>
          <a:p>
            <a:pPr lvl="2"/>
            <a:r>
              <a:rPr lang="en-US" dirty="0" err="1" smtClean="0"/>
              <a:t>BeforeInstall</a:t>
            </a:r>
            <a:endParaRPr lang="en-US" dirty="0" smtClean="0"/>
          </a:p>
          <a:p>
            <a:pPr lvl="2"/>
            <a:r>
              <a:rPr lang="en-US" dirty="0" err="1" smtClean="0"/>
              <a:t>AfterInstall</a:t>
            </a:r>
            <a:endParaRPr lang="en-US" dirty="0" smtClean="0"/>
          </a:p>
          <a:p>
            <a:pPr lvl="2"/>
            <a:r>
              <a:rPr lang="en-US" dirty="0" err="1" smtClean="0"/>
              <a:t>ApplicationStart</a:t>
            </a:r>
            <a:endParaRPr lang="en-US" dirty="0" smtClean="0"/>
          </a:p>
          <a:p>
            <a:pPr lvl="2"/>
            <a:r>
              <a:rPr lang="en-US" dirty="0" err="1" smtClean="0"/>
              <a:t>ApplicationStop</a:t>
            </a:r>
            <a:endParaRPr lang="en-US" dirty="0" smtClean="0"/>
          </a:p>
          <a:p>
            <a:pPr lvl="2"/>
            <a:r>
              <a:rPr lang="en-US" dirty="0" err="1" smtClean="0"/>
              <a:t>ValidateService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851" y="709790"/>
            <a:ext cx="5471720" cy="54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71"/>
          </a:xfrm>
        </p:spPr>
        <p:txBody>
          <a:bodyPr>
            <a:noAutofit/>
          </a:bodyPr>
          <a:lstStyle/>
          <a:p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</a:rPr>
              <a:t>CodeDeploy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 Examples 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030" y="1323191"/>
            <a:ext cx="10075358" cy="44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2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71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Click on “Sample Deployment” and click on “Next”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1570831"/>
            <a:ext cx="100869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71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Let’s select “Blue/Green Deployment”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1308894"/>
            <a:ext cx="100869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322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AWS - CodeDeploy</vt:lpstr>
      <vt:lpstr>AWS - CodeDeploy</vt:lpstr>
      <vt:lpstr>Deployment Types</vt:lpstr>
      <vt:lpstr>PowerPoint Presentation</vt:lpstr>
      <vt:lpstr>CodeDeploy Hooks</vt:lpstr>
      <vt:lpstr>PowerPoint Presentation</vt:lpstr>
      <vt:lpstr>CodeDeploy Examples </vt:lpstr>
      <vt:lpstr>Click on “Sample Deployment” and click on “Next”</vt:lpstr>
      <vt:lpstr>Let’s select “Blue/Green Deployment”</vt:lpstr>
      <vt:lpstr>Fill the required fields and click on “Launch environment”</vt:lpstr>
      <vt:lpstr>It’s under process…</vt:lpstr>
      <vt:lpstr>CloudFormation is under process..</vt:lpstr>
      <vt:lpstr>ELB Details</vt:lpstr>
      <vt:lpstr>Launch Configuration Info</vt:lpstr>
      <vt:lpstr>Auto Scaling Details</vt:lpstr>
      <vt:lpstr>EC2 Instance Info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- CodeDeploy</dc:title>
  <dc:creator>Kummari, Chennakesavulu</dc:creator>
  <cp:lastModifiedBy>Kummari, Chennakesavulu</cp:lastModifiedBy>
  <cp:revision>13</cp:revision>
  <dcterms:created xsi:type="dcterms:W3CDTF">2018-07-06T13:30:06Z</dcterms:created>
  <dcterms:modified xsi:type="dcterms:W3CDTF">2018-07-06T14:15:39Z</dcterms:modified>
</cp:coreProperties>
</file>