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3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AAC-C849-4D3F-A3B0-C85F64D4C70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FCD0-4067-4A09-96EC-DD290612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- </a:t>
            </a:r>
            <a:r>
              <a:rPr lang="en-US" dirty="0" err="1" smtClean="0"/>
              <a:t>CodePipeline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Keshav Kummari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3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8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2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4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8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4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4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AWS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CodePipeline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Visualize and automate the different stages of your software release process, and watch your code go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Continuous delivery service that can model, visualize and automate your software release process.</a:t>
            </a:r>
          </a:p>
          <a:p>
            <a:endParaRPr lang="en-US" dirty="0"/>
          </a:p>
          <a:p>
            <a:r>
              <a:rPr lang="en-US" dirty="0" smtClean="0"/>
              <a:t>Benefits of </a:t>
            </a:r>
            <a:r>
              <a:rPr lang="en-US" dirty="0" err="1" smtClean="0"/>
              <a:t>CodePipeline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Automate release processes – </a:t>
            </a:r>
            <a:r>
              <a:rPr lang="en-US" dirty="0" smtClean="0"/>
              <a:t>Source Repository through build, test and deploy</a:t>
            </a:r>
          </a:p>
          <a:p>
            <a:pPr lvl="1"/>
            <a:r>
              <a:rPr lang="en-US" b="1" dirty="0" smtClean="0"/>
              <a:t>Consistent release process – </a:t>
            </a:r>
            <a:r>
              <a:rPr lang="en-US" dirty="0" smtClean="0"/>
              <a:t>Define the set of steps before new changes are released</a:t>
            </a:r>
          </a:p>
          <a:p>
            <a:pPr lvl="1"/>
            <a:r>
              <a:rPr lang="en-US" b="1" dirty="0" smtClean="0"/>
              <a:t>Real-Time status of the process – </a:t>
            </a:r>
            <a:r>
              <a:rPr lang="en-US" dirty="0" smtClean="0"/>
              <a:t>View alerts, retry actions, manually rerun any pipelines</a:t>
            </a:r>
          </a:p>
        </p:txBody>
      </p:sp>
    </p:spTree>
    <p:extLst>
      <p:ext uri="{BB962C8B-B14F-4D97-AF65-F5344CB8AC3E}">
        <p14:creationId xmlns:p14="http://schemas.microsoft.com/office/powerpoint/2010/main" val="1823772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Tooling integrations for</a:t>
            </a:r>
            <a:r>
              <a:rPr lang="en-US" sz="3600" dirty="0" smtClean="0"/>
              <a:t>:</a:t>
            </a:r>
          </a:p>
          <a:p>
            <a:pPr lvl="1"/>
            <a:r>
              <a:rPr lang="en-US" sz="3600" b="1" dirty="0" smtClean="0"/>
              <a:t>Source Control </a:t>
            </a:r>
            <a:r>
              <a:rPr lang="en-US" sz="3600" dirty="0" smtClean="0"/>
              <a:t>– S3, </a:t>
            </a:r>
            <a:r>
              <a:rPr lang="en-US" sz="3600" dirty="0" err="1" smtClean="0"/>
              <a:t>CodeCommit</a:t>
            </a:r>
            <a:r>
              <a:rPr lang="en-US" sz="3600" dirty="0" smtClean="0"/>
              <a:t>, GitHub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b="1" dirty="0" smtClean="0"/>
              <a:t>Build</a:t>
            </a:r>
            <a:r>
              <a:rPr lang="en-US" sz="3600" dirty="0" smtClean="0"/>
              <a:t> – AWS </a:t>
            </a:r>
            <a:r>
              <a:rPr lang="en-US" sz="3600" dirty="0" err="1" smtClean="0"/>
              <a:t>CodeBuild</a:t>
            </a:r>
            <a:r>
              <a:rPr lang="en-US" sz="3600" dirty="0" smtClean="0"/>
              <a:t>, </a:t>
            </a:r>
            <a:r>
              <a:rPr lang="en-US" sz="3600" dirty="0" err="1" smtClean="0"/>
              <a:t>CloudBees</a:t>
            </a:r>
            <a:r>
              <a:rPr lang="en-US" sz="3600" dirty="0" smtClean="0"/>
              <a:t>, Jenkins, </a:t>
            </a:r>
            <a:r>
              <a:rPr lang="en-US" sz="3600" dirty="0" err="1" smtClean="0"/>
              <a:t>SolanoCI</a:t>
            </a:r>
            <a:r>
              <a:rPr lang="en-US" sz="3600" dirty="0" smtClean="0"/>
              <a:t>, TeamCity, </a:t>
            </a:r>
            <a:r>
              <a:rPr lang="en-US" sz="3600" dirty="0" err="1" smtClean="0"/>
              <a:t>Gitlab</a:t>
            </a:r>
            <a:endParaRPr lang="en-US" sz="3600" dirty="0" smtClean="0"/>
          </a:p>
          <a:p>
            <a:pPr lvl="1"/>
            <a:endParaRPr lang="en-US" sz="3600" b="1" dirty="0" smtClean="0"/>
          </a:p>
          <a:p>
            <a:pPr lvl="1"/>
            <a:r>
              <a:rPr lang="en-US" sz="3600" b="1" dirty="0" smtClean="0"/>
              <a:t>Test</a:t>
            </a:r>
            <a:r>
              <a:rPr lang="en-US" sz="3600" dirty="0" smtClean="0"/>
              <a:t> – </a:t>
            </a:r>
            <a:r>
              <a:rPr lang="en-US" sz="3600" dirty="0" err="1" smtClean="0"/>
              <a:t>CodeBuild</a:t>
            </a:r>
            <a:r>
              <a:rPr lang="en-US" sz="3600" dirty="0" smtClean="0"/>
              <a:t>, HOE </a:t>
            </a:r>
            <a:r>
              <a:rPr lang="en-US" sz="3600" dirty="0" err="1" smtClean="0"/>
              <a:t>StormRunner</a:t>
            </a:r>
            <a:r>
              <a:rPr lang="en-US" sz="3600" dirty="0" smtClean="0"/>
              <a:t> Load, </a:t>
            </a:r>
            <a:r>
              <a:rPr lang="en-US" sz="3600" dirty="0" err="1" smtClean="0"/>
              <a:t>BlazeMeter</a:t>
            </a:r>
            <a:r>
              <a:rPr lang="en-US" sz="3600" dirty="0" smtClean="0"/>
              <a:t>, </a:t>
            </a:r>
            <a:r>
              <a:rPr lang="en-US" sz="3600" dirty="0" err="1" smtClean="0"/>
              <a:t>Nouvola</a:t>
            </a:r>
            <a:r>
              <a:rPr lang="en-US" sz="3600" dirty="0" smtClean="0"/>
              <a:t>, </a:t>
            </a:r>
            <a:r>
              <a:rPr lang="en-US" sz="3600" dirty="0" err="1" smtClean="0"/>
              <a:t>Runscope</a:t>
            </a:r>
            <a:r>
              <a:rPr lang="en-US" sz="3600" dirty="0" smtClean="0"/>
              <a:t>, Ghost Inspector</a:t>
            </a:r>
          </a:p>
          <a:p>
            <a:pPr lvl="1"/>
            <a:endParaRPr lang="en-US" sz="3600" b="1" dirty="0" smtClean="0"/>
          </a:p>
          <a:p>
            <a:pPr lvl="1"/>
            <a:r>
              <a:rPr lang="en-US" sz="3600" b="1" dirty="0" smtClean="0"/>
              <a:t>Deploy</a:t>
            </a:r>
            <a:r>
              <a:rPr lang="en-US" sz="3600" dirty="0" smtClean="0"/>
              <a:t> – </a:t>
            </a:r>
            <a:r>
              <a:rPr lang="en-US" sz="3600" dirty="0" err="1" smtClean="0"/>
              <a:t>CloudFormation</a:t>
            </a:r>
            <a:r>
              <a:rPr lang="en-US" sz="3600" dirty="0" smtClean="0"/>
              <a:t>, </a:t>
            </a:r>
            <a:r>
              <a:rPr lang="en-US" sz="3600" dirty="0" err="1" smtClean="0"/>
              <a:t>CodeDeploy</a:t>
            </a:r>
            <a:r>
              <a:rPr lang="en-US" sz="3600" dirty="0" smtClean="0"/>
              <a:t>, ECS, Elastic Beanstalk, </a:t>
            </a:r>
            <a:r>
              <a:rPr lang="en-US" sz="3600" dirty="0" err="1" smtClean="0"/>
              <a:t>OpsWorks</a:t>
            </a:r>
            <a:r>
              <a:rPr lang="en-US" sz="3600" dirty="0" smtClean="0"/>
              <a:t> Stacks, </a:t>
            </a:r>
            <a:r>
              <a:rPr lang="en-US" sz="3600" dirty="0" err="1" smtClean="0"/>
              <a:t>Xebialabs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44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CodePipeline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Concepts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Pipelines – </a:t>
            </a:r>
            <a:r>
              <a:rPr lang="en-US" dirty="0" smtClean="0"/>
              <a:t>Are a workflow that describes how software changes go through release processes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Artifacts – </a:t>
            </a:r>
            <a:r>
              <a:rPr lang="en-US" dirty="0" smtClean="0"/>
              <a:t>Files or changes that will be worked on by the actions and stages in the pipeline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Stages – </a:t>
            </a:r>
            <a:r>
              <a:rPr lang="en-US" dirty="0" smtClean="0"/>
              <a:t>Pipelines are broken up into stages, for example: </a:t>
            </a:r>
          </a:p>
          <a:p>
            <a:pPr lvl="1"/>
            <a:r>
              <a:rPr lang="en-US" dirty="0" smtClean="0"/>
              <a:t>Build Stage – Where the code is built and tests are run</a:t>
            </a:r>
          </a:p>
          <a:p>
            <a:pPr lvl="1"/>
            <a:r>
              <a:rPr lang="en-US" dirty="0" smtClean="0"/>
              <a:t>Deployment stage – Updates deployed to environments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Actions – </a:t>
            </a:r>
            <a:r>
              <a:rPr lang="en-US" dirty="0" smtClean="0"/>
              <a:t>Stages contain at least one action, these actions take some action on artifacts and will have artifacts as either an input an output  or both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Transitions – </a:t>
            </a:r>
            <a:r>
              <a:rPr lang="en-US" dirty="0" smtClean="0"/>
              <a:t>The progressing from one stage to another inside of a pipeline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5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AWS -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CodePipeline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932" y="860612"/>
            <a:ext cx="3664212" cy="52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9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Give any name and click on “Next Step”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648619"/>
            <a:ext cx="98774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8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Source Code From?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58" y="1032734"/>
            <a:ext cx="8323002" cy="52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2" y="1553369"/>
            <a:ext cx="9820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6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787" y="968375"/>
            <a:ext cx="9670425" cy="52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268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AWS - CodePipeline</vt:lpstr>
      <vt:lpstr>AWS CodePipeline</vt:lpstr>
      <vt:lpstr>PowerPoint Presentation</vt:lpstr>
      <vt:lpstr>CodePipeline Concepts</vt:lpstr>
      <vt:lpstr>AWS - CodePipeline </vt:lpstr>
      <vt:lpstr>Give any name and click on “Next Step”</vt:lpstr>
      <vt:lpstr>Source Code From?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CodePipeline</dc:title>
  <dc:creator>Kummari, Chennakesavulu</dc:creator>
  <cp:lastModifiedBy>Kummari, Chennakesavulu</cp:lastModifiedBy>
  <cp:revision>14</cp:revision>
  <dcterms:created xsi:type="dcterms:W3CDTF">2018-07-06T14:20:19Z</dcterms:created>
  <dcterms:modified xsi:type="dcterms:W3CDTF">2018-07-06T14:45:46Z</dcterms:modified>
</cp:coreProperties>
</file>