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2BC1-E568-4B74-9C82-5C9A8BB383B4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71EF-7ACF-428C-842E-E7DBED315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2BC1-E568-4B74-9C82-5C9A8BB383B4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71EF-7ACF-428C-842E-E7DBED315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5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2BC1-E568-4B74-9C82-5C9A8BB383B4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71EF-7ACF-428C-842E-E7DBED315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4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2BC1-E568-4B74-9C82-5C9A8BB383B4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71EF-7ACF-428C-842E-E7DBED315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2BC1-E568-4B74-9C82-5C9A8BB383B4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71EF-7ACF-428C-842E-E7DBED315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2BC1-E568-4B74-9C82-5C9A8BB383B4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71EF-7ACF-428C-842E-E7DBED315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9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2BC1-E568-4B74-9C82-5C9A8BB383B4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71EF-7ACF-428C-842E-E7DBED315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4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2BC1-E568-4B74-9C82-5C9A8BB383B4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71EF-7ACF-428C-842E-E7DBED315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8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2BC1-E568-4B74-9C82-5C9A8BB383B4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71EF-7ACF-428C-842E-E7DBED315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2BC1-E568-4B74-9C82-5C9A8BB383B4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71EF-7ACF-428C-842E-E7DBED315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2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2BC1-E568-4B74-9C82-5C9A8BB383B4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71EF-7ACF-428C-842E-E7DBED315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6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02BC1-E568-4B74-9C82-5C9A8BB383B4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971EF-7ACF-428C-842E-E7DBED315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7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- </a:t>
            </a:r>
            <a:r>
              <a:rPr lang="en-US" dirty="0" err="1" smtClean="0"/>
              <a:t>CodeStar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endParaRPr lang="en-US" dirty="0"/>
          </a:p>
          <a:p>
            <a:r>
              <a:rPr lang="en-US" dirty="0" smtClean="0"/>
              <a:t>Keshav Kummari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6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2456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CodeStar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7431"/>
            <a:ext cx="10515600" cy="5219532"/>
          </a:xfrm>
        </p:spPr>
        <p:txBody>
          <a:bodyPr/>
          <a:lstStyle/>
          <a:p>
            <a:r>
              <a:rPr lang="en-US" dirty="0" smtClean="0"/>
              <a:t>An AWS Service for creating, managing and working with AWS projects.</a:t>
            </a:r>
          </a:p>
          <a:p>
            <a:r>
              <a:rPr lang="en-US" dirty="0" smtClean="0"/>
              <a:t>Benefits and Features: </a:t>
            </a:r>
          </a:p>
          <a:p>
            <a:pPr lvl="1"/>
            <a:r>
              <a:rPr lang="en-US" dirty="0" smtClean="0"/>
              <a:t>Project templates for various projects and programming languages</a:t>
            </a:r>
          </a:p>
          <a:p>
            <a:pPr lvl="1"/>
            <a:r>
              <a:rPr lang="en-US" dirty="0" smtClean="0"/>
              <a:t>Helps manage users and the access they require to interact with AWS services(Saves you from having to create and manage IAM policies)</a:t>
            </a:r>
          </a:p>
          <a:p>
            <a:pPr lvl="1"/>
            <a:r>
              <a:rPr lang="en-US" dirty="0" smtClean="0"/>
              <a:t>Integrate some IDE’s with </a:t>
            </a:r>
            <a:r>
              <a:rPr lang="en-US" dirty="0" err="1" smtClean="0"/>
              <a:t>CodeStar</a:t>
            </a:r>
            <a:endParaRPr lang="en-US" dirty="0" smtClean="0"/>
          </a:p>
          <a:p>
            <a:pPr lvl="1"/>
            <a:r>
              <a:rPr lang="en-US" dirty="0" smtClean="0"/>
              <a:t>Visualize and Collaborate on your projects in the same place:</a:t>
            </a:r>
          </a:p>
          <a:p>
            <a:pPr lvl="2"/>
            <a:r>
              <a:rPr lang="en-US" dirty="0" smtClean="0"/>
              <a:t>Application activity metrics like CPU utilization</a:t>
            </a:r>
          </a:p>
          <a:p>
            <a:pPr lvl="2"/>
            <a:r>
              <a:rPr lang="en-US" dirty="0" smtClean="0"/>
              <a:t>Jira Issue tracking</a:t>
            </a:r>
          </a:p>
          <a:p>
            <a:pPr lvl="2"/>
            <a:r>
              <a:rPr lang="en-US" dirty="0" smtClean="0"/>
              <a:t>Commit history and changes </a:t>
            </a:r>
          </a:p>
          <a:p>
            <a:pPr lvl="2"/>
            <a:r>
              <a:rPr lang="en-US" dirty="0" smtClean="0"/>
              <a:t>Continuous deployment details</a:t>
            </a:r>
          </a:p>
        </p:txBody>
      </p:sp>
    </p:spTree>
    <p:extLst>
      <p:ext uri="{BB962C8B-B14F-4D97-AF65-F5344CB8AC3E}">
        <p14:creationId xmlns:p14="http://schemas.microsoft.com/office/powerpoint/2010/main" val="259434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2579"/>
            <a:ext cx="10515600" cy="5714384"/>
          </a:xfrm>
        </p:spPr>
        <p:txBody>
          <a:bodyPr/>
          <a:lstStyle/>
          <a:p>
            <a:r>
              <a:rPr lang="en-US" dirty="0" err="1" smtClean="0"/>
              <a:t>CodeStar</a:t>
            </a:r>
            <a:r>
              <a:rPr lang="en-US" dirty="0" smtClean="0"/>
              <a:t> integrates with other AWS services:</a:t>
            </a:r>
          </a:p>
          <a:p>
            <a:pPr lvl="1"/>
            <a:r>
              <a:rPr lang="en-US" dirty="0" err="1" smtClean="0"/>
              <a:t>CodeCommit</a:t>
            </a:r>
            <a:endParaRPr lang="en-US" dirty="0" smtClean="0"/>
          </a:p>
          <a:p>
            <a:pPr lvl="1"/>
            <a:r>
              <a:rPr lang="en-US" dirty="0" err="1" smtClean="0"/>
              <a:t>CodeBuild</a:t>
            </a:r>
            <a:endParaRPr lang="en-US" dirty="0" smtClean="0"/>
          </a:p>
          <a:p>
            <a:pPr lvl="1"/>
            <a:r>
              <a:rPr lang="en-US" dirty="0" err="1" smtClean="0"/>
              <a:t>CodeDeploy</a:t>
            </a:r>
            <a:endParaRPr lang="en-US" dirty="0" smtClean="0"/>
          </a:p>
          <a:p>
            <a:pPr lvl="1"/>
            <a:r>
              <a:rPr lang="en-US" dirty="0" err="1" smtClean="0"/>
              <a:t>CodePipeline</a:t>
            </a:r>
            <a:endParaRPr lang="en-US" dirty="0" smtClean="0"/>
          </a:p>
          <a:p>
            <a:pPr lvl="1"/>
            <a:r>
              <a:rPr lang="en-US" dirty="0" err="1" smtClean="0"/>
              <a:t>CloudWatch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778" y="1269627"/>
            <a:ext cx="47148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1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245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264" y="957263"/>
            <a:ext cx="9253471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1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245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19308"/>
            <a:ext cx="10515600" cy="389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5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245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007" y="957263"/>
            <a:ext cx="8445986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49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245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Select any project – i.e. HTML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487" y="1000125"/>
            <a:ext cx="82010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96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245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Project Details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685" y="957263"/>
            <a:ext cx="972463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43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245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7431"/>
            <a:ext cx="10515600" cy="521953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22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108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AWS - CodeStar</vt:lpstr>
      <vt:lpstr>CodeStar</vt:lpstr>
      <vt:lpstr>PowerPoint Presentation</vt:lpstr>
      <vt:lpstr>PowerPoint Presentation</vt:lpstr>
      <vt:lpstr>PowerPoint Presentation</vt:lpstr>
      <vt:lpstr>PowerPoint Presentation</vt:lpstr>
      <vt:lpstr>Select any project – i.e. HTML</vt:lpstr>
      <vt:lpstr>Project Details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- CodeStar</dc:title>
  <dc:creator>Kummari, Chennakesavulu</dc:creator>
  <cp:lastModifiedBy>Kummari, Chennakesavulu</cp:lastModifiedBy>
  <cp:revision>13</cp:revision>
  <dcterms:created xsi:type="dcterms:W3CDTF">2018-07-06T14:47:45Z</dcterms:created>
  <dcterms:modified xsi:type="dcterms:W3CDTF">2018-07-06T15:32:56Z</dcterms:modified>
</cp:coreProperties>
</file>