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2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8CD8-378E-4CD7-A042-9F8E1CED9321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FC3B-82B9-4F4C-A6E6-38FACF2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- </a:t>
            </a:r>
            <a:r>
              <a:rPr lang="en-US" dirty="0" err="1" smtClean="0"/>
              <a:t>CodeCommit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endParaRPr lang="en-US" dirty="0"/>
          </a:p>
          <a:p>
            <a:r>
              <a:rPr lang="en-US" dirty="0" smtClean="0"/>
              <a:t>Keshav Kummari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AWS -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CodeCommit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926" y="1017205"/>
            <a:ext cx="5633645" cy="52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AWS -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CodeCommit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915"/>
            <a:ext cx="10515600" cy="5241048"/>
          </a:xfrm>
        </p:spPr>
        <p:txBody>
          <a:bodyPr>
            <a:normAutofit/>
          </a:bodyPr>
          <a:lstStyle/>
          <a:p>
            <a:r>
              <a:rPr lang="en-US" dirty="0"/>
              <a:t>Create secure repositories for sharing your code in the cloud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CodeCommit</a:t>
            </a:r>
            <a:r>
              <a:rPr lang="en-US" dirty="0" smtClean="0"/>
              <a:t> is a managed, secure, and scalable source control service that hosts private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endParaRPr lang="en-US" dirty="0"/>
          </a:p>
          <a:p>
            <a:r>
              <a:rPr lang="en-US" dirty="0" smtClean="0"/>
              <a:t>Benefits of </a:t>
            </a:r>
            <a:r>
              <a:rPr lang="en-US" dirty="0" err="1" smtClean="0"/>
              <a:t>CodeCommit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Fully managed by Aws</a:t>
            </a:r>
          </a:p>
          <a:p>
            <a:pPr lvl="1"/>
            <a:r>
              <a:rPr lang="en-US" dirty="0" smtClean="0"/>
              <a:t>Stored encrypted and secured in AWS</a:t>
            </a:r>
          </a:p>
          <a:p>
            <a:pPr lvl="1"/>
            <a:r>
              <a:rPr lang="en-US" dirty="0" smtClean="0"/>
              <a:t>Collaborate on Code</a:t>
            </a:r>
          </a:p>
          <a:p>
            <a:pPr lvl="1"/>
            <a:r>
              <a:rPr lang="en-US" dirty="0" smtClean="0"/>
              <a:t>No limits on file types or the size of your repositories</a:t>
            </a:r>
          </a:p>
          <a:p>
            <a:pPr lvl="1"/>
            <a:r>
              <a:rPr lang="en-US" dirty="0" smtClean="0"/>
              <a:t>Integrate with other AWS services</a:t>
            </a:r>
          </a:p>
          <a:p>
            <a:pPr lvl="1"/>
            <a:r>
              <a:rPr lang="en-US" dirty="0" smtClean="0"/>
              <a:t>Migrate to </a:t>
            </a:r>
            <a:r>
              <a:rPr lang="en-US" dirty="0" err="1" smtClean="0"/>
              <a:t>CodeCommit</a:t>
            </a:r>
            <a:r>
              <a:rPr lang="en-US" dirty="0" smtClean="0"/>
              <a:t> from other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Use the same </a:t>
            </a:r>
            <a:r>
              <a:rPr lang="en-US" dirty="0" err="1" smtClean="0"/>
              <a:t>git</a:t>
            </a:r>
            <a:r>
              <a:rPr lang="en-US" dirty="0" smtClean="0"/>
              <a:t> workflows you are familiar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Create your own private Code Repo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1043594"/>
            <a:ext cx="64103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0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Autofit/>
          </a:bodyPr>
          <a:lstStyle/>
          <a:p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Add required things and click on Save and continue</a:t>
            </a:r>
            <a:endParaRPr lang="en-US" sz="33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1223169"/>
            <a:ext cx="9496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Configure the Repo Type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62" y="1166019"/>
            <a:ext cx="86772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Click on “Close”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032669"/>
            <a:ext cx="8572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1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Create a file and cross check the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functionality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1266031"/>
            <a:ext cx="6153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89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6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Thank you so much!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0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- CodeCommit</vt:lpstr>
      <vt:lpstr>AWS - CodeCommit</vt:lpstr>
      <vt:lpstr>AWS - CodeCommit</vt:lpstr>
      <vt:lpstr>Create your own private Code Repo</vt:lpstr>
      <vt:lpstr>Add required things and click on Save and continue</vt:lpstr>
      <vt:lpstr>Configure the Repo Type</vt:lpstr>
      <vt:lpstr>Click on “Close”</vt:lpstr>
      <vt:lpstr>Create a file and cross check the Git functionality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CodeCommit</dc:title>
  <dc:creator>Kummari, Chennakesavulu</dc:creator>
  <cp:lastModifiedBy>Kummari, Chennakesavulu</cp:lastModifiedBy>
  <cp:revision>8</cp:revision>
  <dcterms:created xsi:type="dcterms:W3CDTF">2018-07-06T10:52:05Z</dcterms:created>
  <dcterms:modified xsi:type="dcterms:W3CDTF">2018-07-06T11:08:30Z</dcterms:modified>
</cp:coreProperties>
</file>