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8" r:id="rId1"/>
  </p:sldMasterIdLst>
  <p:notesMasterIdLst>
    <p:notesMasterId r:id="rId12"/>
  </p:notesMasterIdLst>
  <p:sldIdLst>
    <p:sldId id="256" r:id="rId2"/>
    <p:sldId id="271" r:id="rId3"/>
    <p:sldId id="272" r:id="rId4"/>
    <p:sldId id="273" r:id="rId5"/>
    <p:sldId id="258" r:id="rId6"/>
    <p:sldId id="263" r:id="rId7"/>
    <p:sldId id="270" r:id="rId8"/>
    <p:sldId id="274" r:id="rId9"/>
    <p:sldId id="275"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6FF8C-B334-4746-AE10-70803177846D}" type="datetimeFigureOut">
              <a:rPr lang="en-US" smtClean="0"/>
              <a:t>5/14/2018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67128-C262-4823-8670-43A9C159F127}" type="slidenum">
              <a:rPr lang="en-US" smtClean="0"/>
              <a:t>‹#›</a:t>
            </a:fld>
            <a:endParaRPr lang="en-US"/>
          </a:p>
        </p:txBody>
      </p:sp>
    </p:spTree>
    <p:extLst>
      <p:ext uri="{BB962C8B-B14F-4D97-AF65-F5344CB8AC3E}">
        <p14:creationId xmlns:p14="http://schemas.microsoft.com/office/powerpoint/2010/main" val="285329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6" name="Shape 1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0472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85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0" name="Shape 2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21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8B8EC-33C6-42CF-B930-0C9CEBF5803D}" type="slidenum">
              <a:rPr lang="en-US" altLang="en-US"/>
              <a:pPr/>
              <a:t>5</a:t>
            </a:fld>
            <a:endParaRPr lang="en-US" altLang="en-US"/>
          </a:p>
        </p:txBody>
      </p:sp>
      <p:sp>
        <p:nvSpPr>
          <p:cNvPr id="228354" name="Rectangle 2"/>
          <p:cNvSpPr>
            <a:spLocks noGrp="1" noRot="1" noChangeAspect="1" noChangeArrowheads="1" noTextEdit="1"/>
          </p:cNvSpPr>
          <p:nvPr>
            <p:ph type="sldImg"/>
          </p:nvPr>
        </p:nvSpPr>
        <p:spPr>
          <a:xfrm>
            <a:off x="403225" y="696913"/>
            <a:ext cx="6184900" cy="3479800"/>
          </a:xfrm>
          <a:ln/>
        </p:spPr>
      </p:sp>
      <p:sp>
        <p:nvSpPr>
          <p:cNvPr id="228355" name="Rectangle 3"/>
          <p:cNvSpPr>
            <a:spLocks noGrp="1" noChangeArrowheads="1"/>
          </p:cNvSpPr>
          <p:nvPr>
            <p:ph type="body" idx="1"/>
          </p:nvPr>
        </p:nvSpPr>
        <p:spPr/>
        <p:txBody>
          <a:bodyPr/>
          <a:lstStyle/>
          <a:p>
            <a:r>
              <a:rPr lang="en-US" altLang="en-US"/>
              <a:t>The properties of B-Trees (and the trees themselves) are a bit more complex than previous structures we’ve looked at.</a:t>
            </a:r>
          </a:p>
          <a:p>
            <a:r>
              <a:rPr lang="en-US" altLang="en-US"/>
              <a:t>Here’s a big, gnarly list; we’ll go one step at a time.</a:t>
            </a:r>
          </a:p>
          <a:p>
            <a:endParaRPr lang="en-US" altLang="en-US"/>
          </a:p>
          <a:p>
            <a:r>
              <a:rPr lang="en-US" altLang="en-US"/>
              <a:t>The maximum branching factor, as we said, is M (tunable for a given tree).</a:t>
            </a:r>
          </a:p>
          <a:p>
            <a:endParaRPr lang="en-US" altLang="en-US"/>
          </a:p>
          <a:p>
            <a:r>
              <a:rPr lang="en-US" altLang="en-US"/>
              <a:t>The root has between 2 and M children or at most L keys. </a:t>
            </a:r>
          </a:p>
          <a:p>
            <a:r>
              <a:rPr lang="en-US" altLang="en-US"/>
              <a:t>(L is another parameter)</a:t>
            </a:r>
          </a:p>
          <a:p>
            <a:r>
              <a:rPr lang="en-US" altLang="en-US"/>
              <a:t>These restrictions will be different for the root than for other nodes.</a:t>
            </a:r>
          </a:p>
          <a:p>
            <a:endParaRPr lang="en-US" altLang="en-US"/>
          </a:p>
        </p:txBody>
      </p:sp>
    </p:spTree>
    <p:extLst>
      <p:ext uri="{BB962C8B-B14F-4D97-AF65-F5344CB8AC3E}">
        <p14:creationId xmlns:p14="http://schemas.microsoft.com/office/powerpoint/2010/main" val="87655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6654F-897F-4E59-96B9-68E03F84F034}" type="slidenum">
              <a:rPr lang="en-US" altLang="en-US"/>
              <a:pPr/>
              <a:t>6</a:t>
            </a:fld>
            <a:endParaRPr lang="en-US" altLang="en-US"/>
          </a:p>
        </p:txBody>
      </p:sp>
      <p:sp>
        <p:nvSpPr>
          <p:cNvPr id="233474" name="Rectangle 2"/>
          <p:cNvSpPr>
            <a:spLocks noGrp="1" noRot="1" noChangeAspect="1" noChangeArrowheads="1" noTextEdit="1"/>
          </p:cNvSpPr>
          <p:nvPr>
            <p:ph type="sldImg"/>
          </p:nvPr>
        </p:nvSpPr>
        <p:spPr>
          <a:xfrm>
            <a:off x="403225" y="696913"/>
            <a:ext cx="6184900" cy="3479800"/>
          </a:xfrm>
          <a:ln/>
        </p:spPr>
      </p:sp>
      <p:sp>
        <p:nvSpPr>
          <p:cNvPr id="233475" name="Rectangle 3"/>
          <p:cNvSpPr>
            <a:spLocks noGrp="1" noChangeArrowheads="1"/>
          </p:cNvSpPr>
          <p:nvPr>
            <p:ph type="body" idx="1"/>
          </p:nvPr>
        </p:nvSpPr>
        <p:spPr/>
        <p:txBody>
          <a:bodyPr/>
          <a:lstStyle/>
          <a:p>
            <a:r>
              <a:rPr lang="en-US" altLang="en-US"/>
              <a:t>This is just an example B-tree. Notice that it has 24 entries with a depth of only 2. </a:t>
            </a:r>
          </a:p>
          <a:p>
            <a:r>
              <a:rPr lang="en-US" altLang="en-US"/>
              <a:t>A BST would be 4 deep.</a:t>
            </a:r>
          </a:p>
          <a:p>
            <a:endParaRPr lang="en-US" altLang="en-US"/>
          </a:p>
          <a:p>
            <a:r>
              <a:rPr lang="en-US" altLang="en-US"/>
              <a:t>Notice also that the leaves are at the same level in the tree. I’ll use integers as both key and data, but we all know that that could as well be different data at the bottom, right?</a:t>
            </a:r>
          </a:p>
        </p:txBody>
      </p:sp>
    </p:spTree>
    <p:extLst>
      <p:ext uri="{BB962C8B-B14F-4D97-AF65-F5344CB8AC3E}">
        <p14:creationId xmlns:p14="http://schemas.microsoft.com/office/powerpoint/2010/main" val="4201869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Shape 807"/>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08" name="Shape 8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521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17" name="Shape 8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8074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5" name="Shape 8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8995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1" name="Shape 8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11831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923F103-BC34-4FE4-A40E-EDDEECFDA5D0}" type="datetimeFigureOut">
              <a:rPr lang="en-US" smtClean="0"/>
              <a:pPr/>
              <a:t>5/14/2018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
              </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461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5/14/2018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75703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F16868-8199-4C2C-A5B1-63AEE139F88E}" type="datetimeFigureOut">
              <a:rPr lang="en-US" smtClean="0"/>
              <a:t>5/14/2018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498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D9FF7F-6988-44CC-821B-644E70CD2F73}" type="datetimeFigureOut">
              <a:rPr lang="en-US" smtClean="0"/>
              <a:t>5/14/2018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086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12C299-16B2-4475-990D-751901EACC14}" type="datetimeFigureOut">
              <a:rPr lang="en-US" smtClean="0"/>
              <a:t>5/14/2018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987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5/14/2018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7612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5/14/2018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41100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5/14/2018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9657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5/14/2018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080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5/14/2018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93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5/14/2018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10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5/14/2018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256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5/14/2018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6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5/14/2018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809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5/14/2018</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33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5/14/2018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508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5/14/2018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062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451C3-0FF4-47C4-B829-773ADF60F88C}" type="datetimeFigureOut">
              <a:rPr lang="en-US" smtClean="0"/>
              <a:t>5/14/2018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9187048"/>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51817" y="226423"/>
            <a:ext cx="7888365" cy="1916293"/>
          </a:xfrm>
        </p:spPr>
        <p:txBody>
          <a:bodyPr>
            <a:normAutofit/>
          </a:bodyPr>
          <a:lstStyle/>
          <a:p>
            <a:r>
              <a:rPr lang="en-US" sz="6600" i="1" cap="none"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Vehicle Insurance          		  Details</a:t>
            </a:r>
            <a:endParaRPr lang="en-US" sz="6600" i="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61554" y="3734524"/>
            <a:ext cx="3626453" cy="1065756"/>
          </a:xfrm>
          <a:noFill/>
          <a:ln>
            <a:noFill/>
          </a:ln>
        </p:spPr>
        <p:style>
          <a:lnRef idx="0">
            <a:scrgbClr r="0" g="0" b="0"/>
          </a:lnRef>
          <a:fillRef idx="0">
            <a:scrgbClr r="0" g="0" b="0"/>
          </a:fillRef>
          <a:effectRef idx="0">
            <a:scrgbClr r="0" g="0" b="0"/>
          </a:effectRef>
          <a:fontRef idx="minor">
            <a:schemeClr val="accent1"/>
          </a:fontRef>
        </p:style>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KESHAV MISHRA</a:t>
            </a:r>
          </a:p>
          <a:p>
            <a:r>
              <a:rPr lang="en-US" sz="2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1RN15IS043</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182" y="410010"/>
            <a:ext cx="1942810" cy="1122699"/>
          </a:xfrm>
          <a:prstGeom prst="rect">
            <a:avLst/>
          </a:prstGeom>
        </p:spPr>
      </p:pic>
      <p:sp>
        <p:nvSpPr>
          <p:cNvPr id="7" name="TextBox 6"/>
          <p:cNvSpPr txBox="1"/>
          <p:nvPr/>
        </p:nvSpPr>
        <p:spPr>
          <a:xfrm>
            <a:off x="6496594" y="5486399"/>
            <a:ext cx="5172892" cy="400110"/>
          </a:xfrm>
          <a:prstGeom prst="rect">
            <a:avLst/>
          </a:prstGeom>
          <a:noFill/>
        </p:spPr>
        <p:txBody>
          <a:bodyPr wrap="square" rtlCol="0">
            <a:spAutoFit/>
          </a:bodyPr>
          <a:lstStyle/>
          <a:p>
            <a:r>
              <a:rPr lang="en-US" sz="2000" i="1" dirty="0" smtClean="0">
                <a:ln w="12700">
                  <a:solidFill>
                    <a:schemeClr val="tx2">
                      <a:lumMod val="75000"/>
                    </a:schemeClr>
                  </a:solidFill>
                  <a:prstDash val="solid"/>
                </a:ln>
                <a:pattFill prst="dkUpDiag">
                  <a:fgClr>
                    <a:schemeClr val="tx2"/>
                  </a:fgClr>
                  <a:bgClr>
                    <a:schemeClr val="tx2">
                      <a:lumMod val="20000"/>
                      <a:lumOff val="80000"/>
                    </a:schemeClr>
                  </a:bgClr>
                </a:pattFill>
                <a:latin typeface="Times New Roman" panose="02020603050405020304" pitchFamily="18" charset="0"/>
                <a:cs typeface="Times New Roman" panose="02020603050405020304" pitchFamily="18" charset="0"/>
              </a:rPr>
              <a:t>PROJECT GUIDE -  MRS VINUTHA G.K</a:t>
            </a:r>
            <a:endParaRPr lang="en-US" sz="2000" i="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336570" y="3734524"/>
            <a:ext cx="3744685" cy="830997"/>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ABHISHEK ANAND  1RN15IS003   </a:t>
            </a:r>
            <a:endPar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5016137" y="2490651"/>
            <a:ext cx="1367246" cy="461665"/>
          </a:xfrm>
          <a:prstGeom prst="rect">
            <a:avLst/>
          </a:prstGeom>
          <a:noFill/>
        </p:spPr>
        <p:txBody>
          <a:bodyPr wrap="square" rtlCol="0">
            <a:spAutoFit/>
          </a:bodyPr>
          <a:lstStyle/>
          <a:p>
            <a:r>
              <a:rPr lang="en-US" dirty="0" smtClean="0"/>
              <a:t>    </a:t>
            </a:r>
            <a:r>
              <a:rPr lang="en-US" sz="2400" dirty="0" smtClean="0">
                <a:latin typeface="Times New Roman" panose="02020603050405020304" pitchFamily="18" charset="0"/>
                <a:cs typeface="Times New Roman" panose="02020603050405020304" pitchFamily="18" charset="0"/>
              </a:rPr>
              <a:t>   </a:t>
            </a:r>
            <a:r>
              <a:rPr lang="en-US" sz="2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BY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994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txBox="1"/>
          <p:nvPr/>
        </p:nvSpPr>
        <p:spPr>
          <a:xfrm>
            <a:off x="2128400" y="220433"/>
            <a:ext cx="7935200" cy="925600"/>
          </a:xfrm>
          <a:prstGeom prst="rect">
            <a:avLst/>
          </a:prstGeom>
          <a:noFill/>
          <a:ln>
            <a:noFill/>
          </a:ln>
        </p:spPr>
        <p:txBody>
          <a:bodyPr spcFirstLastPara="1" wrap="square" lIns="121900" tIns="121900" rIns="121900" bIns="121900" anchor="t" anchorCtr="0">
            <a:noAutofit/>
          </a:bodyPr>
          <a:lstStyle/>
          <a:p>
            <a:pPr marL="1828754"/>
            <a:r>
              <a:rPr lang="en-GB" sz="4000">
                <a:solidFill>
                  <a:schemeClr val="lt1"/>
                </a:solidFill>
              </a:rPr>
              <a:t>CONCLUSION</a:t>
            </a:r>
            <a:endParaRPr sz="4000">
              <a:solidFill>
                <a:schemeClr val="lt1"/>
              </a:solidFill>
            </a:endParaRPr>
          </a:p>
        </p:txBody>
      </p:sp>
      <p:sp>
        <p:nvSpPr>
          <p:cNvPr id="834" name="Shape 834"/>
          <p:cNvSpPr txBox="1"/>
          <p:nvPr/>
        </p:nvSpPr>
        <p:spPr>
          <a:xfrm>
            <a:off x="0" y="1146033"/>
            <a:ext cx="12192000" cy="5328800"/>
          </a:xfrm>
          <a:prstGeom prst="rect">
            <a:avLst/>
          </a:prstGeom>
          <a:noFill/>
          <a:ln>
            <a:noFill/>
          </a:ln>
        </p:spPr>
        <p:txBody>
          <a:bodyPr spcFirstLastPara="1" wrap="square" lIns="121900" tIns="121900" rIns="121900" bIns="121900" anchor="ctr" anchorCtr="0">
            <a:noAutofit/>
          </a:bodyPr>
          <a:lstStyle/>
          <a:p>
            <a:pPr marL="609585" indent="-457189">
              <a:buClr>
                <a:schemeClr val="lt1"/>
              </a:buClr>
              <a:buSzPts val="1800"/>
              <a:buChar char="●"/>
            </a:pPr>
            <a:r>
              <a:rPr lang="en-GB" sz="2400">
                <a:solidFill>
                  <a:schemeClr val="lt1"/>
                </a:solidFill>
              </a:rPr>
              <a:t>It is a software which helps the user to work with the vehicle insurance company and their branches easily.</a:t>
            </a:r>
            <a:endParaRPr sz="2400">
              <a:solidFill>
                <a:schemeClr val="lt1"/>
              </a:solidFill>
            </a:endParaRPr>
          </a:p>
          <a:p>
            <a:endParaRPr sz="2400">
              <a:solidFill>
                <a:schemeClr val="lt1"/>
              </a:solidFill>
            </a:endParaRPr>
          </a:p>
          <a:p>
            <a:pPr marL="609585" indent="-457189">
              <a:buClr>
                <a:schemeClr val="lt1"/>
              </a:buClr>
              <a:buSzPts val="1800"/>
              <a:buChar char="●"/>
            </a:pPr>
            <a:r>
              <a:rPr lang="en-GB" sz="2400">
                <a:solidFill>
                  <a:schemeClr val="lt1"/>
                </a:solidFill>
              </a:rPr>
              <a:t>This software reduces the amount of manual data entry and gives greater efficiency. The User Interface of it is very friendly and can be easily used by anyone. </a:t>
            </a:r>
            <a:endParaRPr sz="2400">
              <a:solidFill>
                <a:schemeClr val="lt1"/>
              </a:solidFill>
            </a:endParaRPr>
          </a:p>
          <a:p>
            <a:endParaRPr sz="2400">
              <a:solidFill>
                <a:schemeClr val="lt1"/>
              </a:solidFill>
            </a:endParaRPr>
          </a:p>
          <a:p>
            <a:pPr marL="609585" indent="-457189">
              <a:buClr>
                <a:schemeClr val="lt1"/>
              </a:buClr>
              <a:buSzPts val="1800"/>
              <a:buChar char="●"/>
            </a:pPr>
            <a:r>
              <a:rPr lang="en-GB" sz="2400">
                <a:solidFill>
                  <a:schemeClr val="lt1"/>
                </a:solidFill>
              </a:rPr>
              <a:t>It also decreases the amount of time taken to write customer’s details and other modules.</a:t>
            </a:r>
            <a:endParaRPr sz="2400">
              <a:solidFill>
                <a:schemeClr val="lt1"/>
              </a:solidFill>
            </a:endParaRPr>
          </a:p>
          <a:p>
            <a:endParaRPr sz="2400">
              <a:solidFill>
                <a:schemeClr val="lt1"/>
              </a:solidFill>
            </a:endParaRPr>
          </a:p>
          <a:p>
            <a:pPr marL="609585" indent="-457189">
              <a:buClr>
                <a:schemeClr val="lt1"/>
              </a:buClr>
              <a:buSzPts val="1800"/>
              <a:buChar char="●"/>
            </a:pPr>
            <a:r>
              <a:rPr lang="en-GB" sz="2400">
                <a:solidFill>
                  <a:schemeClr val="lt1"/>
                </a:solidFill>
              </a:rPr>
              <a:t>At the end, we can say that this, software is performing all the tasks accurately and is doing the work for which it is made.</a:t>
            </a:r>
            <a:endParaRPr sz="2400">
              <a:solidFill>
                <a:schemeClr val="lt1"/>
              </a:solidFill>
            </a:endParaRPr>
          </a:p>
        </p:txBody>
      </p:sp>
    </p:spTree>
    <p:extLst>
      <p:ext uri="{BB962C8B-B14F-4D97-AF65-F5344CB8AC3E}">
        <p14:creationId xmlns:p14="http://schemas.microsoft.com/office/powerpoint/2010/main" val="3291067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919100" y="182533"/>
            <a:ext cx="10353600" cy="7544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lt1"/>
              </a:buClr>
              <a:buSzPts val="2600"/>
            </a:pPr>
            <a:r>
              <a:rPr lang="en-GB" i="1"/>
              <a:t>INTRODUCTION</a:t>
            </a:r>
            <a:endParaRPr sz="3467" i="1" cap="none">
              <a:solidFill>
                <a:schemeClr val="lt1"/>
              </a:solidFill>
              <a:latin typeface="Bookman Old Style"/>
              <a:ea typeface="Bookman Old Style"/>
              <a:cs typeface="Bookman Old Style"/>
              <a:sym typeface="Bookman Old Style"/>
            </a:endParaRPr>
          </a:p>
        </p:txBody>
      </p:sp>
      <p:sp>
        <p:nvSpPr>
          <p:cNvPr id="199" name="Shape 199"/>
          <p:cNvSpPr txBox="1">
            <a:spLocks noGrp="1"/>
          </p:cNvSpPr>
          <p:nvPr>
            <p:ph idx="1"/>
          </p:nvPr>
        </p:nvSpPr>
        <p:spPr>
          <a:xfrm>
            <a:off x="165400" y="837833"/>
            <a:ext cx="11861200" cy="6353200"/>
          </a:xfrm>
          <a:prstGeom prst="rect">
            <a:avLst/>
          </a:prstGeom>
          <a:noFill/>
          <a:ln>
            <a:noFill/>
          </a:ln>
        </p:spPr>
        <p:txBody>
          <a:bodyPr spcFirstLastPara="1" vert="horz" wrap="square" lIns="91433" tIns="45700" rIns="91433" bIns="45700" rtlCol="0" anchor="t" anchorCtr="0">
            <a:noAutofit/>
          </a:bodyPr>
          <a:lstStyle/>
          <a:p>
            <a:pPr marL="609585" indent="-457189">
              <a:lnSpc>
                <a:spcPct val="100000"/>
              </a:lnSpc>
              <a:spcBef>
                <a:spcPts val="0"/>
              </a:spcBef>
              <a:buSzPts val="1800"/>
            </a:pPr>
            <a:r>
              <a:rPr lang="en-GB" sz="2400"/>
              <a:t>File Structures is the organization of Data in Secondary Storage devices in such a way that minimizes the access time and the storage space and is a combination of representations for data in files and of operations for accessing the data.</a:t>
            </a:r>
            <a:endParaRPr sz="2400"/>
          </a:p>
          <a:p>
            <a:pPr marL="0" indent="0">
              <a:lnSpc>
                <a:spcPct val="100000"/>
              </a:lnSpc>
              <a:spcBef>
                <a:spcPts val="0"/>
              </a:spcBef>
              <a:buNone/>
            </a:pPr>
            <a:endParaRPr sz="2400"/>
          </a:p>
          <a:p>
            <a:pPr marL="609585" indent="-457189">
              <a:lnSpc>
                <a:spcPct val="100000"/>
              </a:lnSpc>
              <a:spcBef>
                <a:spcPts val="0"/>
              </a:spcBef>
              <a:buSzPts val="1800"/>
            </a:pPr>
            <a:r>
              <a:rPr lang="en-GB" sz="2400"/>
              <a:t> A File structure allows applications to read, write and modify and search for data.</a:t>
            </a:r>
            <a:endParaRPr sz="2400"/>
          </a:p>
          <a:p>
            <a:pPr marL="0" indent="0">
              <a:lnSpc>
                <a:spcPct val="100000"/>
              </a:lnSpc>
              <a:spcBef>
                <a:spcPts val="0"/>
              </a:spcBef>
              <a:buNone/>
            </a:pPr>
            <a:endParaRPr sz="2400"/>
          </a:p>
          <a:p>
            <a:pPr marL="609585" indent="-457189">
              <a:lnSpc>
                <a:spcPct val="100000"/>
              </a:lnSpc>
              <a:spcBef>
                <a:spcPts val="0"/>
              </a:spcBef>
              <a:buSzPts val="1800"/>
            </a:pPr>
            <a:r>
              <a:rPr lang="en-GB" sz="2400"/>
              <a:t>The </a:t>
            </a:r>
            <a:r>
              <a:rPr lang="en-GB" sz="2400">
                <a:solidFill>
                  <a:srgbClr val="FFFF00"/>
                </a:solidFill>
              </a:rPr>
              <a:t>vehicle database </a:t>
            </a:r>
            <a:r>
              <a:rPr lang="en-GB" sz="2400"/>
              <a:t>has been designed to easily maintain the data of the loan customers. The project was aimed at computerizing the process of maintaining user records.</a:t>
            </a:r>
            <a:endParaRPr sz="2400"/>
          </a:p>
          <a:p>
            <a:pPr marL="0" indent="0">
              <a:lnSpc>
                <a:spcPct val="100000"/>
              </a:lnSpc>
              <a:spcBef>
                <a:spcPts val="0"/>
              </a:spcBef>
              <a:buNone/>
            </a:pPr>
            <a:endParaRPr sz="2400"/>
          </a:p>
          <a:p>
            <a:pPr marL="609585" indent="-457189">
              <a:lnSpc>
                <a:spcPct val="100000"/>
              </a:lnSpc>
              <a:spcBef>
                <a:spcPts val="0"/>
              </a:spcBef>
              <a:buSzPts val="1800"/>
            </a:pPr>
            <a:r>
              <a:rPr lang="en-GB" sz="2400"/>
              <a:t>Users are provided with the facility to add new records, delete the existing records, search for a particular customer’s details and also modify details.</a:t>
            </a:r>
            <a:endParaRPr sz="2400"/>
          </a:p>
          <a:p>
            <a:pPr marL="0" indent="0">
              <a:lnSpc>
                <a:spcPct val="100000"/>
              </a:lnSpc>
              <a:spcBef>
                <a:spcPts val="0"/>
              </a:spcBef>
              <a:buNone/>
            </a:pPr>
            <a:endParaRPr sz="2400"/>
          </a:p>
          <a:p>
            <a:pPr marL="609585" indent="-457189">
              <a:lnSpc>
                <a:spcPct val="100000"/>
              </a:lnSpc>
              <a:spcBef>
                <a:spcPts val="0"/>
              </a:spcBef>
              <a:buSzPts val="1800"/>
            </a:pPr>
            <a:r>
              <a:rPr lang="en-GB" sz="2400"/>
              <a:t>Each user is identified by a primary key, which in this case is the chassis no.</a:t>
            </a:r>
            <a:endParaRPr sz="2400"/>
          </a:p>
        </p:txBody>
      </p:sp>
    </p:spTree>
    <p:extLst>
      <p:ext uri="{BB962C8B-B14F-4D97-AF65-F5344CB8AC3E}">
        <p14:creationId xmlns:p14="http://schemas.microsoft.com/office/powerpoint/2010/main" val="586912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919112" y="99867"/>
            <a:ext cx="10353600" cy="13264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lt1"/>
              </a:buClr>
              <a:buSzPts val="2600"/>
            </a:pPr>
            <a:r>
              <a:rPr lang="en-GB" sz="4000"/>
              <a:t>FIELD AND RECORD STRUCTURE</a:t>
            </a:r>
            <a:endParaRPr sz="4000" cap="none">
              <a:solidFill>
                <a:schemeClr val="lt1"/>
              </a:solidFill>
              <a:latin typeface="Bookman Old Style"/>
              <a:ea typeface="Bookman Old Style"/>
              <a:cs typeface="Bookman Old Style"/>
              <a:sym typeface="Bookman Old Style"/>
            </a:endParaRPr>
          </a:p>
        </p:txBody>
      </p:sp>
      <p:sp>
        <p:nvSpPr>
          <p:cNvPr id="205" name="Shape 205"/>
          <p:cNvSpPr txBox="1">
            <a:spLocks noGrp="1"/>
          </p:cNvSpPr>
          <p:nvPr>
            <p:ph idx="1"/>
          </p:nvPr>
        </p:nvSpPr>
        <p:spPr>
          <a:xfrm>
            <a:off x="68867" y="1212300"/>
            <a:ext cx="12054400" cy="5645600"/>
          </a:xfrm>
          <a:prstGeom prst="rect">
            <a:avLst/>
          </a:prstGeom>
          <a:noFill/>
          <a:ln>
            <a:noFill/>
          </a:ln>
        </p:spPr>
        <p:txBody>
          <a:bodyPr spcFirstLastPara="1" vert="horz" wrap="square" lIns="91433" tIns="45700" rIns="91433" bIns="45700" rtlCol="0" anchor="t" anchorCtr="0">
            <a:noAutofit/>
          </a:bodyPr>
          <a:lstStyle/>
          <a:p>
            <a:pPr marL="609585" indent="-457189">
              <a:spcBef>
                <a:spcPts val="0"/>
              </a:spcBef>
              <a:buClr>
                <a:schemeClr val="lt1"/>
              </a:buClr>
              <a:buSzPts val="1800"/>
              <a:buFont typeface="Rockwell"/>
              <a:buChar char="•"/>
            </a:pPr>
            <a:r>
              <a:rPr lang="en-GB" sz="2400" dirty="0"/>
              <a:t>The project is designed using the concept of variable length records delimited by an </a:t>
            </a:r>
            <a:r>
              <a:rPr lang="en-GB" sz="2400" dirty="0" err="1"/>
              <a:t>endline</a:t>
            </a:r>
            <a:r>
              <a:rPr lang="en-GB" sz="2400" dirty="0"/>
              <a:t> character. </a:t>
            </a:r>
            <a:endParaRPr sz="2400" dirty="0"/>
          </a:p>
          <a:p>
            <a:pPr marL="609585" indent="-457189">
              <a:spcBef>
                <a:spcPts val="0"/>
              </a:spcBef>
              <a:buSzPts val="1800"/>
            </a:pPr>
            <a:r>
              <a:rPr lang="en-GB" sz="2400" dirty="0"/>
              <a:t>A variable length record is one which differs in length from other records in the file. The records within a file are followed by a delimiting field which differs each record from one another.</a:t>
            </a:r>
            <a:endParaRPr sz="2400" dirty="0"/>
          </a:p>
          <a:p>
            <a:pPr marL="0" indent="0">
              <a:spcBef>
                <a:spcPts val="0"/>
              </a:spcBef>
              <a:buNone/>
            </a:pPr>
            <a:endParaRPr sz="2400" dirty="0"/>
          </a:p>
          <a:p>
            <a:pPr marL="0" indent="0">
              <a:spcBef>
                <a:spcPts val="0"/>
              </a:spcBef>
              <a:buNone/>
            </a:pPr>
            <a:endParaRPr sz="2400" dirty="0"/>
          </a:p>
          <a:p>
            <a:pPr marL="609585" indent="-457189">
              <a:spcBef>
                <a:spcPts val="0"/>
              </a:spcBef>
              <a:buSzPts val="1800"/>
            </a:pPr>
            <a:r>
              <a:rPr lang="en-GB" sz="2400" dirty="0"/>
              <a:t>The fields within a record are also followed by a delimiting byte since each field within a record can have different sizes.</a:t>
            </a:r>
            <a:endParaRPr sz="2400" dirty="0"/>
          </a:p>
          <a:p>
            <a:pPr marL="0" indent="0">
              <a:spcBef>
                <a:spcPts val="0"/>
              </a:spcBef>
              <a:buNone/>
            </a:pPr>
            <a:r>
              <a:rPr lang="en-GB" sz="2400" dirty="0"/>
              <a:t>	</a:t>
            </a:r>
            <a:endParaRPr sz="2400" dirty="0"/>
          </a:p>
        </p:txBody>
      </p:sp>
      <p:graphicFrame>
        <p:nvGraphicFramePr>
          <p:cNvPr id="206" name="Shape 206"/>
          <p:cNvGraphicFramePr/>
          <p:nvPr>
            <p:extLst>
              <p:ext uri="{D42A27DB-BD31-4B8C-83A1-F6EECF244321}">
                <p14:modId xmlns:p14="http://schemas.microsoft.com/office/powerpoint/2010/main" val="3817495879"/>
              </p:ext>
            </p:extLst>
          </p:nvPr>
        </p:nvGraphicFramePr>
        <p:xfrm>
          <a:off x="1325500" y="3248338"/>
          <a:ext cx="8418535" cy="975320"/>
        </p:xfrm>
        <a:graphic>
          <a:graphicData uri="http://schemas.openxmlformats.org/drawingml/2006/table">
            <a:tbl>
              <a:tblPr>
                <a:noFill/>
              </a:tblPr>
              <a:tblGrid>
                <a:gridCol w="1178400">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11581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gridCol w="1240800">
                  <a:extLst>
                    <a:ext uri="{9D8B030D-6E8A-4147-A177-3AD203B41FA5}">
                      <a16:colId xmlns:a16="http://schemas.microsoft.com/office/drawing/2014/main" val="20004"/>
                    </a:ext>
                  </a:extLst>
                </a:gridCol>
                <a:gridCol w="510467">
                  <a:extLst>
                    <a:ext uri="{9D8B030D-6E8A-4147-A177-3AD203B41FA5}">
                      <a16:colId xmlns:a16="http://schemas.microsoft.com/office/drawing/2014/main" val="20005"/>
                    </a:ext>
                  </a:extLst>
                </a:gridCol>
                <a:gridCol w="1144433">
                  <a:extLst>
                    <a:ext uri="{9D8B030D-6E8A-4147-A177-3AD203B41FA5}">
                      <a16:colId xmlns:a16="http://schemas.microsoft.com/office/drawing/2014/main" val="20006"/>
                    </a:ext>
                  </a:extLst>
                </a:gridCol>
                <a:gridCol w="510467">
                  <a:extLst>
                    <a:ext uri="{9D8B030D-6E8A-4147-A177-3AD203B41FA5}">
                      <a16:colId xmlns:a16="http://schemas.microsoft.com/office/drawing/2014/main" val="20007"/>
                    </a:ext>
                  </a:extLst>
                </a:gridCol>
                <a:gridCol w="1144400">
                  <a:extLst>
                    <a:ext uri="{9D8B030D-6E8A-4147-A177-3AD203B41FA5}">
                      <a16:colId xmlns:a16="http://schemas.microsoft.com/office/drawing/2014/main" val="20008"/>
                    </a:ext>
                  </a:extLst>
                </a:gridCol>
                <a:gridCol w="510467">
                  <a:extLst>
                    <a:ext uri="{9D8B030D-6E8A-4147-A177-3AD203B41FA5}">
                      <a16:colId xmlns:a16="http://schemas.microsoft.com/office/drawing/2014/main" val="20009"/>
                    </a:ext>
                  </a:extLst>
                </a:gridCol>
              </a:tblGrid>
              <a:tr h="690490">
                <a:tc>
                  <a:txBody>
                    <a:bodyPr/>
                    <a:lstStyle/>
                    <a:p>
                      <a:pPr marL="0" lvl="0" indent="0">
                        <a:spcBef>
                          <a:spcPts val="0"/>
                        </a:spcBef>
                        <a:spcAft>
                          <a:spcPts val="0"/>
                        </a:spcAft>
                        <a:buNone/>
                      </a:pPr>
                      <a:r>
                        <a:rPr lang="en-GB" sz="2400">
                          <a:solidFill>
                            <a:schemeClr val="lt1"/>
                          </a:solidFill>
                        </a:rPr>
                        <a:t>Record1</a:t>
                      </a:r>
                      <a:endParaRPr sz="2400">
                        <a:solidFill>
                          <a:schemeClr val="lt1"/>
                        </a:solidFill>
                      </a:endParaRPr>
                    </a:p>
                  </a:txBody>
                  <a:tcPr marL="121900" marR="121900" marT="121900" marB="121900">
                    <a:lnL w="9525" cap="flat" cmpd="sng">
                      <a:solidFill>
                        <a:srgbClr val="FFFF00"/>
                      </a:solidFill>
                      <a:prstDash val="solid"/>
                      <a:round/>
                      <a:headEnd type="none" w="sm" len="sm"/>
                      <a:tailEnd type="none" w="sm" len="sm"/>
                    </a:lnL>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lvl="0" indent="0">
                        <a:spcBef>
                          <a:spcPts val="0"/>
                        </a:spcBef>
                        <a:spcAft>
                          <a:spcPts val="0"/>
                        </a:spcAft>
                        <a:buNone/>
                      </a:pPr>
                      <a:r>
                        <a:rPr lang="en-GB" sz="2400">
                          <a:solidFill>
                            <a:schemeClr val="lt1"/>
                          </a:solidFill>
                        </a:rPr>
                        <a:t>#</a:t>
                      </a:r>
                      <a:endParaRPr sz="2400">
                        <a:solidFill>
                          <a:schemeClr val="lt1"/>
                        </a:solidFill>
                      </a:endParaRPr>
                    </a:p>
                  </a:txBody>
                  <a:tcPr marL="121900" marR="121900" marT="121900" marB="121900">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lvl="0" indent="0">
                        <a:spcBef>
                          <a:spcPts val="0"/>
                        </a:spcBef>
                        <a:spcAft>
                          <a:spcPts val="0"/>
                        </a:spcAft>
                        <a:buNone/>
                      </a:pPr>
                      <a:r>
                        <a:rPr lang="en-GB" sz="2400" dirty="0">
                          <a:solidFill>
                            <a:schemeClr val="lt1"/>
                          </a:solidFill>
                        </a:rPr>
                        <a:t>Record2</a:t>
                      </a:r>
                      <a:endParaRPr sz="2400" dirty="0">
                        <a:solidFill>
                          <a:schemeClr val="lt1"/>
                        </a:solidFill>
                      </a:endParaRPr>
                    </a:p>
                  </a:txBody>
                  <a:tcPr marL="121900" marR="121900" marT="121900" marB="121900">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lvl="0" indent="0">
                        <a:spcBef>
                          <a:spcPts val="0"/>
                        </a:spcBef>
                        <a:spcAft>
                          <a:spcPts val="0"/>
                        </a:spcAft>
                        <a:buNone/>
                      </a:pPr>
                      <a:r>
                        <a:rPr lang="en-GB" sz="2400">
                          <a:solidFill>
                            <a:schemeClr val="lt1"/>
                          </a:solidFill>
                        </a:rPr>
                        <a:t>#</a:t>
                      </a:r>
                      <a:endParaRPr sz="2400">
                        <a:solidFill>
                          <a:schemeClr val="lt1"/>
                        </a:solidFill>
                      </a:endParaRPr>
                    </a:p>
                  </a:txBody>
                  <a:tcPr marL="121900" marR="121900" marT="121900" marB="121900">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lvl="0" indent="0">
                        <a:spcBef>
                          <a:spcPts val="0"/>
                        </a:spcBef>
                        <a:spcAft>
                          <a:spcPts val="0"/>
                        </a:spcAft>
                        <a:buNone/>
                      </a:pPr>
                      <a:r>
                        <a:rPr lang="en-GB" sz="2400">
                          <a:solidFill>
                            <a:schemeClr val="lt1"/>
                          </a:solidFill>
                        </a:rPr>
                        <a:t>Record3</a:t>
                      </a:r>
                      <a:endParaRPr sz="2400">
                        <a:solidFill>
                          <a:schemeClr val="lt1"/>
                        </a:solidFill>
                      </a:endParaRPr>
                    </a:p>
                  </a:txBody>
                  <a:tcPr marL="121900" marR="121900" marT="121900" marB="121900">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lvl="0" indent="0">
                        <a:spcBef>
                          <a:spcPts val="0"/>
                        </a:spcBef>
                        <a:spcAft>
                          <a:spcPts val="0"/>
                        </a:spcAft>
                        <a:buNone/>
                      </a:pPr>
                      <a:r>
                        <a:rPr lang="en-GB" sz="2400">
                          <a:solidFill>
                            <a:schemeClr val="lt1"/>
                          </a:solidFill>
                        </a:rPr>
                        <a:t>#</a:t>
                      </a:r>
                      <a:endParaRPr sz="2400">
                        <a:solidFill>
                          <a:schemeClr val="lt1"/>
                        </a:solidFill>
                      </a:endParaRPr>
                    </a:p>
                  </a:txBody>
                  <a:tcPr marL="121900" marR="121900" marT="121900" marB="121900">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lvl="0" indent="0">
                        <a:spcBef>
                          <a:spcPts val="0"/>
                        </a:spcBef>
                        <a:spcAft>
                          <a:spcPts val="0"/>
                        </a:spcAft>
                        <a:buNone/>
                      </a:pPr>
                      <a:r>
                        <a:rPr lang="en-GB" sz="2400">
                          <a:solidFill>
                            <a:schemeClr val="lt1"/>
                          </a:solidFill>
                        </a:rPr>
                        <a:t>Record4</a:t>
                      </a:r>
                      <a:endParaRPr sz="2400">
                        <a:solidFill>
                          <a:schemeClr val="lt1"/>
                        </a:solidFill>
                      </a:endParaRPr>
                    </a:p>
                  </a:txBody>
                  <a:tcPr marL="121900" marR="121900" marT="121900" marB="121900">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lvl="0" indent="0">
                        <a:spcBef>
                          <a:spcPts val="0"/>
                        </a:spcBef>
                        <a:spcAft>
                          <a:spcPts val="0"/>
                        </a:spcAft>
                        <a:buNone/>
                      </a:pPr>
                      <a:r>
                        <a:rPr lang="en-GB" sz="2400">
                          <a:solidFill>
                            <a:schemeClr val="lt1"/>
                          </a:solidFill>
                        </a:rPr>
                        <a:t>#</a:t>
                      </a:r>
                      <a:endParaRPr sz="2400">
                        <a:solidFill>
                          <a:schemeClr val="lt1"/>
                        </a:solidFill>
                      </a:endParaRPr>
                    </a:p>
                  </a:txBody>
                  <a:tcPr marL="121900" marR="121900" marT="121900" marB="121900">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lvl="0" indent="0">
                        <a:spcBef>
                          <a:spcPts val="0"/>
                        </a:spcBef>
                        <a:spcAft>
                          <a:spcPts val="0"/>
                        </a:spcAft>
                        <a:buNone/>
                      </a:pPr>
                      <a:r>
                        <a:rPr lang="en-GB" sz="2400">
                          <a:solidFill>
                            <a:schemeClr val="lt1"/>
                          </a:solidFill>
                        </a:rPr>
                        <a:t>Record5</a:t>
                      </a:r>
                      <a:endParaRPr sz="2400">
                        <a:solidFill>
                          <a:schemeClr val="lt1"/>
                        </a:solidFill>
                      </a:endParaRPr>
                    </a:p>
                  </a:txBody>
                  <a:tcPr marL="121900" marR="121900" marT="121900" marB="121900">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lvl="0" indent="0">
                        <a:spcBef>
                          <a:spcPts val="0"/>
                        </a:spcBef>
                        <a:spcAft>
                          <a:spcPts val="0"/>
                        </a:spcAft>
                        <a:buNone/>
                      </a:pPr>
                      <a:r>
                        <a:rPr lang="en-GB" sz="2400" dirty="0">
                          <a:solidFill>
                            <a:schemeClr val="lt1"/>
                          </a:solidFill>
                        </a:rPr>
                        <a:t>#</a:t>
                      </a:r>
                      <a:endParaRPr sz="2400" dirty="0">
                        <a:solidFill>
                          <a:schemeClr val="lt1"/>
                        </a:solidFill>
                      </a:endParaRPr>
                    </a:p>
                  </a:txBody>
                  <a:tcPr marL="121900" marR="121900" marT="121900" marB="121900">
                    <a:lnR w="9525" cap="flat" cmpd="sng">
                      <a:solidFill>
                        <a:srgbClr val="FFFF00"/>
                      </a:solidFill>
                      <a:prstDash val="solid"/>
                      <a:round/>
                      <a:headEnd type="none" w="sm" len="sm"/>
                      <a:tailEnd type="none" w="sm" len="sm"/>
                    </a:lnR>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07" name="Shape 207"/>
          <p:cNvGraphicFramePr/>
          <p:nvPr/>
        </p:nvGraphicFramePr>
        <p:xfrm>
          <a:off x="3446700" y="5365433"/>
          <a:ext cx="4825933" cy="975320"/>
        </p:xfrm>
        <a:graphic>
          <a:graphicData uri="http://schemas.openxmlformats.org/drawingml/2006/table">
            <a:tbl>
              <a:tblPr>
                <a:noFill/>
              </a:tblPr>
              <a:tblGrid>
                <a:gridCol w="4825933">
                  <a:extLst>
                    <a:ext uri="{9D8B030D-6E8A-4147-A177-3AD203B41FA5}">
                      <a16:colId xmlns:a16="http://schemas.microsoft.com/office/drawing/2014/main" val="20000"/>
                    </a:ext>
                  </a:extLst>
                </a:gridCol>
              </a:tblGrid>
              <a:tr h="975320">
                <a:tc>
                  <a:txBody>
                    <a:bodyPr/>
                    <a:lstStyle/>
                    <a:p>
                      <a:pPr marL="0" lvl="0" indent="0">
                        <a:spcBef>
                          <a:spcPts val="0"/>
                        </a:spcBef>
                        <a:spcAft>
                          <a:spcPts val="0"/>
                        </a:spcAft>
                        <a:buNone/>
                      </a:pPr>
                      <a:r>
                        <a:rPr lang="en-GB" sz="2400">
                          <a:solidFill>
                            <a:schemeClr val="lt1"/>
                          </a:solidFill>
                        </a:rPr>
                        <a:t>File1 | File2 | File 3 | File 4 | File 5</a:t>
                      </a:r>
                      <a:endParaRPr sz="2400">
                        <a:solidFill>
                          <a:schemeClr val="lt1"/>
                        </a:solidFill>
                      </a:endParaRPr>
                    </a:p>
                  </a:txBody>
                  <a:tcPr marL="121900" marR="121900" marT="121900" marB="121900">
                    <a:lnL w="9525" cap="flat" cmpd="sng">
                      <a:solidFill>
                        <a:srgbClr val="FFFF00"/>
                      </a:solidFill>
                      <a:prstDash val="solid"/>
                      <a:round/>
                      <a:headEnd type="none" w="sm" len="sm"/>
                      <a:tailEnd type="none" w="sm" len="sm"/>
                    </a:lnL>
                    <a:lnR w="9525" cap="flat" cmpd="sng">
                      <a:solidFill>
                        <a:srgbClr val="FFFF00"/>
                      </a:solidFill>
                      <a:prstDash val="solid"/>
                      <a:round/>
                      <a:headEnd type="none" w="sm" len="sm"/>
                      <a:tailEnd type="none" w="sm" len="sm"/>
                    </a:lnR>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2811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13795" y="113667"/>
            <a:ext cx="10353600" cy="13264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lt1"/>
              </a:buClr>
              <a:buSzPts val="2600"/>
            </a:pPr>
            <a:r>
              <a:rPr lang="en-GB"/>
              <a:t>FILEDS USED IN THIS PROJECT</a:t>
            </a:r>
            <a:endParaRPr sz="3467" cap="none">
              <a:solidFill>
                <a:schemeClr val="lt1"/>
              </a:solidFill>
              <a:latin typeface="Bookman Old Style"/>
              <a:ea typeface="Bookman Old Style"/>
              <a:cs typeface="Bookman Old Style"/>
              <a:sym typeface="Bookman Old Style"/>
            </a:endParaRPr>
          </a:p>
        </p:txBody>
      </p:sp>
      <p:sp>
        <p:nvSpPr>
          <p:cNvPr id="213" name="Shape 213"/>
          <p:cNvSpPr txBox="1">
            <a:spLocks noGrp="1"/>
          </p:cNvSpPr>
          <p:nvPr>
            <p:ph idx="1"/>
          </p:nvPr>
        </p:nvSpPr>
        <p:spPr>
          <a:xfrm>
            <a:off x="0" y="1558767"/>
            <a:ext cx="12192000" cy="5616000"/>
          </a:xfrm>
          <a:prstGeom prst="rect">
            <a:avLst/>
          </a:prstGeom>
          <a:noFill/>
          <a:ln>
            <a:noFill/>
          </a:ln>
        </p:spPr>
        <p:txBody>
          <a:bodyPr spcFirstLastPara="1" vert="horz" wrap="square" lIns="91433" tIns="45700" rIns="91433" bIns="45700" rtlCol="0" anchor="t" anchorCtr="0">
            <a:noAutofit/>
          </a:bodyPr>
          <a:lstStyle/>
          <a:p>
            <a:pPr marL="609585" indent="-457189">
              <a:spcBef>
                <a:spcPts val="0"/>
              </a:spcBef>
              <a:buSzPts val="1800"/>
            </a:pPr>
            <a:r>
              <a:rPr lang="en-GB" spc="300" smtClean="0">
                <a:solidFill>
                  <a:srgbClr val="FFFF00"/>
                </a:solidFill>
              </a:rPr>
              <a:t>Chassis </a:t>
            </a:r>
            <a:r>
              <a:rPr lang="en-GB" sz="2400" spc="300" dirty="0" smtClean="0">
                <a:solidFill>
                  <a:srgbClr val="FFFF00"/>
                </a:solidFill>
              </a:rPr>
              <a:t>no. </a:t>
            </a:r>
            <a:r>
              <a:rPr lang="en-GB" sz="2400" spc="300" dirty="0"/>
              <a:t>– field of size 10, variable of type char, stores the </a:t>
            </a:r>
            <a:r>
              <a:rPr lang="en-GB" spc="300" dirty="0" err="1" smtClean="0"/>
              <a:t>chasis</a:t>
            </a:r>
            <a:r>
              <a:rPr lang="en-GB" sz="2400" spc="300" dirty="0" smtClean="0"/>
              <a:t> </a:t>
            </a:r>
            <a:r>
              <a:rPr lang="en-GB" sz="2400" spc="300" dirty="0"/>
              <a:t>number.</a:t>
            </a:r>
            <a:endParaRPr sz="2400" spc="300" dirty="0"/>
          </a:p>
          <a:p>
            <a:pPr marL="609585" indent="-457189">
              <a:spcBef>
                <a:spcPts val="0"/>
              </a:spcBef>
              <a:buSzPts val="1800"/>
            </a:pPr>
            <a:r>
              <a:rPr lang="en-GB" sz="2400" spc="300" dirty="0" err="1" smtClean="0">
                <a:solidFill>
                  <a:srgbClr val="FFFF00"/>
                </a:solidFill>
              </a:rPr>
              <a:t>VName</a:t>
            </a:r>
            <a:r>
              <a:rPr lang="en-GB" sz="2400" spc="300" dirty="0" smtClean="0">
                <a:solidFill>
                  <a:srgbClr val="FFFF00"/>
                </a:solidFill>
              </a:rPr>
              <a:t> </a:t>
            </a:r>
            <a:r>
              <a:rPr lang="en-GB" sz="2400" spc="300" dirty="0"/>
              <a:t>– field of size 30, variable of type char, used to store the name of the </a:t>
            </a:r>
            <a:r>
              <a:rPr lang="en-GB" spc="300" dirty="0" smtClean="0"/>
              <a:t>vehicle</a:t>
            </a:r>
            <a:r>
              <a:rPr lang="en-GB" sz="2400" spc="300" dirty="0" smtClean="0"/>
              <a:t>.</a:t>
            </a:r>
            <a:endParaRPr sz="2400" spc="300" dirty="0"/>
          </a:p>
          <a:p>
            <a:pPr marL="609585" indent="-457189">
              <a:spcBef>
                <a:spcPts val="0"/>
              </a:spcBef>
              <a:buSzPts val="1800"/>
            </a:pPr>
            <a:r>
              <a:rPr lang="en-GB" sz="2400" spc="300" dirty="0" err="1" smtClean="0">
                <a:solidFill>
                  <a:srgbClr val="FFFF00"/>
                </a:solidFill>
              </a:rPr>
              <a:t>VAddr</a:t>
            </a:r>
            <a:r>
              <a:rPr lang="en-GB" sz="2400" spc="300" dirty="0" smtClean="0">
                <a:solidFill>
                  <a:srgbClr val="FFFF00"/>
                </a:solidFill>
              </a:rPr>
              <a:t> </a:t>
            </a:r>
            <a:r>
              <a:rPr lang="en-GB" sz="2400" spc="300" dirty="0"/>
              <a:t>– field of size 40, variable of type char, holds the </a:t>
            </a:r>
            <a:r>
              <a:rPr lang="en-GB" sz="2400" spc="300" dirty="0" smtClean="0"/>
              <a:t>permanent address </a:t>
            </a:r>
            <a:r>
              <a:rPr lang="en-GB" sz="2400" spc="300" dirty="0"/>
              <a:t>of the </a:t>
            </a:r>
            <a:r>
              <a:rPr lang="en-GB" spc="300" dirty="0" smtClean="0"/>
              <a:t>vehicle</a:t>
            </a:r>
            <a:r>
              <a:rPr lang="en-GB" sz="2400" spc="300" dirty="0" smtClean="0"/>
              <a:t>.</a:t>
            </a:r>
          </a:p>
          <a:p>
            <a:pPr marL="609585" indent="-457189">
              <a:spcBef>
                <a:spcPts val="0"/>
              </a:spcBef>
              <a:buSzPts val="1800"/>
            </a:pPr>
            <a:r>
              <a:rPr lang="en-GB" sz="2400" spc="300" dirty="0" err="1" smtClean="0">
                <a:solidFill>
                  <a:srgbClr val="FFFF00"/>
                </a:solidFill>
              </a:rPr>
              <a:t>Vprice</a:t>
            </a:r>
            <a:r>
              <a:rPr lang="en-GB" sz="2400" spc="300" dirty="0" smtClean="0">
                <a:solidFill>
                  <a:srgbClr val="FFFF00"/>
                </a:solidFill>
              </a:rPr>
              <a:t>  </a:t>
            </a:r>
            <a:r>
              <a:rPr lang="en-GB" sz="2400" spc="300" dirty="0" smtClean="0"/>
              <a:t>- field of size 25, variable of type char, holds the price of the customer.</a:t>
            </a:r>
            <a:endParaRPr sz="2400" spc="300" dirty="0" smtClean="0"/>
          </a:p>
          <a:p>
            <a:pPr marL="609585" indent="-457189">
              <a:spcBef>
                <a:spcPts val="0"/>
              </a:spcBef>
              <a:buSzPts val="1800"/>
            </a:pPr>
            <a:r>
              <a:rPr lang="en-GB" sz="2400" spc="300" dirty="0" err="1" smtClean="0">
                <a:solidFill>
                  <a:srgbClr val="FFFF00"/>
                </a:solidFill>
              </a:rPr>
              <a:t>VBrand</a:t>
            </a:r>
            <a:r>
              <a:rPr lang="en-GB" sz="2400" spc="300" dirty="0" smtClean="0"/>
              <a:t>- field of size 11,variable of type char, stores the brand details of the vehicle.</a:t>
            </a:r>
            <a:endParaRPr sz="2400" spc="300" dirty="0" smtClean="0"/>
          </a:p>
        </p:txBody>
      </p:sp>
    </p:spTree>
    <p:extLst>
      <p:ext uri="{BB962C8B-B14F-4D97-AF65-F5344CB8AC3E}">
        <p14:creationId xmlns:p14="http://schemas.microsoft.com/office/powerpoint/2010/main" val="2151358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2209800" y="0"/>
            <a:ext cx="7772400" cy="1143000"/>
          </a:xfrm>
        </p:spPr>
        <p:txBody>
          <a:bodyPr/>
          <a:lstStyle/>
          <a:p>
            <a:r>
              <a:rPr lang="en-US" altLang="en-US"/>
              <a:t>B-Tree Properties</a:t>
            </a:r>
            <a:r>
              <a:rPr lang="en-US" altLang="en-US" baseline="30000">
                <a:sym typeface="Symbol" panose="05050102010706020507" pitchFamily="18" charset="2"/>
              </a:rPr>
              <a:t>‡</a:t>
            </a:r>
          </a:p>
        </p:txBody>
      </p:sp>
      <p:sp>
        <p:nvSpPr>
          <p:cNvPr id="179228" name="Rectangle 28"/>
          <p:cNvSpPr>
            <a:spLocks noChangeArrowheads="1"/>
          </p:cNvSpPr>
          <p:nvPr/>
        </p:nvSpPr>
        <p:spPr bwMode="auto">
          <a:xfrm>
            <a:off x="2133600" y="10668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r>
              <a:rPr lang="en-US" altLang="en-US" dirty="0"/>
              <a:t>Properties</a:t>
            </a:r>
          </a:p>
          <a:p>
            <a:pPr lvl="1"/>
            <a:r>
              <a:rPr lang="en-US" altLang="en-US" dirty="0"/>
              <a:t>maximum branching factor of </a:t>
            </a:r>
            <a:r>
              <a:rPr lang="en-US" altLang="en-US" b="1" i="1" dirty="0">
                <a:latin typeface="Courier New" panose="02070309020205020404" pitchFamily="49" charset="0"/>
              </a:rPr>
              <a:t>M</a:t>
            </a:r>
            <a:endParaRPr lang="en-US" altLang="en-US" dirty="0"/>
          </a:p>
          <a:p>
            <a:pPr lvl="1"/>
            <a:r>
              <a:rPr lang="en-US" altLang="en-US" dirty="0"/>
              <a:t>the root has between 2 and </a:t>
            </a:r>
            <a:r>
              <a:rPr lang="en-US" altLang="en-US" b="1" i="1" dirty="0">
                <a:latin typeface="Courier New" panose="02070309020205020404" pitchFamily="49" charset="0"/>
              </a:rPr>
              <a:t>M</a:t>
            </a:r>
            <a:r>
              <a:rPr lang="en-US" altLang="en-US" dirty="0"/>
              <a:t> children </a:t>
            </a:r>
            <a:r>
              <a:rPr lang="en-US" altLang="en-US" i="1" dirty="0"/>
              <a:t>or</a:t>
            </a:r>
            <a:r>
              <a:rPr lang="en-US" altLang="en-US" dirty="0"/>
              <a:t> at most </a:t>
            </a:r>
            <a:r>
              <a:rPr lang="en-US" altLang="en-US" b="1" i="1" dirty="0">
                <a:latin typeface="Courier New" panose="02070309020205020404" pitchFamily="49" charset="0"/>
              </a:rPr>
              <a:t>L</a:t>
            </a:r>
            <a:r>
              <a:rPr lang="en-US" altLang="en-US" dirty="0"/>
              <a:t> keys</a:t>
            </a:r>
          </a:p>
          <a:p>
            <a:pPr lvl="1"/>
            <a:r>
              <a:rPr lang="en-US" altLang="en-US" dirty="0"/>
              <a:t>other internal nodes have between </a:t>
            </a:r>
            <a:r>
              <a:rPr lang="en-US" altLang="en-US" dirty="0">
                <a:sym typeface="Symbol" panose="05050102010706020507" pitchFamily="18" charset="2"/>
              </a:rPr>
              <a:t></a:t>
            </a:r>
            <a:r>
              <a:rPr lang="en-US" altLang="en-US" i="1" dirty="0"/>
              <a:t>M/2</a:t>
            </a:r>
            <a:r>
              <a:rPr lang="en-US" altLang="en-US" dirty="0">
                <a:sym typeface="Symbol" panose="05050102010706020507" pitchFamily="18" charset="2"/>
              </a:rPr>
              <a:t></a:t>
            </a:r>
            <a:r>
              <a:rPr lang="en-US" altLang="en-US" dirty="0"/>
              <a:t> and </a:t>
            </a:r>
            <a:r>
              <a:rPr lang="en-US" altLang="en-US" i="1" dirty="0"/>
              <a:t>M</a:t>
            </a:r>
            <a:r>
              <a:rPr lang="en-US" altLang="en-US" dirty="0"/>
              <a:t> children</a:t>
            </a:r>
          </a:p>
          <a:p>
            <a:pPr lvl="1"/>
            <a:r>
              <a:rPr lang="en-US" altLang="en-US" dirty="0"/>
              <a:t>internal nodes contain only search keys (no data)</a:t>
            </a:r>
          </a:p>
          <a:p>
            <a:pPr lvl="1"/>
            <a:r>
              <a:rPr lang="en-US" altLang="en-US" dirty="0"/>
              <a:t>smallest datum between search keys </a:t>
            </a:r>
            <a:r>
              <a:rPr lang="en-US" altLang="en-US" i="1" dirty="0"/>
              <a:t>x</a:t>
            </a:r>
            <a:r>
              <a:rPr lang="en-US" altLang="en-US" dirty="0"/>
              <a:t> and </a:t>
            </a:r>
            <a:r>
              <a:rPr lang="en-US" altLang="en-US" i="1" dirty="0"/>
              <a:t>y</a:t>
            </a:r>
            <a:r>
              <a:rPr lang="en-US" altLang="en-US" dirty="0"/>
              <a:t> equals </a:t>
            </a:r>
            <a:r>
              <a:rPr lang="en-US" altLang="en-US" i="1" dirty="0"/>
              <a:t>x</a:t>
            </a:r>
            <a:endParaRPr lang="en-US" altLang="en-US" dirty="0"/>
          </a:p>
          <a:p>
            <a:pPr lvl="1"/>
            <a:r>
              <a:rPr lang="en-US" altLang="en-US" dirty="0"/>
              <a:t>each (non-root) leaf contains between </a:t>
            </a:r>
            <a:r>
              <a:rPr lang="en-US" altLang="en-US" dirty="0">
                <a:sym typeface="Symbol" panose="05050102010706020507" pitchFamily="18" charset="2"/>
              </a:rPr>
              <a:t></a:t>
            </a:r>
            <a:r>
              <a:rPr lang="en-US" altLang="en-US" i="1" dirty="0"/>
              <a:t>L/2</a:t>
            </a:r>
            <a:r>
              <a:rPr lang="en-US" altLang="en-US" dirty="0">
                <a:sym typeface="Symbol" panose="05050102010706020507" pitchFamily="18" charset="2"/>
              </a:rPr>
              <a:t> and</a:t>
            </a:r>
            <a:r>
              <a:rPr lang="en-US" altLang="en-US" dirty="0"/>
              <a:t> </a:t>
            </a:r>
            <a:r>
              <a:rPr lang="en-US" altLang="en-US" i="1" dirty="0"/>
              <a:t>L</a:t>
            </a:r>
            <a:r>
              <a:rPr lang="en-US" altLang="en-US" dirty="0"/>
              <a:t> keys</a:t>
            </a:r>
          </a:p>
          <a:p>
            <a:pPr lvl="1"/>
            <a:r>
              <a:rPr lang="en-US" altLang="en-US" dirty="0"/>
              <a:t>all leaves are at the same depth</a:t>
            </a:r>
          </a:p>
          <a:p>
            <a:r>
              <a:rPr lang="en-US" altLang="en-US" dirty="0"/>
              <a:t>Result</a:t>
            </a:r>
          </a:p>
          <a:p>
            <a:pPr lvl="1"/>
            <a:r>
              <a:rPr lang="en-US" altLang="en-US" dirty="0"/>
              <a:t>tree is </a:t>
            </a:r>
            <a:r>
              <a:rPr lang="en-US" altLang="en-US" dirty="0">
                <a:sym typeface="Symbol" panose="05050102010706020507" pitchFamily="18" charset="2"/>
              </a:rPr>
              <a:t>(log n) deep</a:t>
            </a:r>
            <a:endParaRPr lang="en-US" altLang="en-US" dirty="0"/>
          </a:p>
          <a:p>
            <a:pPr lvl="1"/>
            <a:r>
              <a:rPr lang="en-US" altLang="en-US" dirty="0"/>
              <a:t>all operations run in </a:t>
            </a:r>
            <a:r>
              <a:rPr lang="en-US" altLang="en-US" dirty="0">
                <a:sym typeface="Symbol" panose="05050102010706020507" pitchFamily="18" charset="2"/>
              </a:rPr>
              <a:t>(log n) </a:t>
            </a:r>
            <a:r>
              <a:rPr lang="en-US" altLang="en-US" dirty="0" smtClean="0">
                <a:sym typeface="Symbol" panose="05050102010706020507" pitchFamily="18" charset="2"/>
              </a:rPr>
              <a:t>time</a:t>
            </a:r>
            <a:endParaRPr lang="en-US" altLang="en-US" dirty="0">
              <a:sym typeface="Symbol" panose="05050102010706020507" pitchFamily="18" charset="2"/>
            </a:endParaRPr>
          </a:p>
        </p:txBody>
      </p:sp>
    </p:spTree>
    <p:extLst>
      <p:ext uri="{BB962C8B-B14F-4D97-AF65-F5344CB8AC3E}">
        <p14:creationId xmlns:p14="http://schemas.microsoft.com/office/powerpoint/2010/main" val="1349869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a:t>Example</a:t>
            </a:r>
          </a:p>
        </p:txBody>
      </p:sp>
      <p:sp>
        <p:nvSpPr>
          <p:cNvPr id="183299" name="Rectangle 3"/>
          <p:cNvSpPr>
            <a:spLocks noGrp="1" noChangeArrowheads="1"/>
          </p:cNvSpPr>
          <p:nvPr>
            <p:ph idx="1"/>
          </p:nvPr>
        </p:nvSpPr>
        <p:spPr>
          <a:xfrm>
            <a:off x="2209800" y="1981200"/>
            <a:ext cx="3124200" cy="914400"/>
          </a:xfrm>
        </p:spPr>
        <p:txBody>
          <a:bodyPr>
            <a:normAutofit fontScale="92500" lnSpcReduction="20000"/>
          </a:bodyPr>
          <a:lstStyle/>
          <a:p>
            <a:pPr>
              <a:buFontTx/>
              <a:buNone/>
            </a:pPr>
            <a:r>
              <a:rPr lang="en-US" altLang="en-US"/>
              <a:t>B-Tree with </a:t>
            </a:r>
            <a:r>
              <a:rPr lang="en-US" altLang="en-US" b="1" i="1">
                <a:latin typeface="Courier New" panose="02070309020205020404" pitchFamily="49" charset="0"/>
              </a:rPr>
              <a:t>M</a:t>
            </a:r>
            <a:r>
              <a:rPr lang="en-US" altLang="en-US" b="1">
                <a:latin typeface="Courier New" panose="02070309020205020404" pitchFamily="49" charset="0"/>
              </a:rPr>
              <a:t> = 4</a:t>
            </a:r>
            <a:endParaRPr lang="en-US" altLang="en-US"/>
          </a:p>
          <a:p>
            <a:pPr>
              <a:buFontTx/>
              <a:buNone/>
            </a:pPr>
            <a:r>
              <a:rPr lang="en-US" altLang="en-US"/>
              <a:t>and </a:t>
            </a:r>
            <a:r>
              <a:rPr lang="en-US" altLang="en-US" b="1" i="1">
                <a:latin typeface="Courier New" panose="02070309020205020404" pitchFamily="49" charset="0"/>
              </a:rPr>
              <a:t>L</a:t>
            </a:r>
            <a:r>
              <a:rPr lang="en-US" altLang="en-US" b="1">
                <a:latin typeface="Courier New" panose="02070309020205020404" pitchFamily="49" charset="0"/>
              </a:rPr>
              <a:t> = 4</a:t>
            </a:r>
            <a:endParaRPr lang="en-US" altLang="en-US"/>
          </a:p>
        </p:txBody>
      </p:sp>
      <p:grpSp>
        <p:nvGrpSpPr>
          <p:cNvPr id="183344" name="Group 48"/>
          <p:cNvGrpSpPr>
            <a:grpSpLocks/>
          </p:cNvGrpSpPr>
          <p:nvPr/>
        </p:nvGrpSpPr>
        <p:grpSpPr bwMode="auto">
          <a:xfrm>
            <a:off x="1981200" y="4953000"/>
            <a:ext cx="304800" cy="304800"/>
            <a:chOff x="4272" y="2400"/>
            <a:chExt cx="192" cy="192"/>
          </a:xfrm>
        </p:grpSpPr>
        <p:sp>
          <p:nvSpPr>
            <p:cNvPr id="183345" name="Rectangle 49"/>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1</a:t>
              </a:r>
            </a:p>
          </p:txBody>
        </p:sp>
        <p:grpSp>
          <p:nvGrpSpPr>
            <p:cNvPr id="183346" name="Group 50"/>
            <p:cNvGrpSpPr>
              <a:grpSpLocks/>
            </p:cNvGrpSpPr>
            <p:nvPr/>
          </p:nvGrpSpPr>
          <p:grpSpPr bwMode="auto">
            <a:xfrm>
              <a:off x="4272" y="2400"/>
              <a:ext cx="192" cy="192"/>
              <a:chOff x="4414" y="2400"/>
              <a:chExt cx="192" cy="192"/>
            </a:xfrm>
          </p:grpSpPr>
          <p:sp>
            <p:nvSpPr>
              <p:cNvPr id="183347" name="Line 51"/>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48" name="Line 52"/>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49" name="Line 53"/>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50" name="Line 54"/>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51" name="Line 55"/>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52" name="Line 56"/>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53" name="Line 57"/>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54" name="Line 58"/>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355" name="Group 59"/>
          <p:cNvGrpSpPr>
            <a:grpSpLocks/>
          </p:cNvGrpSpPr>
          <p:nvPr/>
        </p:nvGrpSpPr>
        <p:grpSpPr bwMode="auto">
          <a:xfrm>
            <a:off x="2286000" y="4953000"/>
            <a:ext cx="304800" cy="304800"/>
            <a:chOff x="4272" y="2400"/>
            <a:chExt cx="192" cy="192"/>
          </a:xfrm>
        </p:grpSpPr>
        <p:sp>
          <p:nvSpPr>
            <p:cNvPr id="183356" name="Rectangle 60"/>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2</a:t>
              </a:r>
            </a:p>
          </p:txBody>
        </p:sp>
        <p:grpSp>
          <p:nvGrpSpPr>
            <p:cNvPr id="183357" name="Group 61"/>
            <p:cNvGrpSpPr>
              <a:grpSpLocks/>
            </p:cNvGrpSpPr>
            <p:nvPr/>
          </p:nvGrpSpPr>
          <p:grpSpPr bwMode="auto">
            <a:xfrm>
              <a:off x="4272" y="2400"/>
              <a:ext cx="192" cy="192"/>
              <a:chOff x="4414" y="2400"/>
              <a:chExt cx="192" cy="192"/>
            </a:xfrm>
          </p:grpSpPr>
          <p:sp>
            <p:nvSpPr>
              <p:cNvPr id="183358" name="Line 62"/>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59" name="Line 63"/>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60" name="Line 64"/>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61" name="Line 65"/>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62" name="Line 66"/>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63" name="Line 67"/>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64" name="Line 68"/>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65" name="Line 69"/>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366" name="Group 70"/>
          <p:cNvGrpSpPr>
            <a:grpSpLocks/>
          </p:cNvGrpSpPr>
          <p:nvPr/>
        </p:nvGrpSpPr>
        <p:grpSpPr bwMode="auto">
          <a:xfrm>
            <a:off x="2590800" y="4953000"/>
            <a:ext cx="304800" cy="304800"/>
            <a:chOff x="4272" y="2400"/>
            <a:chExt cx="192" cy="192"/>
          </a:xfrm>
        </p:grpSpPr>
        <p:sp>
          <p:nvSpPr>
            <p:cNvPr id="183367" name="Rectangle 71"/>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 </a:t>
              </a:r>
            </a:p>
          </p:txBody>
        </p:sp>
        <p:grpSp>
          <p:nvGrpSpPr>
            <p:cNvPr id="183368" name="Group 72"/>
            <p:cNvGrpSpPr>
              <a:grpSpLocks/>
            </p:cNvGrpSpPr>
            <p:nvPr/>
          </p:nvGrpSpPr>
          <p:grpSpPr bwMode="auto">
            <a:xfrm>
              <a:off x="4272" y="2400"/>
              <a:ext cx="192" cy="192"/>
              <a:chOff x="4414" y="2400"/>
              <a:chExt cx="192" cy="192"/>
            </a:xfrm>
          </p:grpSpPr>
          <p:sp>
            <p:nvSpPr>
              <p:cNvPr id="183369" name="Line 73"/>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70" name="Line 74"/>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71" name="Line 75"/>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72" name="Line 76"/>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73" name="Line 77"/>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74" name="Line 78"/>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75" name="Line 79"/>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76" name="Line 80"/>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377" name="Group 81"/>
          <p:cNvGrpSpPr>
            <a:grpSpLocks/>
          </p:cNvGrpSpPr>
          <p:nvPr/>
        </p:nvGrpSpPr>
        <p:grpSpPr bwMode="auto">
          <a:xfrm>
            <a:off x="2895600" y="4953000"/>
            <a:ext cx="304800" cy="304800"/>
            <a:chOff x="4272" y="2400"/>
            <a:chExt cx="192" cy="192"/>
          </a:xfrm>
        </p:grpSpPr>
        <p:sp>
          <p:nvSpPr>
            <p:cNvPr id="183378" name="Rectangle 82"/>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 </a:t>
              </a:r>
            </a:p>
          </p:txBody>
        </p:sp>
        <p:grpSp>
          <p:nvGrpSpPr>
            <p:cNvPr id="183379" name="Group 83"/>
            <p:cNvGrpSpPr>
              <a:grpSpLocks/>
            </p:cNvGrpSpPr>
            <p:nvPr/>
          </p:nvGrpSpPr>
          <p:grpSpPr bwMode="auto">
            <a:xfrm>
              <a:off x="4272" y="2400"/>
              <a:ext cx="192" cy="192"/>
              <a:chOff x="4414" y="2400"/>
              <a:chExt cx="192" cy="192"/>
            </a:xfrm>
          </p:grpSpPr>
          <p:sp>
            <p:nvSpPr>
              <p:cNvPr id="183380" name="Line 84"/>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81" name="Line 85"/>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82" name="Line 86"/>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83" name="Line 87"/>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84" name="Line 88"/>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85" name="Line 89"/>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86" name="Line 90"/>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87" name="Line 91"/>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488" name="Group 192"/>
          <p:cNvGrpSpPr>
            <a:grpSpLocks/>
          </p:cNvGrpSpPr>
          <p:nvPr/>
        </p:nvGrpSpPr>
        <p:grpSpPr bwMode="auto">
          <a:xfrm>
            <a:off x="3027363" y="5410200"/>
            <a:ext cx="304800" cy="304800"/>
            <a:chOff x="4272" y="2400"/>
            <a:chExt cx="192" cy="192"/>
          </a:xfrm>
        </p:grpSpPr>
        <p:sp>
          <p:nvSpPr>
            <p:cNvPr id="183489" name="Rectangle 193"/>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3</a:t>
              </a:r>
            </a:p>
          </p:txBody>
        </p:sp>
        <p:grpSp>
          <p:nvGrpSpPr>
            <p:cNvPr id="183490" name="Group 194"/>
            <p:cNvGrpSpPr>
              <a:grpSpLocks/>
            </p:cNvGrpSpPr>
            <p:nvPr/>
          </p:nvGrpSpPr>
          <p:grpSpPr bwMode="auto">
            <a:xfrm>
              <a:off x="4272" y="2400"/>
              <a:ext cx="192" cy="192"/>
              <a:chOff x="4414" y="2400"/>
              <a:chExt cx="192" cy="192"/>
            </a:xfrm>
          </p:grpSpPr>
          <p:sp>
            <p:nvSpPr>
              <p:cNvPr id="183491" name="Line 195"/>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92" name="Line 196"/>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93" name="Line 197"/>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94" name="Line 198"/>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95" name="Line 199"/>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96" name="Line 200"/>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97" name="Line 201"/>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98" name="Line 202"/>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499" name="Group 203"/>
          <p:cNvGrpSpPr>
            <a:grpSpLocks/>
          </p:cNvGrpSpPr>
          <p:nvPr/>
        </p:nvGrpSpPr>
        <p:grpSpPr bwMode="auto">
          <a:xfrm>
            <a:off x="3332163" y="5410200"/>
            <a:ext cx="304800" cy="304800"/>
            <a:chOff x="4272" y="2400"/>
            <a:chExt cx="192" cy="192"/>
          </a:xfrm>
        </p:grpSpPr>
        <p:sp>
          <p:nvSpPr>
            <p:cNvPr id="183500" name="Rectangle 204"/>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5</a:t>
              </a:r>
            </a:p>
          </p:txBody>
        </p:sp>
        <p:grpSp>
          <p:nvGrpSpPr>
            <p:cNvPr id="183501" name="Group 205"/>
            <p:cNvGrpSpPr>
              <a:grpSpLocks/>
            </p:cNvGrpSpPr>
            <p:nvPr/>
          </p:nvGrpSpPr>
          <p:grpSpPr bwMode="auto">
            <a:xfrm>
              <a:off x="4272" y="2400"/>
              <a:ext cx="192" cy="192"/>
              <a:chOff x="4414" y="2400"/>
              <a:chExt cx="192" cy="192"/>
            </a:xfrm>
          </p:grpSpPr>
          <p:sp>
            <p:nvSpPr>
              <p:cNvPr id="183502" name="Line 206"/>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03" name="Line 207"/>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04" name="Line 208"/>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05" name="Line 209"/>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06" name="Line 210"/>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07" name="Line 211"/>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08" name="Line 212"/>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09" name="Line 213"/>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510" name="Group 214"/>
          <p:cNvGrpSpPr>
            <a:grpSpLocks/>
          </p:cNvGrpSpPr>
          <p:nvPr/>
        </p:nvGrpSpPr>
        <p:grpSpPr bwMode="auto">
          <a:xfrm>
            <a:off x="3636963" y="5410200"/>
            <a:ext cx="304800" cy="304800"/>
            <a:chOff x="4272" y="2400"/>
            <a:chExt cx="192" cy="192"/>
          </a:xfrm>
        </p:grpSpPr>
        <p:sp>
          <p:nvSpPr>
            <p:cNvPr id="183511" name="Rectangle 215"/>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6</a:t>
              </a:r>
            </a:p>
          </p:txBody>
        </p:sp>
        <p:grpSp>
          <p:nvGrpSpPr>
            <p:cNvPr id="183512" name="Group 216"/>
            <p:cNvGrpSpPr>
              <a:grpSpLocks/>
            </p:cNvGrpSpPr>
            <p:nvPr/>
          </p:nvGrpSpPr>
          <p:grpSpPr bwMode="auto">
            <a:xfrm>
              <a:off x="4272" y="2400"/>
              <a:ext cx="192" cy="192"/>
              <a:chOff x="4414" y="2400"/>
              <a:chExt cx="192" cy="192"/>
            </a:xfrm>
          </p:grpSpPr>
          <p:sp>
            <p:nvSpPr>
              <p:cNvPr id="183513" name="Line 217"/>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14" name="Line 218"/>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15" name="Line 219"/>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16" name="Line 220"/>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17" name="Line 221"/>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18" name="Line 222"/>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19" name="Line 223"/>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20" name="Line 224"/>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521" name="Group 225"/>
          <p:cNvGrpSpPr>
            <a:grpSpLocks/>
          </p:cNvGrpSpPr>
          <p:nvPr/>
        </p:nvGrpSpPr>
        <p:grpSpPr bwMode="auto">
          <a:xfrm>
            <a:off x="3941763" y="5410200"/>
            <a:ext cx="304800" cy="304800"/>
            <a:chOff x="4272" y="2400"/>
            <a:chExt cx="192" cy="192"/>
          </a:xfrm>
        </p:grpSpPr>
        <p:sp>
          <p:nvSpPr>
            <p:cNvPr id="183522" name="Rectangle 226"/>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9</a:t>
              </a:r>
            </a:p>
          </p:txBody>
        </p:sp>
        <p:grpSp>
          <p:nvGrpSpPr>
            <p:cNvPr id="183523" name="Group 227"/>
            <p:cNvGrpSpPr>
              <a:grpSpLocks/>
            </p:cNvGrpSpPr>
            <p:nvPr/>
          </p:nvGrpSpPr>
          <p:grpSpPr bwMode="auto">
            <a:xfrm>
              <a:off x="4272" y="2400"/>
              <a:ext cx="192" cy="192"/>
              <a:chOff x="4414" y="2400"/>
              <a:chExt cx="192" cy="192"/>
            </a:xfrm>
          </p:grpSpPr>
          <p:sp>
            <p:nvSpPr>
              <p:cNvPr id="183524" name="Line 228"/>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25" name="Line 229"/>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26" name="Line 230"/>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27" name="Line 231"/>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28" name="Line 232"/>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29" name="Line 233"/>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30" name="Line 234"/>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31" name="Line 235"/>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532" name="Group 236"/>
          <p:cNvGrpSpPr>
            <a:grpSpLocks/>
          </p:cNvGrpSpPr>
          <p:nvPr/>
        </p:nvGrpSpPr>
        <p:grpSpPr bwMode="auto">
          <a:xfrm>
            <a:off x="4071938" y="4953000"/>
            <a:ext cx="304800" cy="304800"/>
            <a:chOff x="4272" y="2400"/>
            <a:chExt cx="192" cy="192"/>
          </a:xfrm>
        </p:grpSpPr>
        <p:sp>
          <p:nvSpPr>
            <p:cNvPr id="183533" name="Rectangle 237"/>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10</a:t>
              </a:r>
            </a:p>
          </p:txBody>
        </p:sp>
        <p:grpSp>
          <p:nvGrpSpPr>
            <p:cNvPr id="183534" name="Group 238"/>
            <p:cNvGrpSpPr>
              <a:grpSpLocks/>
            </p:cNvGrpSpPr>
            <p:nvPr/>
          </p:nvGrpSpPr>
          <p:grpSpPr bwMode="auto">
            <a:xfrm>
              <a:off x="4272" y="2400"/>
              <a:ext cx="192" cy="192"/>
              <a:chOff x="4414" y="2400"/>
              <a:chExt cx="192" cy="192"/>
            </a:xfrm>
          </p:grpSpPr>
          <p:sp>
            <p:nvSpPr>
              <p:cNvPr id="183535" name="Line 239"/>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36" name="Line 240"/>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37" name="Line 241"/>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38" name="Line 242"/>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39" name="Line 243"/>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40" name="Line 244"/>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41" name="Line 245"/>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42" name="Line 246"/>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543" name="Group 247"/>
          <p:cNvGrpSpPr>
            <a:grpSpLocks/>
          </p:cNvGrpSpPr>
          <p:nvPr/>
        </p:nvGrpSpPr>
        <p:grpSpPr bwMode="auto">
          <a:xfrm>
            <a:off x="4376738" y="4953000"/>
            <a:ext cx="304800" cy="304800"/>
            <a:chOff x="4272" y="2400"/>
            <a:chExt cx="192" cy="192"/>
          </a:xfrm>
        </p:grpSpPr>
        <p:sp>
          <p:nvSpPr>
            <p:cNvPr id="183544" name="Rectangle 248"/>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11</a:t>
              </a:r>
            </a:p>
          </p:txBody>
        </p:sp>
        <p:grpSp>
          <p:nvGrpSpPr>
            <p:cNvPr id="183545" name="Group 249"/>
            <p:cNvGrpSpPr>
              <a:grpSpLocks/>
            </p:cNvGrpSpPr>
            <p:nvPr/>
          </p:nvGrpSpPr>
          <p:grpSpPr bwMode="auto">
            <a:xfrm>
              <a:off x="4272" y="2400"/>
              <a:ext cx="192" cy="192"/>
              <a:chOff x="4414" y="2400"/>
              <a:chExt cx="192" cy="192"/>
            </a:xfrm>
          </p:grpSpPr>
          <p:sp>
            <p:nvSpPr>
              <p:cNvPr id="183546" name="Line 250"/>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47" name="Line 251"/>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48" name="Line 252"/>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49" name="Line 253"/>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50" name="Line 254"/>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51" name="Line 255"/>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52" name="Line 256"/>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53" name="Line 257"/>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554" name="Group 258"/>
          <p:cNvGrpSpPr>
            <a:grpSpLocks/>
          </p:cNvGrpSpPr>
          <p:nvPr/>
        </p:nvGrpSpPr>
        <p:grpSpPr bwMode="auto">
          <a:xfrm>
            <a:off x="4681538" y="4953000"/>
            <a:ext cx="304800" cy="304800"/>
            <a:chOff x="4272" y="2400"/>
            <a:chExt cx="192" cy="192"/>
          </a:xfrm>
        </p:grpSpPr>
        <p:sp>
          <p:nvSpPr>
            <p:cNvPr id="183555" name="Rectangle 259"/>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12</a:t>
              </a:r>
            </a:p>
          </p:txBody>
        </p:sp>
        <p:grpSp>
          <p:nvGrpSpPr>
            <p:cNvPr id="183556" name="Group 260"/>
            <p:cNvGrpSpPr>
              <a:grpSpLocks/>
            </p:cNvGrpSpPr>
            <p:nvPr/>
          </p:nvGrpSpPr>
          <p:grpSpPr bwMode="auto">
            <a:xfrm>
              <a:off x="4272" y="2400"/>
              <a:ext cx="192" cy="192"/>
              <a:chOff x="4414" y="2400"/>
              <a:chExt cx="192" cy="192"/>
            </a:xfrm>
          </p:grpSpPr>
          <p:sp>
            <p:nvSpPr>
              <p:cNvPr id="183557" name="Line 261"/>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58" name="Line 262"/>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59" name="Line 263"/>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60" name="Line 264"/>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61" name="Line 265"/>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62" name="Line 266"/>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63" name="Line 267"/>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64" name="Line 268"/>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565" name="Group 269"/>
          <p:cNvGrpSpPr>
            <a:grpSpLocks/>
          </p:cNvGrpSpPr>
          <p:nvPr/>
        </p:nvGrpSpPr>
        <p:grpSpPr bwMode="auto">
          <a:xfrm>
            <a:off x="4986338" y="4953000"/>
            <a:ext cx="304800" cy="304800"/>
            <a:chOff x="4272" y="2400"/>
            <a:chExt cx="192" cy="192"/>
          </a:xfrm>
        </p:grpSpPr>
        <p:sp>
          <p:nvSpPr>
            <p:cNvPr id="183566" name="Rectangle 270"/>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 </a:t>
              </a:r>
            </a:p>
          </p:txBody>
        </p:sp>
        <p:grpSp>
          <p:nvGrpSpPr>
            <p:cNvPr id="183567" name="Group 271"/>
            <p:cNvGrpSpPr>
              <a:grpSpLocks/>
            </p:cNvGrpSpPr>
            <p:nvPr/>
          </p:nvGrpSpPr>
          <p:grpSpPr bwMode="auto">
            <a:xfrm>
              <a:off x="4272" y="2400"/>
              <a:ext cx="192" cy="192"/>
              <a:chOff x="4414" y="2400"/>
              <a:chExt cx="192" cy="192"/>
            </a:xfrm>
          </p:grpSpPr>
          <p:sp>
            <p:nvSpPr>
              <p:cNvPr id="183568" name="Line 272"/>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69" name="Line 273"/>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70" name="Line 274"/>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71" name="Line 275"/>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72" name="Line 276"/>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73" name="Line 277"/>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74" name="Line 278"/>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75" name="Line 279"/>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576" name="Group 280"/>
          <p:cNvGrpSpPr>
            <a:grpSpLocks/>
          </p:cNvGrpSpPr>
          <p:nvPr/>
        </p:nvGrpSpPr>
        <p:grpSpPr bwMode="auto">
          <a:xfrm>
            <a:off x="5116513" y="5410200"/>
            <a:ext cx="304800" cy="304800"/>
            <a:chOff x="4272" y="2400"/>
            <a:chExt cx="192" cy="192"/>
          </a:xfrm>
        </p:grpSpPr>
        <p:sp>
          <p:nvSpPr>
            <p:cNvPr id="183577" name="Rectangle 281"/>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15</a:t>
              </a:r>
            </a:p>
          </p:txBody>
        </p:sp>
        <p:grpSp>
          <p:nvGrpSpPr>
            <p:cNvPr id="183578" name="Group 282"/>
            <p:cNvGrpSpPr>
              <a:grpSpLocks/>
            </p:cNvGrpSpPr>
            <p:nvPr/>
          </p:nvGrpSpPr>
          <p:grpSpPr bwMode="auto">
            <a:xfrm>
              <a:off x="4272" y="2400"/>
              <a:ext cx="192" cy="192"/>
              <a:chOff x="4414" y="2400"/>
              <a:chExt cx="192" cy="192"/>
            </a:xfrm>
          </p:grpSpPr>
          <p:sp>
            <p:nvSpPr>
              <p:cNvPr id="183579" name="Line 283"/>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80" name="Line 284"/>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81" name="Line 285"/>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82" name="Line 286"/>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83" name="Line 287"/>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84" name="Line 288"/>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85" name="Line 289"/>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86" name="Line 290"/>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587" name="Group 291"/>
          <p:cNvGrpSpPr>
            <a:grpSpLocks/>
          </p:cNvGrpSpPr>
          <p:nvPr/>
        </p:nvGrpSpPr>
        <p:grpSpPr bwMode="auto">
          <a:xfrm>
            <a:off x="5421313" y="5410200"/>
            <a:ext cx="304800" cy="304800"/>
            <a:chOff x="4272" y="2400"/>
            <a:chExt cx="192" cy="192"/>
          </a:xfrm>
        </p:grpSpPr>
        <p:sp>
          <p:nvSpPr>
            <p:cNvPr id="183588" name="Rectangle 292"/>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17</a:t>
              </a:r>
            </a:p>
          </p:txBody>
        </p:sp>
        <p:grpSp>
          <p:nvGrpSpPr>
            <p:cNvPr id="183589" name="Group 293"/>
            <p:cNvGrpSpPr>
              <a:grpSpLocks/>
            </p:cNvGrpSpPr>
            <p:nvPr/>
          </p:nvGrpSpPr>
          <p:grpSpPr bwMode="auto">
            <a:xfrm>
              <a:off x="4272" y="2400"/>
              <a:ext cx="192" cy="192"/>
              <a:chOff x="4414" y="2400"/>
              <a:chExt cx="192" cy="192"/>
            </a:xfrm>
          </p:grpSpPr>
          <p:sp>
            <p:nvSpPr>
              <p:cNvPr id="183590" name="Line 294"/>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91" name="Line 295"/>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92" name="Line 296"/>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93" name="Line 297"/>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94" name="Line 298"/>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95" name="Line 299"/>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96" name="Line 300"/>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597" name="Line 301"/>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598" name="Group 302"/>
          <p:cNvGrpSpPr>
            <a:grpSpLocks/>
          </p:cNvGrpSpPr>
          <p:nvPr/>
        </p:nvGrpSpPr>
        <p:grpSpPr bwMode="auto">
          <a:xfrm>
            <a:off x="5726113" y="5410200"/>
            <a:ext cx="304800" cy="304800"/>
            <a:chOff x="4272" y="2400"/>
            <a:chExt cx="192" cy="192"/>
          </a:xfrm>
        </p:grpSpPr>
        <p:sp>
          <p:nvSpPr>
            <p:cNvPr id="183599" name="Rectangle 303"/>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solidFill>
                  <a:srgbClr val="339933"/>
                </a:solidFill>
              </a:endParaRPr>
            </a:p>
          </p:txBody>
        </p:sp>
        <p:grpSp>
          <p:nvGrpSpPr>
            <p:cNvPr id="183600" name="Group 304"/>
            <p:cNvGrpSpPr>
              <a:grpSpLocks/>
            </p:cNvGrpSpPr>
            <p:nvPr/>
          </p:nvGrpSpPr>
          <p:grpSpPr bwMode="auto">
            <a:xfrm>
              <a:off x="4272" y="2400"/>
              <a:ext cx="192" cy="192"/>
              <a:chOff x="4414" y="2400"/>
              <a:chExt cx="192" cy="192"/>
            </a:xfrm>
          </p:grpSpPr>
          <p:sp>
            <p:nvSpPr>
              <p:cNvPr id="183601" name="Line 305"/>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02" name="Line 306"/>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03" name="Line 307"/>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04" name="Line 308"/>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05" name="Line 309"/>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06" name="Line 310"/>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07" name="Line 311"/>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08" name="Line 312"/>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609" name="Group 313"/>
          <p:cNvGrpSpPr>
            <a:grpSpLocks/>
          </p:cNvGrpSpPr>
          <p:nvPr/>
        </p:nvGrpSpPr>
        <p:grpSpPr bwMode="auto">
          <a:xfrm>
            <a:off x="6030913" y="5410200"/>
            <a:ext cx="304800" cy="304800"/>
            <a:chOff x="4272" y="2400"/>
            <a:chExt cx="192" cy="192"/>
          </a:xfrm>
        </p:grpSpPr>
        <p:sp>
          <p:nvSpPr>
            <p:cNvPr id="183610" name="Rectangle 314"/>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 </a:t>
              </a:r>
            </a:p>
          </p:txBody>
        </p:sp>
        <p:grpSp>
          <p:nvGrpSpPr>
            <p:cNvPr id="183611" name="Group 315"/>
            <p:cNvGrpSpPr>
              <a:grpSpLocks/>
            </p:cNvGrpSpPr>
            <p:nvPr/>
          </p:nvGrpSpPr>
          <p:grpSpPr bwMode="auto">
            <a:xfrm>
              <a:off x="4272" y="2400"/>
              <a:ext cx="192" cy="192"/>
              <a:chOff x="4414" y="2400"/>
              <a:chExt cx="192" cy="192"/>
            </a:xfrm>
          </p:grpSpPr>
          <p:sp>
            <p:nvSpPr>
              <p:cNvPr id="183612" name="Line 316"/>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13" name="Line 317"/>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14" name="Line 318"/>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15" name="Line 319"/>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16" name="Line 320"/>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17" name="Line 321"/>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18" name="Line 322"/>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19" name="Line 323"/>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620" name="Group 324"/>
          <p:cNvGrpSpPr>
            <a:grpSpLocks/>
          </p:cNvGrpSpPr>
          <p:nvPr/>
        </p:nvGrpSpPr>
        <p:grpSpPr bwMode="auto">
          <a:xfrm>
            <a:off x="6162675" y="4953000"/>
            <a:ext cx="304800" cy="304800"/>
            <a:chOff x="4272" y="2400"/>
            <a:chExt cx="192" cy="192"/>
          </a:xfrm>
        </p:grpSpPr>
        <p:sp>
          <p:nvSpPr>
            <p:cNvPr id="183621" name="Rectangle 325"/>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20</a:t>
              </a:r>
            </a:p>
          </p:txBody>
        </p:sp>
        <p:grpSp>
          <p:nvGrpSpPr>
            <p:cNvPr id="183622" name="Group 326"/>
            <p:cNvGrpSpPr>
              <a:grpSpLocks/>
            </p:cNvGrpSpPr>
            <p:nvPr/>
          </p:nvGrpSpPr>
          <p:grpSpPr bwMode="auto">
            <a:xfrm>
              <a:off x="4272" y="2400"/>
              <a:ext cx="192" cy="192"/>
              <a:chOff x="4414" y="2400"/>
              <a:chExt cx="192" cy="192"/>
            </a:xfrm>
          </p:grpSpPr>
          <p:sp>
            <p:nvSpPr>
              <p:cNvPr id="183623" name="Line 327"/>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24" name="Line 328"/>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25" name="Line 329"/>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26" name="Line 330"/>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27" name="Line 331"/>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28" name="Line 332"/>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29" name="Line 333"/>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30" name="Line 334"/>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631" name="Group 335"/>
          <p:cNvGrpSpPr>
            <a:grpSpLocks/>
          </p:cNvGrpSpPr>
          <p:nvPr/>
        </p:nvGrpSpPr>
        <p:grpSpPr bwMode="auto">
          <a:xfrm>
            <a:off x="6467475" y="4953000"/>
            <a:ext cx="304800" cy="304800"/>
            <a:chOff x="4272" y="2400"/>
            <a:chExt cx="192" cy="192"/>
          </a:xfrm>
        </p:grpSpPr>
        <p:sp>
          <p:nvSpPr>
            <p:cNvPr id="183632" name="Rectangle 336"/>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25</a:t>
              </a:r>
            </a:p>
          </p:txBody>
        </p:sp>
        <p:grpSp>
          <p:nvGrpSpPr>
            <p:cNvPr id="183633" name="Group 337"/>
            <p:cNvGrpSpPr>
              <a:grpSpLocks/>
            </p:cNvGrpSpPr>
            <p:nvPr/>
          </p:nvGrpSpPr>
          <p:grpSpPr bwMode="auto">
            <a:xfrm>
              <a:off x="4272" y="2400"/>
              <a:ext cx="192" cy="192"/>
              <a:chOff x="4414" y="2400"/>
              <a:chExt cx="192" cy="192"/>
            </a:xfrm>
          </p:grpSpPr>
          <p:sp>
            <p:nvSpPr>
              <p:cNvPr id="183634" name="Line 338"/>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35" name="Line 339"/>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36" name="Line 340"/>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37" name="Line 341"/>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38" name="Line 342"/>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39" name="Line 343"/>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40" name="Line 344"/>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41" name="Line 345"/>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642" name="Group 346"/>
          <p:cNvGrpSpPr>
            <a:grpSpLocks/>
          </p:cNvGrpSpPr>
          <p:nvPr/>
        </p:nvGrpSpPr>
        <p:grpSpPr bwMode="auto">
          <a:xfrm>
            <a:off x="6772275" y="4953000"/>
            <a:ext cx="304800" cy="304800"/>
            <a:chOff x="4272" y="2400"/>
            <a:chExt cx="192" cy="192"/>
          </a:xfrm>
        </p:grpSpPr>
        <p:sp>
          <p:nvSpPr>
            <p:cNvPr id="183643" name="Rectangle 347"/>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26</a:t>
              </a:r>
            </a:p>
          </p:txBody>
        </p:sp>
        <p:grpSp>
          <p:nvGrpSpPr>
            <p:cNvPr id="183644" name="Group 348"/>
            <p:cNvGrpSpPr>
              <a:grpSpLocks/>
            </p:cNvGrpSpPr>
            <p:nvPr/>
          </p:nvGrpSpPr>
          <p:grpSpPr bwMode="auto">
            <a:xfrm>
              <a:off x="4272" y="2400"/>
              <a:ext cx="192" cy="192"/>
              <a:chOff x="4414" y="2400"/>
              <a:chExt cx="192" cy="192"/>
            </a:xfrm>
          </p:grpSpPr>
          <p:sp>
            <p:nvSpPr>
              <p:cNvPr id="183645" name="Line 349"/>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46" name="Line 350"/>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47" name="Line 351"/>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48" name="Line 352"/>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49" name="Line 353"/>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50" name="Line 354"/>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51" name="Line 355"/>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52" name="Line 356"/>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653" name="Group 357"/>
          <p:cNvGrpSpPr>
            <a:grpSpLocks/>
          </p:cNvGrpSpPr>
          <p:nvPr/>
        </p:nvGrpSpPr>
        <p:grpSpPr bwMode="auto">
          <a:xfrm>
            <a:off x="7077075" y="4953000"/>
            <a:ext cx="304800" cy="304800"/>
            <a:chOff x="4272" y="2400"/>
            <a:chExt cx="192" cy="192"/>
          </a:xfrm>
        </p:grpSpPr>
        <p:sp>
          <p:nvSpPr>
            <p:cNvPr id="183654" name="Rectangle 358"/>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 </a:t>
              </a:r>
            </a:p>
          </p:txBody>
        </p:sp>
        <p:grpSp>
          <p:nvGrpSpPr>
            <p:cNvPr id="183655" name="Group 359"/>
            <p:cNvGrpSpPr>
              <a:grpSpLocks/>
            </p:cNvGrpSpPr>
            <p:nvPr/>
          </p:nvGrpSpPr>
          <p:grpSpPr bwMode="auto">
            <a:xfrm>
              <a:off x="4272" y="2400"/>
              <a:ext cx="192" cy="192"/>
              <a:chOff x="4414" y="2400"/>
              <a:chExt cx="192" cy="192"/>
            </a:xfrm>
          </p:grpSpPr>
          <p:sp>
            <p:nvSpPr>
              <p:cNvPr id="183656" name="Line 360"/>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57" name="Line 361"/>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58" name="Line 362"/>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59" name="Line 363"/>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60" name="Line 364"/>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61" name="Line 365"/>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62" name="Line 366"/>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63" name="Line 367"/>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664" name="Group 368"/>
          <p:cNvGrpSpPr>
            <a:grpSpLocks/>
          </p:cNvGrpSpPr>
          <p:nvPr/>
        </p:nvGrpSpPr>
        <p:grpSpPr bwMode="auto">
          <a:xfrm>
            <a:off x="7207250" y="5410200"/>
            <a:ext cx="304800" cy="304800"/>
            <a:chOff x="4272" y="2400"/>
            <a:chExt cx="192" cy="192"/>
          </a:xfrm>
        </p:grpSpPr>
        <p:sp>
          <p:nvSpPr>
            <p:cNvPr id="183665" name="Rectangle 369"/>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30</a:t>
              </a:r>
            </a:p>
          </p:txBody>
        </p:sp>
        <p:grpSp>
          <p:nvGrpSpPr>
            <p:cNvPr id="183666" name="Group 370"/>
            <p:cNvGrpSpPr>
              <a:grpSpLocks/>
            </p:cNvGrpSpPr>
            <p:nvPr/>
          </p:nvGrpSpPr>
          <p:grpSpPr bwMode="auto">
            <a:xfrm>
              <a:off x="4272" y="2400"/>
              <a:ext cx="192" cy="192"/>
              <a:chOff x="4414" y="2400"/>
              <a:chExt cx="192" cy="192"/>
            </a:xfrm>
          </p:grpSpPr>
          <p:sp>
            <p:nvSpPr>
              <p:cNvPr id="183667" name="Line 371"/>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68" name="Line 372"/>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69" name="Line 373"/>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70" name="Line 374"/>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71" name="Line 375"/>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72" name="Line 376"/>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73" name="Line 377"/>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74" name="Line 378"/>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675" name="Group 379"/>
          <p:cNvGrpSpPr>
            <a:grpSpLocks/>
          </p:cNvGrpSpPr>
          <p:nvPr/>
        </p:nvGrpSpPr>
        <p:grpSpPr bwMode="auto">
          <a:xfrm>
            <a:off x="7512050" y="5410200"/>
            <a:ext cx="304800" cy="304800"/>
            <a:chOff x="4272" y="2400"/>
            <a:chExt cx="192" cy="192"/>
          </a:xfrm>
        </p:grpSpPr>
        <p:sp>
          <p:nvSpPr>
            <p:cNvPr id="183676" name="Rectangle 380"/>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32</a:t>
              </a:r>
            </a:p>
          </p:txBody>
        </p:sp>
        <p:grpSp>
          <p:nvGrpSpPr>
            <p:cNvPr id="183677" name="Group 381"/>
            <p:cNvGrpSpPr>
              <a:grpSpLocks/>
            </p:cNvGrpSpPr>
            <p:nvPr/>
          </p:nvGrpSpPr>
          <p:grpSpPr bwMode="auto">
            <a:xfrm>
              <a:off x="4272" y="2400"/>
              <a:ext cx="192" cy="192"/>
              <a:chOff x="4414" y="2400"/>
              <a:chExt cx="192" cy="192"/>
            </a:xfrm>
          </p:grpSpPr>
          <p:sp>
            <p:nvSpPr>
              <p:cNvPr id="183678" name="Line 382"/>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79" name="Line 383"/>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80" name="Line 384"/>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81" name="Line 385"/>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82" name="Line 386"/>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83" name="Line 387"/>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84" name="Line 388"/>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85" name="Line 389"/>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686" name="Group 390"/>
          <p:cNvGrpSpPr>
            <a:grpSpLocks/>
          </p:cNvGrpSpPr>
          <p:nvPr/>
        </p:nvGrpSpPr>
        <p:grpSpPr bwMode="auto">
          <a:xfrm>
            <a:off x="7816850" y="5410200"/>
            <a:ext cx="304800" cy="304800"/>
            <a:chOff x="4272" y="2400"/>
            <a:chExt cx="192" cy="192"/>
          </a:xfrm>
        </p:grpSpPr>
        <p:sp>
          <p:nvSpPr>
            <p:cNvPr id="183687" name="Rectangle 391"/>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33</a:t>
              </a:r>
            </a:p>
          </p:txBody>
        </p:sp>
        <p:grpSp>
          <p:nvGrpSpPr>
            <p:cNvPr id="183688" name="Group 392"/>
            <p:cNvGrpSpPr>
              <a:grpSpLocks/>
            </p:cNvGrpSpPr>
            <p:nvPr/>
          </p:nvGrpSpPr>
          <p:grpSpPr bwMode="auto">
            <a:xfrm>
              <a:off x="4272" y="2400"/>
              <a:ext cx="192" cy="192"/>
              <a:chOff x="4414" y="2400"/>
              <a:chExt cx="192" cy="192"/>
            </a:xfrm>
          </p:grpSpPr>
          <p:sp>
            <p:nvSpPr>
              <p:cNvPr id="183689" name="Line 393"/>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90" name="Line 394"/>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91" name="Line 395"/>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92" name="Line 396"/>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93" name="Line 397"/>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94" name="Line 398"/>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95" name="Line 399"/>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696" name="Line 400"/>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697" name="Group 401"/>
          <p:cNvGrpSpPr>
            <a:grpSpLocks/>
          </p:cNvGrpSpPr>
          <p:nvPr/>
        </p:nvGrpSpPr>
        <p:grpSpPr bwMode="auto">
          <a:xfrm>
            <a:off x="8121650" y="5410200"/>
            <a:ext cx="304800" cy="304800"/>
            <a:chOff x="4272" y="2400"/>
            <a:chExt cx="192" cy="192"/>
          </a:xfrm>
        </p:grpSpPr>
        <p:sp>
          <p:nvSpPr>
            <p:cNvPr id="183698" name="Rectangle 402"/>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36</a:t>
              </a:r>
            </a:p>
          </p:txBody>
        </p:sp>
        <p:grpSp>
          <p:nvGrpSpPr>
            <p:cNvPr id="183699" name="Group 403"/>
            <p:cNvGrpSpPr>
              <a:grpSpLocks/>
            </p:cNvGrpSpPr>
            <p:nvPr/>
          </p:nvGrpSpPr>
          <p:grpSpPr bwMode="auto">
            <a:xfrm>
              <a:off x="4272" y="2400"/>
              <a:ext cx="192" cy="192"/>
              <a:chOff x="4414" y="2400"/>
              <a:chExt cx="192" cy="192"/>
            </a:xfrm>
          </p:grpSpPr>
          <p:sp>
            <p:nvSpPr>
              <p:cNvPr id="183700" name="Line 404"/>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01" name="Line 405"/>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02" name="Line 406"/>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03" name="Line 407"/>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04" name="Line 408"/>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05" name="Line 409"/>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06" name="Line 410"/>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07" name="Line 411"/>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708" name="Group 412"/>
          <p:cNvGrpSpPr>
            <a:grpSpLocks/>
          </p:cNvGrpSpPr>
          <p:nvPr/>
        </p:nvGrpSpPr>
        <p:grpSpPr bwMode="auto">
          <a:xfrm>
            <a:off x="8251825" y="4953000"/>
            <a:ext cx="304800" cy="304800"/>
            <a:chOff x="4272" y="2400"/>
            <a:chExt cx="192" cy="192"/>
          </a:xfrm>
        </p:grpSpPr>
        <p:sp>
          <p:nvSpPr>
            <p:cNvPr id="183709" name="Rectangle 413"/>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40</a:t>
              </a:r>
            </a:p>
          </p:txBody>
        </p:sp>
        <p:grpSp>
          <p:nvGrpSpPr>
            <p:cNvPr id="183710" name="Group 414"/>
            <p:cNvGrpSpPr>
              <a:grpSpLocks/>
            </p:cNvGrpSpPr>
            <p:nvPr/>
          </p:nvGrpSpPr>
          <p:grpSpPr bwMode="auto">
            <a:xfrm>
              <a:off x="4272" y="2400"/>
              <a:ext cx="192" cy="192"/>
              <a:chOff x="4414" y="2400"/>
              <a:chExt cx="192" cy="192"/>
            </a:xfrm>
          </p:grpSpPr>
          <p:sp>
            <p:nvSpPr>
              <p:cNvPr id="183711" name="Line 415"/>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12" name="Line 416"/>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13" name="Line 417"/>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14" name="Line 418"/>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15" name="Line 419"/>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16" name="Line 420"/>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17" name="Line 421"/>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18" name="Line 422"/>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719" name="Group 423"/>
          <p:cNvGrpSpPr>
            <a:grpSpLocks/>
          </p:cNvGrpSpPr>
          <p:nvPr/>
        </p:nvGrpSpPr>
        <p:grpSpPr bwMode="auto">
          <a:xfrm>
            <a:off x="8556625" y="4953000"/>
            <a:ext cx="304800" cy="304800"/>
            <a:chOff x="4272" y="2400"/>
            <a:chExt cx="192" cy="192"/>
          </a:xfrm>
        </p:grpSpPr>
        <p:sp>
          <p:nvSpPr>
            <p:cNvPr id="183720" name="Rectangle 424"/>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42</a:t>
              </a:r>
            </a:p>
          </p:txBody>
        </p:sp>
        <p:grpSp>
          <p:nvGrpSpPr>
            <p:cNvPr id="183721" name="Group 425"/>
            <p:cNvGrpSpPr>
              <a:grpSpLocks/>
            </p:cNvGrpSpPr>
            <p:nvPr/>
          </p:nvGrpSpPr>
          <p:grpSpPr bwMode="auto">
            <a:xfrm>
              <a:off x="4272" y="2400"/>
              <a:ext cx="192" cy="192"/>
              <a:chOff x="4414" y="2400"/>
              <a:chExt cx="192" cy="192"/>
            </a:xfrm>
          </p:grpSpPr>
          <p:sp>
            <p:nvSpPr>
              <p:cNvPr id="183722" name="Line 426"/>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23" name="Line 427"/>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24" name="Line 428"/>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25" name="Line 429"/>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26" name="Line 430"/>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27" name="Line 431"/>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28" name="Line 432"/>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29" name="Line 433"/>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730" name="Group 434"/>
          <p:cNvGrpSpPr>
            <a:grpSpLocks/>
          </p:cNvGrpSpPr>
          <p:nvPr/>
        </p:nvGrpSpPr>
        <p:grpSpPr bwMode="auto">
          <a:xfrm>
            <a:off x="8861425" y="4953000"/>
            <a:ext cx="304800" cy="304800"/>
            <a:chOff x="4272" y="2400"/>
            <a:chExt cx="192" cy="192"/>
          </a:xfrm>
        </p:grpSpPr>
        <p:sp>
          <p:nvSpPr>
            <p:cNvPr id="183731" name="Rectangle 435"/>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 </a:t>
              </a:r>
            </a:p>
          </p:txBody>
        </p:sp>
        <p:grpSp>
          <p:nvGrpSpPr>
            <p:cNvPr id="183732" name="Group 436"/>
            <p:cNvGrpSpPr>
              <a:grpSpLocks/>
            </p:cNvGrpSpPr>
            <p:nvPr/>
          </p:nvGrpSpPr>
          <p:grpSpPr bwMode="auto">
            <a:xfrm>
              <a:off x="4272" y="2400"/>
              <a:ext cx="192" cy="192"/>
              <a:chOff x="4414" y="2400"/>
              <a:chExt cx="192" cy="192"/>
            </a:xfrm>
          </p:grpSpPr>
          <p:sp>
            <p:nvSpPr>
              <p:cNvPr id="183733" name="Line 437"/>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34" name="Line 438"/>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35" name="Line 439"/>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36" name="Line 440"/>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37" name="Line 441"/>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38" name="Line 442"/>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39" name="Line 443"/>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40" name="Line 444"/>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741" name="Group 445"/>
          <p:cNvGrpSpPr>
            <a:grpSpLocks/>
          </p:cNvGrpSpPr>
          <p:nvPr/>
        </p:nvGrpSpPr>
        <p:grpSpPr bwMode="auto">
          <a:xfrm>
            <a:off x="9166225" y="4953000"/>
            <a:ext cx="304800" cy="304800"/>
            <a:chOff x="4272" y="2400"/>
            <a:chExt cx="192" cy="192"/>
          </a:xfrm>
        </p:grpSpPr>
        <p:sp>
          <p:nvSpPr>
            <p:cNvPr id="183742" name="Rectangle 446"/>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 </a:t>
              </a:r>
            </a:p>
          </p:txBody>
        </p:sp>
        <p:grpSp>
          <p:nvGrpSpPr>
            <p:cNvPr id="183743" name="Group 447"/>
            <p:cNvGrpSpPr>
              <a:grpSpLocks/>
            </p:cNvGrpSpPr>
            <p:nvPr/>
          </p:nvGrpSpPr>
          <p:grpSpPr bwMode="auto">
            <a:xfrm>
              <a:off x="4272" y="2400"/>
              <a:ext cx="192" cy="192"/>
              <a:chOff x="4414" y="2400"/>
              <a:chExt cx="192" cy="192"/>
            </a:xfrm>
          </p:grpSpPr>
          <p:sp>
            <p:nvSpPr>
              <p:cNvPr id="183744" name="Line 448"/>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45" name="Line 449"/>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46" name="Line 450"/>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47" name="Line 451"/>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48" name="Line 452"/>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49" name="Line 453"/>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50" name="Line 454"/>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51" name="Line 455"/>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752" name="Group 456"/>
          <p:cNvGrpSpPr>
            <a:grpSpLocks/>
          </p:cNvGrpSpPr>
          <p:nvPr/>
        </p:nvGrpSpPr>
        <p:grpSpPr bwMode="auto">
          <a:xfrm>
            <a:off x="9296400" y="5410200"/>
            <a:ext cx="304800" cy="304800"/>
            <a:chOff x="4272" y="2400"/>
            <a:chExt cx="192" cy="192"/>
          </a:xfrm>
        </p:grpSpPr>
        <p:sp>
          <p:nvSpPr>
            <p:cNvPr id="183753" name="Rectangle 457"/>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50</a:t>
              </a:r>
            </a:p>
          </p:txBody>
        </p:sp>
        <p:grpSp>
          <p:nvGrpSpPr>
            <p:cNvPr id="183754" name="Group 458"/>
            <p:cNvGrpSpPr>
              <a:grpSpLocks/>
            </p:cNvGrpSpPr>
            <p:nvPr/>
          </p:nvGrpSpPr>
          <p:grpSpPr bwMode="auto">
            <a:xfrm>
              <a:off x="4272" y="2400"/>
              <a:ext cx="192" cy="192"/>
              <a:chOff x="4414" y="2400"/>
              <a:chExt cx="192" cy="192"/>
            </a:xfrm>
          </p:grpSpPr>
          <p:sp>
            <p:nvSpPr>
              <p:cNvPr id="183755" name="Line 459"/>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56" name="Line 460"/>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57" name="Line 461"/>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58" name="Line 462"/>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59" name="Line 463"/>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60" name="Line 464"/>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61" name="Line 465"/>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62" name="Line 466"/>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763" name="Group 467"/>
          <p:cNvGrpSpPr>
            <a:grpSpLocks/>
          </p:cNvGrpSpPr>
          <p:nvPr/>
        </p:nvGrpSpPr>
        <p:grpSpPr bwMode="auto">
          <a:xfrm>
            <a:off x="9601200" y="5410200"/>
            <a:ext cx="304800" cy="304800"/>
            <a:chOff x="4272" y="2400"/>
            <a:chExt cx="192" cy="192"/>
          </a:xfrm>
        </p:grpSpPr>
        <p:sp>
          <p:nvSpPr>
            <p:cNvPr id="183764" name="Rectangle 468"/>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60</a:t>
              </a:r>
            </a:p>
          </p:txBody>
        </p:sp>
        <p:grpSp>
          <p:nvGrpSpPr>
            <p:cNvPr id="183765" name="Group 469"/>
            <p:cNvGrpSpPr>
              <a:grpSpLocks/>
            </p:cNvGrpSpPr>
            <p:nvPr/>
          </p:nvGrpSpPr>
          <p:grpSpPr bwMode="auto">
            <a:xfrm>
              <a:off x="4272" y="2400"/>
              <a:ext cx="192" cy="192"/>
              <a:chOff x="4414" y="2400"/>
              <a:chExt cx="192" cy="192"/>
            </a:xfrm>
          </p:grpSpPr>
          <p:sp>
            <p:nvSpPr>
              <p:cNvPr id="183766" name="Line 470"/>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67" name="Line 471"/>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68" name="Line 472"/>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69" name="Line 473"/>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70" name="Line 474"/>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71" name="Line 475"/>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72" name="Line 476"/>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73" name="Line 477"/>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774" name="Group 478"/>
          <p:cNvGrpSpPr>
            <a:grpSpLocks/>
          </p:cNvGrpSpPr>
          <p:nvPr/>
        </p:nvGrpSpPr>
        <p:grpSpPr bwMode="auto">
          <a:xfrm>
            <a:off x="9906000" y="5410200"/>
            <a:ext cx="304800" cy="304800"/>
            <a:chOff x="4272" y="2400"/>
            <a:chExt cx="192" cy="192"/>
          </a:xfrm>
        </p:grpSpPr>
        <p:sp>
          <p:nvSpPr>
            <p:cNvPr id="183775" name="Rectangle 479"/>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70</a:t>
              </a:r>
            </a:p>
          </p:txBody>
        </p:sp>
        <p:grpSp>
          <p:nvGrpSpPr>
            <p:cNvPr id="183776" name="Group 480"/>
            <p:cNvGrpSpPr>
              <a:grpSpLocks/>
            </p:cNvGrpSpPr>
            <p:nvPr/>
          </p:nvGrpSpPr>
          <p:grpSpPr bwMode="auto">
            <a:xfrm>
              <a:off x="4272" y="2400"/>
              <a:ext cx="192" cy="192"/>
              <a:chOff x="4414" y="2400"/>
              <a:chExt cx="192" cy="192"/>
            </a:xfrm>
          </p:grpSpPr>
          <p:sp>
            <p:nvSpPr>
              <p:cNvPr id="183777" name="Line 481"/>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78" name="Line 482"/>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79" name="Line 483"/>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80" name="Line 484"/>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81" name="Line 485"/>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82" name="Line 486"/>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83" name="Line 487"/>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84" name="Line 488"/>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785" name="Group 489"/>
          <p:cNvGrpSpPr>
            <a:grpSpLocks/>
          </p:cNvGrpSpPr>
          <p:nvPr/>
        </p:nvGrpSpPr>
        <p:grpSpPr bwMode="auto">
          <a:xfrm>
            <a:off x="10210800" y="5410200"/>
            <a:ext cx="304800" cy="304800"/>
            <a:chOff x="4272" y="2400"/>
            <a:chExt cx="192" cy="192"/>
          </a:xfrm>
        </p:grpSpPr>
        <p:sp>
          <p:nvSpPr>
            <p:cNvPr id="183786" name="Rectangle 490"/>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339933"/>
                  </a:solidFill>
                </a:rPr>
                <a:t> </a:t>
              </a:r>
            </a:p>
          </p:txBody>
        </p:sp>
        <p:grpSp>
          <p:nvGrpSpPr>
            <p:cNvPr id="183787" name="Group 491"/>
            <p:cNvGrpSpPr>
              <a:grpSpLocks/>
            </p:cNvGrpSpPr>
            <p:nvPr/>
          </p:nvGrpSpPr>
          <p:grpSpPr bwMode="auto">
            <a:xfrm>
              <a:off x="4272" y="2400"/>
              <a:ext cx="192" cy="192"/>
              <a:chOff x="4414" y="2400"/>
              <a:chExt cx="192" cy="192"/>
            </a:xfrm>
          </p:grpSpPr>
          <p:sp>
            <p:nvSpPr>
              <p:cNvPr id="183788" name="Line 492"/>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89" name="Line 493"/>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90" name="Line 494"/>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91" name="Line 495"/>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92" name="Line 496"/>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93" name="Line 497"/>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94" name="Line 498"/>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795" name="Line 499"/>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300" name="Group 4"/>
          <p:cNvGrpSpPr>
            <a:grpSpLocks/>
          </p:cNvGrpSpPr>
          <p:nvPr/>
        </p:nvGrpSpPr>
        <p:grpSpPr bwMode="auto">
          <a:xfrm>
            <a:off x="6172200" y="2590800"/>
            <a:ext cx="304800" cy="304800"/>
            <a:chOff x="4272" y="2400"/>
            <a:chExt cx="192" cy="192"/>
          </a:xfrm>
        </p:grpSpPr>
        <p:sp>
          <p:nvSpPr>
            <p:cNvPr id="183301" name="Rectangle 5"/>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10</a:t>
              </a:r>
            </a:p>
          </p:txBody>
        </p:sp>
        <p:grpSp>
          <p:nvGrpSpPr>
            <p:cNvPr id="183302" name="Group 6"/>
            <p:cNvGrpSpPr>
              <a:grpSpLocks/>
            </p:cNvGrpSpPr>
            <p:nvPr/>
          </p:nvGrpSpPr>
          <p:grpSpPr bwMode="auto">
            <a:xfrm>
              <a:off x="4272" y="2400"/>
              <a:ext cx="192" cy="192"/>
              <a:chOff x="4414" y="2400"/>
              <a:chExt cx="192" cy="192"/>
            </a:xfrm>
          </p:grpSpPr>
          <p:sp>
            <p:nvSpPr>
              <p:cNvPr id="183303" name="Line 7"/>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4" name="Line 8"/>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5" name="Line 9"/>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6" name="Line 10"/>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7" name="Line 11"/>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8" name="Line 12"/>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9" name="Line 13"/>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0" name="Line 14"/>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311" name="Group 15"/>
          <p:cNvGrpSpPr>
            <a:grpSpLocks/>
          </p:cNvGrpSpPr>
          <p:nvPr/>
        </p:nvGrpSpPr>
        <p:grpSpPr bwMode="auto">
          <a:xfrm>
            <a:off x="6477000" y="2590800"/>
            <a:ext cx="304800" cy="304800"/>
            <a:chOff x="4272" y="2400"/>
            <a:chExt cx="192" cy="192"/>
          </a:xfrm>
        </p:grpSpPr>
        <p:sp>
          <p:nvSpPr>
            <p:cNvPr id="183312" name="Rectangle 16"/>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40</a:t>
              </a:r>
            </a:p>
          </p:txBody>
        </p:sp>
        <p:grpSp>
          <p:nvGrpSpPr>
            <p:cNvPr id="183313" name="Group 17"/>
            <p:cNvGrpSpPr>
              <a:grpSpLocks/>
            </p:cNvGrpSpPr>
            <p:nvPr/>
          </p:nvGrpSpPr>
          <p:grpSpPr bwMode="auto">
            <a:xfrm>
              <a:off x="4272" y="2400"/>
              <a:ext cx="192" cy="192"/>
              <a:chOff x="4414" y="2400"/>
              <a:chExt cx="192" cy="192"/>
            </a:xfrm>
          </p:grpSpPr>
          <p:sp>
            <p:nvSpPr>
              <p:cNvPr id="183314" name="Line 18"/>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5" name="Line 19"/>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6" name="Line 20"/>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7" name="Line 21"/>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8" name="Line 22"/>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9" name="Line 23"/>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20" name="Line 24"/>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21" name="Line 25"/>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322" name="Group 26"/>
          <p:cNvGrpSpPr>
            <a:grpSpLocks/>
          </p:cNvGrpSpPr>
          <p:nvPr/>
        </p:nvGrpSpPr>
        <p:grpSpPr bwMode="auto">
          <a:xfrm>
            <a:off x="6781800" y="2590800"/>
            <a:ext cx="304800" cy="304800"/>
            <a:chOff x="4272" y="2400"/>
            <a:chExt cx="192" cy="192"/>
          </a:xfrm>
        </p:grpSpPr>
        <p:sp>
          <p:nvSpPr>
            <p:cNvPr id="183323" name="Rectangle 27"/>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 </a:t>
              </a:r>
            </a:p>
          </p:txBody>
        </p:sp>
        <p:grpSp>
          <p:nvGrpSpPr>
            <p:cNvPr id="183324" name="Group 28"/>
            <p:cNvGrpSpPr>
              <a:grpSpLocks/>
            </p:cNvGrpSpPr>
            <p:nvPr/>
          </p:nvGrpSpPr>
          <p:grpSpPr bwMode="auto">
            <a:xfrm>
              <a:off x="4272" y="2400"/>
              <a:ext cx="192" cy="192"/>
              <a:chOff x="4414" y="2400"/>
              <a:chExt cx="192" cy="192"/>
            </a:xfrm>
          </p:grpSpPr>
          <p:sp>
            <p:nvSpPr>
              <p:cNvPr id="183325" name="Line 29"/>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26" name="Line 30"/>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27" name="Line 31"/>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28" name="Line 32"/>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29" name="Line 33"/>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30" name="Line 34"/>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31" name="Line 35"/>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32" name="Line 36"/>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389" name="Group 93"/>
          <p:cNvGrpSpPr>
            <a:grpSpLocks/>
          </p:cNvGrpSpPr>
          <p:nvPr/>
        </p:nvGrpSpPr>
        <p:grpSpPr bwMode="auto">
          <a:xfrm>
            <a:off x="3810000" y="3733800"/>
            <a:ext cx="304800" cy="304800"/>
            <a:chOff x="4272" y="2400"/>
            <a:chExt cx="192" cy="192"/>
          </a:xfrm>
        </p:grpSpPr>
        <p:sp>
          <p:nvSpPr>
            <p:cNvPr id="183390" name="Rectangle 94"/>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p>
          </p:txBody>
        </p:sp>
        <p:grpSp>
          <p:nvGrpSpPr>
            <p:cNvPr id="183391" name="Group 95"/>
            <p:cNvGrpSpPr>
              <a:grpSpLocks/>
            </p:cNvGrpSpPr>
            <p:nvPr/>
          </p:nvGrpSpPr>
          <p:grpSpPr bwMode="auto">
            <a:xfrm>
              <a:off x="4272" y="2400"/>
              <a:ext cx="192" cy="192"/>
              <a:chOff x="4414" y="2400"/>
              <a:chExt cx="192" cy="192"/>
            </a:xfrm>
          </p:grpSpPr>
          <p:sp>
            <p:nvSpPr>
              <p:cNvPr id="183392" name="Line 96"/>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93" name="Line 97"/>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94" name="Line 98"/>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95" name="Line 99"/>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96" name="Line 100"/>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97" name="Line 101"/>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98" name="Line 102"/>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99" name="Line 103"/>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400" name="Group 104"/>
          <p:cNvGrpSpPr>
            <a:grpSpLocks/>
          </p:cNvGrpSpPr>
          <p:nvPr/>
        </p:nvGrpSpPr>
        <p:grpSpPr bwMode="auto">
          <a:xfrm>
            <a:off x="4114800" y="3733800"/>
            <a:ext cx="304800" cy="304800"/>
            <a:chOff x="4272" y="2400"/>
            <a:chExt cx="192" cy="192"/>
          </a:xfrm>
        </p:grpSpPr>
        <p:sp>
          <p:nvSpPr>
            <p:cNvPr id="183401" name="Rectangle 105"/>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 </a:t>
              </a:r>
            </a:p>
          </p:txBody>
        </p:sp>
        <p:grpSp>
          <p:nvGrpSpPr>
            <p:cNvPr id="183402" name="Group 106"/>
            <p:cNvGrpSpPr>
              <a:grpSpLocks/>
            </p:cNvGrpSpPr>
            <p:nvPr/>
          </p:nvGrpSpPr>
          <p:grpSpPr bwMode="auto">
            <a:xfrm>
              <a:off x="4272" y="2400"/>
              <a:ext cx="192" cy="192"/>
              <a:chOff x="4414" y="2400"/>
              <a:chExt cx="192" cy="192"/>
            </a:xfrm>
          </p:grpSpPr>
          <p:sp>
            <p:nvSpPr>
              <p:cNvPr id="183403" name="Line 107"/>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04" name="Line 108"/>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05" name="Line 109"/>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06" name="Line 110"/>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07" name="Line 111"/>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08" name="Line 112"/>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09" name="Line 113"/>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10" name="Line 114"/>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411" name="Group 115"/>
          <p:cNvGrpSpPr>
            <a:grpSpLocks/>
          </p:cNvGrpSpPr>
          <p:nvPr/>
        </p:nvGrpSpPr>
        <p:grpSpPr bwMode="auto">
          <a:xfrm>
            <a:off x="4419600" y="3733800"/>
            <a:ext cx="304800" cy="304800"/>
            <a:chOff x="4272" y="2400"/>
            <a:chExt cx="192" cy="192"/>
          </a:xfrm>
        </p:grpSpPr>
        <p:sp>
          <p:nvSpPr>
            <p:cNvPr id="183412" name="Rectangle 116"/>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 </a:t>
              </a:r>
            </a:p>
          </p:txBody>
        </p:sp>
        <p:grpSp>
          <p:nvGrpSpPr>
            <p:cNvPr id="183413" name="Group 117"/>
            <p:cNvGrpSpPr>
              <a:grpSpLocks/>
            </p:cNvGrpSpPr>
            <p:nvPr/>
          </p:nvGrpSpPr>
          <p:grpSpPr bwMode="auto">
            <a:xfrm>
              <a:off x="4272" y="2400"/>
              <a:ext cx="192" cy="192"/>
              <a:chOff x="4414" y="2400"/>
              <a:chExt cx="192" cy="192"/>
            </a:xfrm>
          </p:grpSpPr>
          <p:sp>
            <p:nvSpPr>
              <p:cNvPr id="183414" name="Line 118"/>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15" name="Line 119"/>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16" name="Line 120"/>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17" name="Line 121"/>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18" name="Line 122"/>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19" name="Line 123"/>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20" name="Line 124"/>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21" name="Line 125"/>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422" name="Group 126"/>
          <p:cNvGrpSpPr>
            <a:grpSpLocks/>
          </p:cNvGrpSpPr>
          <p:nvPr/>
        </p:nvGrpSpPr>
        <p:grpSpPr bwMode="auto">
          <a:xfrm>
            <a:off x="6324600" y="3733800"/>
            <a:ext cx="304800" cy="304800"/>
            <a:chOff x="4272" y="2400"/>
            <a:chExt cx="192" cy="192"/>
          </a:xfrm>
        </p:grpSpPr>
        <p:sp>
          <p:nvSpPr>
            <p:cNvPr id="183423" name="Rectangle 127"/>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15</a:t>
              </a:r>
            </a:p>
          </p:txBody>
        </p:sp>
        <p:grpSp>
          <p:nvGrpSpPr>
            <p:cNvPr id="183424" name="Group 128"/>
            <p:cNvGrpSpPr>
              <a:grpSpLocks/>
            </p:cNvGrpSpPr>
            <p:nvPr/>
          </p:nvGrpSpPr>
          <p:grpSpPr bwMode="auto">
            <a:xfrm>
              <a:off x="4272" y="2400"/>
              <a:ext cx="192" cy="192"/>
              <a:chOff x="4414" y="2400"/>
              <a:chExt cx="192" cy="192"/>
            </a:xfrm>
          </p:grpSpPr>
          <p:sp>
            <p:nvSpPr>
              <p:cNvPr id="183425" name="Line 129"/>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26" name="Line 130"/>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27" name="Line 131"/>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28" name="Line 132"/>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29" name="Line 133"/>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30" name="Line 134"/>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31" name="Line 135"/>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32" name="Line 136"/>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433" name="Group 137"/>
          <p:cNvGrpSpPr>
            <a:grpSpLocks/>
          </p:cNvGrpSpPr>
          <p:nvPr/>
        </p:nvGrpSpPr>
        <p:grpSpPr bwMode="auto">
          <a:xfrm>
            <a:off x="6629400" y="3733800"/>
            <a:ext cx="304800" cy="304800"/>
            <a:chOff x="4272" y="2400"/>
            <a:chExt cx="192" cy="192"/>
          </a:xfrm>
        </p:grpSpPr>
        <p:sp>
          <p:nvSpPr>
            <p:cNvPr id="183434" name="Rectangle 138"/>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20</a:t>
              </a:r>
            </a:p>
          </p:txBody>
        </p:sp>
        <p:grpSp>
          <p:nvGrpSpPr>
            <p:cNvPr id="183435" name="Group 139"/>
            <p:cNvGrpSpPr>
              <a:grpSpLocks/>
            </p:cNvGrpSpPr>
            <p:nvPr/>
          </p:nvGrpSpPr>
          <p:grpSpPr bwMode="auto">
            <a:xfrm>
              <a:off x="4272" y="2400"/>
              <a:ext cx="192" cy="192"/>
              <a:chOff x="4414" y="2400"/>
              <a:chExt cx="192" cy="192"/>
            </a:xfrm>
          </p:grpSpPr>
          <p:sp>
            <p:nvSpPr>
              <p:cNvPr id="183436" name="Line 140"/>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37" name="Line 141"/>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38" name="Line 142"/>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39" name="Line 143"/>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40" name="Line 144"/>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41" name="Line 145"/>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42" name="Line 146"/>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43" name="Line 147"/>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444" name="Group 148"/>
          <p:cNvGrpSpPr>
            <a:grpSpLocks/>
          </p:cNvGrpSpPr>
          <p:nvPr/>
        </p:nvGrpSpPr>
        <p:grpSpPr bwMode="auto">
          <a:xfrm>
            <a:off x="6934200" y="3733800"/>
            <a:ext cx="304800" cy="304800"/>
            <a:chOff x="4272" y="2400"/>
            <a:chExt cx="192" cy="192"/>
          </a:xfrm>
        </p:grpSpPr>
        <p:sp>
          <p:nvSpPr>
            <p:cNvPr id="183445" name="Rectangle 149"/>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30</a:t>
              </a:r>
            </a:p>
          </p:txBody>
        </p:sp>
        <p:grpSp>
          <p:nvGrpSpPr>
            <p:cNvPr id="183446" name="Group 150"/>
            <p:cNvGrpSpPr>
              <a:grpSpLocks/>
            </p:cNvGrpSpPr>
            <p:nvPr/>
          </p:nvGrpSpPr>
          <p:grpSpPr bwMode="auto">
            <a:xfrm>
              <a:off x="4272" y="2400"/>
              <a:ext cx="192" cy="192"/>
              <a:chOff x="4414" y="2400"/>
              <a:chExt cx="192" cy="192"/>
            </a:xfrm>
          </p:grpSpPr>
          <p:sp>
            <p:nvSpPr>
              <p:cNvPr id="183447" name="Line 151"/>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48" name="Line 152"/>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49" name="Line 153"/>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50" name="Line 154"/>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51" name="Line 155"/>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52" name="Line 156"/>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53" name="Line 157"/>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54" name="Line 158"/>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455" name="Group 159"/>
          <p:cNvGrpSpPr>
            <a:grpSpLocks/>
          </p:cNvGrpSpPr>
          <p:nvPr/>
        </p:nvGrpSpPr>
        <p:grpSpPr bwMode="auto">
          <a:xfrm>
            <a:off x="8991600" y="3733800"/>
            <a:ext cx="304800" cy="304800"/>
            <a:chOff x="4272" y="2400"/>
            <a:chExt cx="192" cy="192"/>
          </a:xfrm>
        </p:grpSpPr>
        <p:sp>
          <p:nvSpPr>
            <p:cNvPr id="183456" name="Rectangle 160"/>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50</a:t>
              </a:r>
            </a:p>
          </p:txBody>
        </p:sp>
        <p:grpSp>
          <p:nvGrpSpPr>
            <p:cNvPr id="183457" name="Group 161"/>
            <p:cNvGrpSpPr>
              <a:grpSpLocks/>
            </p:cNvGrpSpPr>
            <p:nvPr/>
          </p:nvGrpSpPr>
          <p:grpSpPr bwMode="auto">
            <a:xfrm>
              <a:off x="4272" y="2400"/>
              <a:ext cx="192" cy="192"/>
              <a:chOff x="4414" y="2400"/>
              <a:chExt cx="192" cy="192"/>
            </a:xfrm>
          </p:grpSpPr>
          <p:sp>
            <p:nvSpPr>
              <p:cNvPr id="183458" name="Line 162"/>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59" name="Line 163"/>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60" name="Line 164"/>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61" name="Line 165"/>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62" name="Line 166"/>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63" name="Line 167"/>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64" name="Line 168"/>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65" name="Line 169"/>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466" name="Group 170"/>
          <p:cNvGrpSpPr>
            <a:grpSpLocks/>
          </p:cNvGrpSpPr>
          <p:nvPr/>
        </p:nvGrpSpPr>
        <p:grpSpPr bwMode="auto">
          <a:xfrm>
            <a:off x="9296400" y="3733800"/>
            <a:ext cx="304800" cy="304800"/>
            <a:chOff x="4272" y="2400"/>
            <a:chExt cx="192" cy="192"/>
          </a:xfrm>
        </p:grpSpPr>
        <p:sp>
          <p:nvSpPr>
            <p:cNvPr id="183467" name="Rectangle 171"/>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 </a:t>
              </a:r>
            </a:p>
          </p:txBody>
        </p:sp>
        <p:grpSp>
          <p:nvGrpSpPr>
            <p:cNvPr id="183468" name="Group 172"/>
            <p:cNvGrpSpPr>
              <a:grpSpLocks/>
            </p:cNvGrpSpPr>
            <p:nvPr/>
          </p:nvGrpSpPr>
          <p:grpSpPr bwMode="auto">
            <a:xfrm>
              <a:off x="4272" y="2400"/>
              <a:ext cx="192" cy="192"/>
              <a:chOff x="4414" y="2400"/>
              <a:chExt cx="192" cy="192"/>
            </a:xfrm>
          </p:grpSpPr>
          <p:sp>
            <p:nvSpPr>
              <p:cNvPr id="183469" name="Line 173"/>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70" name="Line 174"/>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71" name="Line 175"/>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72" name="Line 176"/>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73" name="Line 177"/>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74" name="Line 178"/>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75" name="Line 179"/>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76" name="Line 180"/>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3477" name="Group 181"/>
          <p:cNvGrpSpPr>
            <a:grpSpLocks/>
          </p:cNvGrpSpPr>
          <p:nvPr/>
        </p:nvGrpSpPr>
        <p:grpSpPr bwMode="auto">
          <a:xfrm>
            <a:off x="9601200" y="3733800"/>
            <a:ext cx="304800" cy="304800"/>
            <a:chOff x="4272" y="2400"/>
            <a:chExt cx="192" cy="192"/>
          </a:xfrm>
        </p:grpSpPr>
        <p:sp>
          <p:nvSpPr>
            <p:cNvPr id="183478" name="Rectangle 182"/>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 </a:t>
              </a:r>
            </a:p>
          </p:txBody>
        </p:sp>
        <p:grpSp>
          <p:nvGrpSpPr>
            <p:cNvPr id="183479" name="Group 183"/>
            <p:cNvGrpSpPr>
              <a:grpSpLocks/>
            </p:cNvGrpSpPr>
            <p:nvPr/>
          </p:nvGrpSpPr>
          <p:grpSpPr bwMode="auto">
            <a:xfrm>
              <a:off x="4272" y="2400"/>
              <a:ext cx="192" cy="192"/>
              <a:chOff x="4414" y="2400"/>
              <a:chExt cx="192" cy="192"/>
            </a:xfrm>
          </p:grpSpPr>
          <p:sp>
            <p:nvSpPr>
              <p:cNvPr id="183480" name="Line 184"/>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81" name="Line 185"/>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82" name="Line 186"/>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83" name="Line 187"/>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84" name="Line 188"/>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85" name="Line 189"/>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86" name="Line 190"/>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487" name="Line 191"/>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183804" name="AutoShape 508"/>
          <p:cNvCxnSpPr>
            <a:cxnSpLocks noChangeShapeType="1"/>
            <a:stCxn id="183308" idx="0"/>
            <a:endCxn id="183410" idx="1"/>
          </p:cNvCxnSpPr>
          <p:nvPr/>
        </p:nvCxnSpPr>
        <p:spPr bwMode="auto">
          <a:xfrm flipH="1">
            <a:off x="4265614" y="2894013"/>
            <a:ext cx="1906587"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805" name="AutoShape 509"/>
          <p:cNvCxnSpPr>
            <a:cxnSpLocks noChangeShapeType="1"/>
            <a:stCxn id="183319" idx="0"/>
            <a:endCxn id="183443" idx="1"/>
          </p:cNvCxnSpPr>
          <p:nvPr/>
        </p:nvCxnSpPr>
        <p:spPr bwMode="auto">
          <a:xfrm>
            <a:off x="6477001" y="2894013"/>
            <a:ext cx="303213"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806" name="AutoShape 510"/>
          <p:cNvCxnSpPr>
            <a:cxnSpLocks noChangeShapeType="1"/>
            <a:stCxn id="183330" idx="0"/>
            <a:endCxn id="183476" idx="1"/>
          </p:cNvCxnSpPr>
          <p:nvPr/>
        </p:nvCxnSpPr>
        <p:spPr bwMode="auto">
          <a:xfrm>
            <a:off x="6781801" y="2894013"/>
            <a:ext cx="2665413"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807" name="AutoShape 511"/>
          <p:cNvCxnSpPr>
            <a:cxnSpLocks noChangeShapeType="1"/>
            <a:stCxn id="183397" idx="0"/>
            <a:endCxn id="183376" idx="0"/>
          </p:cNvCxnSpPr>
          <p:nvPr/>
        </p:nvCxnSpPr>
        <p:spPr bwMode="auto">
          <a:xfrm flipH="1">
            <a:off x="2590800" y="4037013"/>
            <a:ext cx="12192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808" name="AutoShape 512"/>
          <p:cNvCxnSpPr>
            <a:cxnSpLocks noChangeShapeType="1"/>
            <a:stCxn id="183408" idx="0"/>
            <a:endCxn id="183520" idx="0"/>
          </p:cNvCxnSpPr>
          <p:nvPr/>
        </p:nvCxnSpPr>
        <p:spPr bwMode="auto">
          <a:xfrm flipH="1">
            <a:off x="3636964" y="4037013"/>
            <a:ext cx="477837" cy="1371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809" name="AutoShape 513"/>
          <p:cNvCxnSpPr>
            <a:cxnSpLocks noChangeShapeType="1"/>
            <a:stCxn id="183430" idx="0"/>
            <a:endCxn id="183564" idx="0"/>
          </p:cNvCxnSpPr>
          <p:nvPr/>
        </p:nvCxnSpPr>
        <p:spPr bwMode="auto">
          <a:xfrm flipH="1">
            <a:off x="4681538" y="4037013"/>
            <a:ext cx="1643062"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810" name="AutoShape 514"/>
          <p:cNvCxnSpPr>
            <a:cxnSpLocks noChangeShapeType="1"/>
            <a:stCxn id="183441" idx="0"/>
            <a:endCxn id="183608" idx="0"/>
          </p:cNvCxnSpPr>
          <p:nvPr/>
        </p:nvCxnSpPr>
        <p:spPr bwMode="auto">
          <a:xfrm flipH="1">
            <a:off x="5726114" y="4037013"/>
            <a:ext cx="903287" cy="1371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811" name="AutoShape 515"/>
          <p:cNvCxnSpPr>
            <a:cxnSpLocks noChangeShapeType="1"/>
            <a:stCxn id="183452" idx="0"/>
            <a:endCxn id="183646" idx="0"/>
          </p:cNvCxnSpPr>
          <p:nvPr/>
        </p:nvCxnSpPr>
        <p:spPr bwMode="auto">
          <a:xfrm flipH="1">
            <a:off x="6772276" y="4037014"/>
            <a:ext cx="161925" cy="9159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812" name="AutoShape 516"/>
          <p:cNvCxnSpPr>
            <a:cxnSpLocks noChangeShapeType="1"/>
            <a:stCxn id="183451" idx="1"/>
            <a:endCxn id="183696" idx="0"/>
          </p:cNvCxnSpPr>
          <p:nvPr/>
        </p:nvCxnSpPr>
        <p:spPr bwMode="auto">
          <a:xfrm>
            <a:off x="7237414" y="4037013"/>
            <a:ext cx="579437" cy="1371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813" name="AutoShape 517"/>
          <p:cNvCxnSpPr>
            <a:cxnSpLocks noChangeShapeType="1"/>
            <a:stCxn id="183463" idx="0"/>
            <a:endCxn id="183740" idx="0"/>
          </p:cNvCxnSpPr>
          <p:nvPr/>
        </p:nvCxnSpPr>
        <p:spPr bwMode="auto">
          <a:xfrm flipH="1">
            <a:off x="8861426" y="4037013"/>
            <a:ext cx="130175"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815" name="AutoShape 519"/>
          <p:cNvCxnSpPr>
            <a:cxnSpLocks noChangeShapeType="1"/>
            <a:stCxn id="183474" idx="0"/>
            <a:endCxn id="183784" idx="0"/>
          </p:cNvCxnSpPr>
          <p:nvPr/>
        </p:nvCxnSpPr>
        <p:spPr bwMode="auto">
          <a:xfrm>
            <a:off x="9296400" y="4037013"/>
            <a:ext cx="609600" cy="1371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59563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Shape 810"/>
          <p:cNvSpPr txBox="1"/>
          <p:nvPr/>
        </p:nvSpPr>
        <p:spPr>
          <a:xfrm>
            <a:off x="1970000" y="303067"/>
            <a:ext cx="7935200" cy="925600"/>
          </a:xfrm>
          <a:prstGeom prst="rect">
            <a:avLst/>
          </a:prstGeom>
          <a:noFill/>
          <a:ln>
            <a:noFill/>
          </a:ln>
        </p:spPr>
        <p:txBody>
          <a:bodyPr spcFirstLastPara="1" wrap="square" lIns="121900" tIns="121900" rIns="121900" bIns="121900" anchor="t" anchorCtr="0">
            <a:noAutofit/>
          </a:bodyPr>
          <a:lstStyle/>
          <a:p>
            <a:pPr marL="1828754" indent="609585"/>
            <a:r>
              <a:rPr lang="en-GB" sz="4000">
                <a:solidFill>
                  <a:schemeClr val="lt1"/>
                </a:solidFill>
              </a:rPr>
              <a:t>SNAPSHOTS</a:t>
            </a:r>
            <a:endParaRPr sz="4000">
              <a:solidFill>
                <a:schemeClr val="lt1"/>
              </a:solidFill>
            </a:endParaRPr>
          </a:p>
        </p:txBody>
      </p:sp>
      <p:pic>
        <p:nvPicPr>
          <p:cNvPr id="811" name="Shape 811"/>
          <p:cNvPicPr preferRelativeResize="0"/>
          <p:nvPr/>
        </p:nvPicPr>
        <p:blipFill>
          <a:blip r:embed="rId3">
            <a:alphaModFix/>
          </a:blip>
          <a:stretch>
            <a:fillRect/>
          </a:stretch>
        </p:blipFill>
        <p:spPr>
          <a:xfrm>
            <a:off x="148100" y="1046134"/>
            <a:ext cx="5486400" cy="5222935"/>
          </a:xfrm>
          <a:prstGeom prst="rect">
            <a:avLst/>
          </a:prstGeom>
          <a:noFill/>
          <a:ln>
            <a:noFill/>
          </a:ln>
        </p:spPr>
      </p:pic>
      <p:sp>
        <p:nvSpPr>
          <p:cNvPr id="812" name="Shape 812"/>
          <p:cNvSpPr txBox="1"/>
          <p:nvPr/>
        </p:nvSpPr>
        <p:spPr>
          <a:xfrm>
            <a:off x="148100" y="6405933"/>
            <a:ext cx="5417600" cy="385600"/>
          </a:xfrm>
          <a:prstGeom prst="rect">
            <a:avLst/>
          </a:prstGeom>
          <a:noFill/>
          <a:ln>
            <a:noFill/>
          </a:ln>
        </p:spPr>
        <p:txBody>
          <a:bodyPr spcFirstLastPara="1" wrap="square" lIns="121900" tIns="121900" rIns="121900" bIns="121900" anchor="t" anchorCtr="0">
            <a:noAutofit/>
          </a:bodyPr>
          <a:lstStyle/>
          <a:p>
            <a:pPr marL="1219170" indent="609585"/>
            <a:r>
              <a:rPr lang="en-GB" sz="2400">
                <a:solidFill>
                  <a:schemeClr val="lt1"/>
                </a:solidFill>
              </a:rPr>
              <a:t>Menu page</a:t>
            </a:r>
            <a:endParaRPr sz="2400">
              <a:solidFill>
                <a:schemeClr val="lt1"/>
              </a:solidFill>
            </a:endParaRPr>
          </a:p>
        </p:txBody>
      </p:sp>
      <p:pic>
        <p:nvPicPr>
          <p:cNvPr id="813" name="Shape 813"/>
          <p:cNvPicPr preferRelativeResize="0"/>
          <p:nvPr/>
        </p:nvPicPr>
        <p:blipFill>
          <a:blip r:embed="rId4">
            <a:alphaModFix/>
          </a:blip>
          <a:stretch>
            <a:fillRect/>
          </a:stretch>
        </p:blipFill>
        <p:spPr>
          <a:xfrm>
            <a:off x="5837701" y="1046134"/>
            <a:ext cx="6151097" cy="5222935"/>
          </a:xfrm>
          <a:prstGeom prst="rect">
            <a:avLst/>
          </a:prstGeom>
          <a:noFill/>
          <a:ln>
            <a:noFill/>
          </a:ln>
        </p:spPr>
      </p:pic>
      <p:sp>
        <p:nvSpPr>
          <p:cNvPr id="814" name="Shape 814"/>
          <p:cNvSpPr txBox="1"/>
          <p:nvPr/>
        </p:nvSpPr>
        <p:spPr>
          <a:xfrm>
            <a:off x="5837700" y="6405933"/>
            <a:ext cx="6258000" cy="385600"/>
          </a:xfrm>
          <a:prstGeom prst="rect">
            <a:avLst/>
          </a:prstGeom>
          <a:noFill/>
          <a:ln>
            <a:noFill/>
          </a:ln>
        </p:spPr>
        <p:txBody>
          <a:bodyPr spcFirstLastPara="1" wrap="square" lIns="121900" tIns="121900" rIns="121900" bIns="121900" anchor="t" anchorCtr="0">
            <a:noAutofit/>
          </a:bodyPr>
          <a:lstStyle/>
          <a:p>
            <a:pPr marL="609585" indent="609585"/>
            <a:r>
              <a:rPr lang="en-GB" sz="2400">
                <a:solidFill>
                  <a:schemeClr val="lt1"/>
                </a:solidFill>
              </a:rPr>
              <a:t>Record Addition Section</a:t>
            </a:r>
            <a:endParaRPr sz="2400">
              <a:solidFill>
                <a:schemeClr val="lt1"/>
              </a:solidFill>
            </a:endParaRPr>
          </a:p>
        </p:txBody>
      </p:sp>
    </p:spTree>
    <p:extLst>
      <p:ext uri="{BB962C8B-B14F-4D97-AF65-F5344CB8AC3E}">
        <p14:creationId xmlns:p14="http://schemas.microsoft.com/office/powerpoint/2010/main" val="2112330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pic>
        <p:nvPicPr>
          <p:cNvPr id="819" name="Shape 819"/>
          <p:cNvPicPr preferRelativeResize="0"/>
          <p:nvPr/>
        </p:nvPicPr>
        <p:blipFill>
          <a:blip r:embed="rId3">
            <a:alphaModFix/>
          </a:blip>
          <a:stretch>
            <a:fillRect/>
          </a:stretch>
        </p:blipFill>
        <p:spPr>
          <a:xfrm>
            <a:off x="148067" y="358167"/>
            <a:ext cx="5748167" cy="5648299"/>
          </a:xfrm>
          <a:prstGeom prst="rect">
            <a:avLst/>
          </a:prstGeom>
          <a:noFill/>
          <a:ln>
            <a:noFill/>
          </a:ln>
        </p:spPr>
      </p:pic>
      <p:sp>
        <p:nvSpPr>
          <p:cNvPr id="820" name="Shape 820"/>
          <p:cNvSpPr txBox="1"/>
          <p:nvPr/>
        </p:nvSpPr>
        <p:spPr>
          <a:xfrm>
            <a:off x="148067" y="6006467"/>
            <a:ext cx="5748000" cy="551200"/>
          </a:xfrm>
          <a:prstGeom prst="rect">
            <a:avLst/>
          </a:prstGeom>
          <a:noFill/>
          <a:ln>
            <a:noFill/>
          </a:ln>
        </p:spPr>
        <p:txBody>
          <a:bodyPr spcFirstLastPara="1" wrap="square" lIns="121900" tIns="121900" rIns="121900" bIns="121900" anchor="t" anchorCtr="0">
            <a:noAutofit/>
          </a:bodyPr>
          <a:lstStyle/>
          <a:p>
            <a:pPr marL="609585" indent="609585"/>
            <a:r>
              <a:rPr lang="en-GB" sz="2400">
                <a:solidFill>
                  <a:schemeClr val="lt1"/>
                </a:solidFill>
              </a:rPr>
              <a:t>Displaying Existing Record</a:t>
            </a:r>
            <a:endParaRPr sz="2400">
              <a:solidFill>
                <a:schemeClr val="lt1"/>
              </a:solidFill>
            </a:endParaRPr>
          </a:p>
        </p:txBody>
      </p:sp>
      <p:pic>
        <p:nvPicPr>
          <p:cNvPr id="821" name="Shape 821"/>
          <p:cNvPicPr preferRelativeResize="0"/>
          <p:nvPr/>
        </p:nvPicPr>
        <p:blipFill>
          <a:blip r:embed="rId4">
            <a:alphaModFix/>
          </a:blip>
          <a:stretch>
            <a:fillRect/>
          </a:stretch>
        </p:blipFill>
        <p:spPr>
          <a:xfrm>
            <a:off x="6096001" y="358167"/>
            <a:ext cx="5889369" cy="5648299"/>
          </a:xfrm>
          <a:prstGeom prst="rect">
            <a:avLst/>
          </a:prstGeom>
          <a:noFill/>
          <a:ln>
            <a:noFill/>
          </a:ln>
        </p:spPr>
      </p:pic>
      <p:sp>
        <p:nvSpPr>
          <p:cNvPr id="822" name="Shape 822"/>
          <p:cNvSpPr txBox="1"/>
          <p:nvPr/>
        </p:nvSpPr>
        <p:spPr>
          <a:xfrm>
            <a:off x="6096000" y="6116700"/>
            <a:ext cx="6096000" cy="741200"/>
          </a:xfrm>
          <a:prstGeom prst="rect">
            <a:avLst/>
          </a:prstGeom>
          <a:noFill/>
          <a:ln>
            <a:noFill/>
          </a:ln>
        </p:spPr>
        <p:txBody>
          <a:bodyPr spcFirstLastPara="1" wrap="square" lIns="121900" tIns="121900" rIns="121900" bIns="121900" anchor="t" anchorCtr="0">
            <a:noAutofit/>
          </a:bodyPr>
          <a:lstStyle/>
          <a:p>
            <a:pPr marL="609585" indent="609585"/>
            <a:r>
              <a:rPr lang="en-GB" sz="2400">
                <a:solidFill>
                  <a:schemeClr val="lt1"/>
                </a:solidFill>
              </a:rPr>
              <a:t>Searching the Existing Record</a:t>
            </a:r>
            <a:endParaRPr sz="2400">
              <a:solidFill>
                <a:schemeClr val="lt1"/>
              </a:solidFill>
            </a:endParaRPr>
          </a:p>
        </p:txBody>
      </p:sp>
    </p:spTree>
    <p:extLst>
      <p:ext uri="{BB962C8B-B14F-4D97-AF65-F5344CB8AC3E}">
        <p14:creationId xmlns:p14="http://schemas.microsoft.com/office/powerpoint/2010/main" val="3432327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pic>
        <p:nvPicPr>
          <p:cNvPr id="827" name="Shape 827"/>
          <p:cNvPicPr preferRelativeResize="0"/>
          <p:nvPr/>
        </p:nvPicPr>
        <p:blipFill>
          <a:blip r:embed="rId3">
            <a:alphaModFix/>
          </a:blip>
          <a:stretch>
            <a:fillRect/>
          </a:stretch>
        </p:blipFill>
        <p:spPr>
          <a:xfrm>
            <a:off x="2724234" y="120567"/>
            <a:ext cx="5748135" cy="5885899"/>
          </a:xfrm>
          <a:prstGeom prst="rect">
            <a:avLst/>
          </a:prstGeom>
          <a:noFill/>
          <a:ln>
            <a:noFill/>
          </a:ln>
        </p:spPr>
      </p:pic>
      <p:sp>
        <p:nvSpPr>
          <p:cNvPr id="828" name="Shape 828"/>
          <p:cNvSpPr txBox="1"/>
          <p:nvPr/>
        </p:nvSpPr>
        <p:spPr>
          <a:xfrm>
            <a:off x="2793133" y="6199333"/>
            <a:ext cx="5748000" cy="496000"/>
          </a:xfrm>
          <a:prstGeom prst="rect">
            <a:avLst/>
          </a:prstGeom>
          <a:noFill/>
          <a:ln>
            <a:noFill/>
          </a:ln>
        </p:spPr>
        <p:txBody>
          <a:bodyPr spcFirstLastPara="1" wrap="square" lIns="121900" tIns="121900" rIns="121900" bIns="121900" anchor="t" anchorCtr="0">
            <a:noAutofit/>
          </a:bodyPr>
          <a:lstStyle/>
          <a:p>
            <a:pPr marL="609585" indent="609585"/>
            <a:r>
              <a:rPr lang="en-GB" sz="2400">
                <a:solidFill>
                  <a:schemeClr val="lt1"/>
                </a:solidFill>
              </a:rPr>
              <a:t>When records are not there</a:t>
            </a:r>
            <a:endParaRPr sz="2400">
              <a:solidFill>
                <a:schemeClr val="lt1"/>
              </a:solidFill>
            </a:endParaRPr>
          </a:p>
        </p:txBody>
      </p:sp>
    </p:spTree>
    <p:extLst>
      <p:ext uri="{BB962C8B-B14F-4D97-AF65-F5344CB8AC3E}">
        <p14:creationId xmlns:p14="http://schemas.microsoft.com/office/powerpoint/2010/main" val="41812816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163</TotalTime>
  <Words>770</Words>
  <Application>Microsoft Office PowerPoint</Application>
  <PresentationFormat>Widescreen</PresentationFormat>
  <Paragraphs>126</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Bookman Old Style</vt:lpstr>
      <vt:lpstr>Calibri</vt:lpstr>
      <vt:lpstr>Courier New</vt:lpstr>
      <vt:lpstr>Rockwell</vt:lpstr>
      <vt:lpstr>Symbol</vt:lpstr>
      <vt:lpstr>Times New Roman</vt:lpstr>
      <vt:lpstr>Trebuchet MS</vt:lpstr>
      <vt:lpstr>Tw Cen MT</vt:lpstr>
      <vt:lpstr>Circuit</vt:lpstr>
      <vt:lpstr>Vehicle Insurance              Details</vt:lpstr>
      <vt:lpstr>INTRODUCTION</vt:lpstr>
      <vt:lpstr>FIELD AND RECORD STRUCTURE</vt:lpstr>
      <vt:lpstr>FILEDS USED IN THIS PROJECT</vt:lpstr>
      <vt:lpstr>B-Tree Properties‡</vt:lpstr>
      <vt:lpstr>Example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dc:title>
  <dc:creator>KESHAV MISHRA</dc:creator>
  <cp:lastModifiedBy>KESHAV MISHRA</cp:lastModifiedBy>
  <cp:revision>19</cp:revision>
  <dcterms:created xsi:type="dcterms:W3CDTF">2018-05-13T23:31:19Z</dcterms:created>
  <dcterms:modified xsi:type="dcterms:W3CDTF">2018-05-14T06:40:38Z</dcterms:modified>
</cp:coreProperties>
</file>