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Barlow" panose="00000500000000000000" pitchFamily="2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7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291709"/>
            <a:ext cx="7627382" cy="3934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Building a Compiler for a Functional Programming Language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5550932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delves into the intricate process of creating a compiler specifically tailored for a functional programming language. We will explore the fundamental concepts, stages involved, and essential optimization techniques.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34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35" y="256342"/>
            <a:ext cx="3178612" cy="20507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7709" y="3128010"/>
            <a:ext cx="10730865" cy="674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Functional Programming Language Concepts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17709" y="4340781"/>
            <a:ext cx="461367" cy="46136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891064" y="4409480"/>
            <a:ext cx="114657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3"/>
          <p:cNvSpPr/>
          <p:nvPr/>
        </p:nvSpPr>
        <p:spPr>
          <a:xfrm>
            <a:off x="1384102" y="4340781"/>
            <a:ext cx="2698313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Immutability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384102" y="4800957"/>
            <a:ext cx="5828586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structures remain unchanged after creation, preventing unintended side effects and simplifying reasoning about program behavior.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7417713" y="4340781"/>
            <a:ext cx="461367" cy="46136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0" name="Text 6"/>
          <p:cNvSpPr/>
          <p:nvPr/>
        </p:nvSpPr>
        <p:spPr>
          <a:xfrm>
            <a:off x="7557730" y="4409480"/>
            <a:ext cx="18133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8084106" y="4340781"/>
            <a:ext cx="2801898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Higher-Order Functions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8084106" y="4800957"/>
            <a:ext cx="5828586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Functions can be passed as arguments to other functions or returned as results, enabling code reuse and abstraction.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17709" y="6220658"/>
            <a:ext cx="461367" cy="46136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4" name="Text 10"/>
          <p:cNvSpPr/>
          <p:nvPr/>
        </p:nvSpPr>
        <p:spPr>
          <a:xfrm>
            <a:off x="860941" y="6289358"/>
            <a:ext cx="174903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1"/>
          <p:cNvSpPr/>
          <p:nvPr/>
        </p:nvSpPr>
        <p:spPr>
          <a:xfrm>
            <a:off x="1384102" y="6220658"/>
            <a:ext cx="2698313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Recursion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1384102" y="6680835"/>
            <a:ext cx="5828586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Functions call themselves, allowing for elegant solutions to problems that involve repetitive operations.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7417713" y="6220658"/>
            <a:ext cx="461367" cy="46136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8" name="Text 14"/>
          <p:cNvSpPr/>
          <p:nvPr/>
        </p:nvSpPr>
        <p:spPr>
          <a:xfrm>
            <a:off x="7550468" y="6289358"/>
            <a:ext cx="195858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8084106" y="6220658"/>
            <a:ext cx="2698313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Lazy Evaluation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8084106" y="6680835"/>
            <a:ext cx="5828586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Expressions are evaluated only when their results are needed, improving performance and reducing memory usage.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363635"/>
            <a:ext cx="841426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Lexical Analysis and Tokenization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726186"/>
            <a:ext cx="13113782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5" name="Shape 2"/>
          <p:cNvSpPr/>
          <p:nvPr/>
        </p:nvSpPr>
        <p:spPr>
          <a:xfrm>
            <a:off x="2856428" y="4726186"/>
            <a:ext cx="30480" cy="758309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2627947" y="44824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2811066" y="455509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1446371" y="57010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Character Stream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74884" y="6187202"/>
            <a:ext cx="379368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source code is read character by character from the input file.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299841" y="4726186"/>
            <a:ext cx="30480" cy="758309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7071360" y="44824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7219236" y="455509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5889784" y="57010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Token Recognition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5418296" y="6187202"/>
            <a:ext cx="379368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lexer identifies meaningful units (tokens) within the character stream, such as keywords, identifiers, operators, and literals.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1743253" y="4726186"/>
            <a:ext cx="30480" cy="758309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11514773" y="44824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11666101" y="4555093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333196" y="57010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Token Stream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9861709" y="6187202"/>
            <a:ext cx="379368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lexer outputs a stream of tokens, representing the structure of the source code.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9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315" y="2682835"/>
            <a:ext cx="9204127" cy="578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Parsing and Abstract Syntax Tree Generation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3524845"/>
            <a:ext cx="879158" cy="14066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8196" y="3700582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Grammar Definition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758196" y="4095155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formal grammar defines the rules for constructing valid code.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4931450"/>
            <a:ext cx="879158" cy="14066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8196" y="5107186"/>
            <a:ext cx="2481620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Parse Tree Construction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758196" y="5501759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parser constructs a tree structure (parse tree) that represents the hierarchical structure of the code.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6338054"/>
            <a:ext cx="879158" cy="140660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8196" y="6513790"/>
            <a:ext cx="2802731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Abstract Syntax Tree (AST)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758196" y="6908363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parse tree is transformed into a more abstract representation (AST) for further processing.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727245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 Checking and Inference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 Checking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Ensures that operations are performed on compatible data types, preventing runtime errors.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 Inference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237434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Automatically deduces the types of variables and expressions, reducing the need for explicit type declarations.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Type System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237434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set of rules that define the valid types and how they can be used in the language.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973949"/>
            <a:ext cx="1265682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Intermediate Representation and Code Generation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011579"/>
            <a:ext cx="13113782" cy="1952149"/>
          </a:xfrm>
          <a:prstGeom prst="roundRect">
            <a:avLst>
              <a:gd name="adj" fmla="val 998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5929" y="5019199"/>
            <a:ext cx="130985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82504" y="5156716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Intermediate Representation (IR)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35585" y="5156716"/>
            <a:ext cx="61123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low-level, platform-independent representation of the code.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65929" y="5987653"/>
            <a:ext cx="130985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82504" y="6125170"/>
            <a:ext cx="61123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 Generation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535585" y="6125170"/>
            <a:ext cx="61123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process of translating the IR into machine code that can be executed by the target processor.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9842"/>
            <a:ext cx="622351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Optimization Techniques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1677472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243566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Dead Code Elimination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2921794"/>
            <a:ext cx="365117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Removes unused or redundant code, reducing code size and improving performance.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167747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243566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Register Allocation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2921794"/>
            <a:ext cx="365129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Efficiently assigns variables to registers, minimizing memory access and speeding up execution.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958596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Loop Optimization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6202918"/>
            <a:ext cx="365117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Improves the efficiency of loops by unrolling, reordering, and removing redundant computations.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01" y="495859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4401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Inlining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34401" y="6202918"/>
            <a:ext cx="365129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Replaces function calls with their code, reducing function call overhead and improving code locality.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5461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Runtime Environment and Execution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96489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compiled code is loaded into the runtime environment, which provides the necessary resources for execution. The runtime environment manages memory allocation, handles exceptions, and interacts with the operating system.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5711" y="44658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85631" y="1857662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 compiler for a functional programming language is a complex and multifaceted task. It involves several stages, from lexical analysis and parsing to type checking and code generation.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85631" y="2888517"/>
            <a:ext cx="131137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Compilers are essential for translating high-level programming languages into low-level machine code that can be executed by computers. This process enables developers to write programs in a more human-readable form, while ensuring that the code is executed efficiently and correctly.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547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NAMBURI KRISHNA GANESH</cp:lastModifiedBy>
  <cp:revision>2</cp:revision>
  <dcterms:created xsi:type="dcterms:W3CDTF">2024-09-21T08:22:05Z</dcterms:created>
  <dcterms:modified xsi:type="dcterms:W3CDTF">2024-09-21T08:34:32Z</dcterms:modified>
</cp:coreProperties>
</file>