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Catamaran"/>
      <p:regular r:id="rId23"/>
      <p:bold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Pacifico"/>
      <p:regular r:id="rId29"/>
    </p:embeddedFont>
    <p:embeddedFont>
      <p:font typeface="Big Shoulders Text Black"/>
      <p:bold r:id="rId30"/>
    </p:embeddedFont>
    <p:embeddedFont>
      <p:font typeface="Big Shoulders Text"/>
      <p:regular r:id="rId31"/>
      <p:bold r:id="rId32"/>
    </p:embeddedFont>
    <p:embeddedFont>
      <p:font typeface="Catamaran Light"/>
      <p:regular r:id="rId33"/>
      <p:bold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Catamaran-bold.fntdata"/><Relationship Id="rId23" Type="http://schemas.openxmlformats.org/officeDocument/2006/relationships/font" Target="fonts/Catamara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acific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igShouldersText-regular.fntdata"/><Relationship Id="rId30" Type="http://schemas.openxmlformats.org/officeDocument/2006/relationships/font" Target="fonts/BigShouldersTextBlack-bold.fntdata"/><Relationship Id="rId11" Type="http://schemas.openxmlformats.org/officeDocument/2006/relationships/slide" Target="slides/slide7.xml"/><Relationship Id="rId33" Type="http://schemas.openxmlformats.org/officeDocument/2006/relationships/font" Target="fonts/CatamaranLight-regular.fntdata"/><Relationship Id="rId10" Type="http://schemas.openxmlformats.org/officeDocument/2006/relationships/slide" Target="slides/slide6.xml"/><Relationship Id="rId32" Type="http://schemas.openxmlformats.org/officeDocument/2006/relationships/font" Target="fonts/BigShouldersText-bold.fntdata"/><Relationship Id="rId13" Type="http://schemas.openxmlformats.org/officeDocument/2006/relationships/slide" Target="slides/slide9.xml"/><Relationship Id="rId35" Type="http://schemas.openxmlformats.org/officeDocument/2006/relationships/font" Target="fonts/DMSans-regular.fntdata"/><Relationship Id="rId12" Type="http://schemas.openxmlformats.org/officeDocument/2006/relationships/slide" Target="slides/slide8.xml"/><Relationship Id="rId34" Type="http://schemas.openxmlformats.org/officeDocument/2006/relationships/font" Target="fonts/CatamaranLight-bold.fntdata"/><Relationship Id="rId15" Type="http://schemas.openxmlformats.org/officeDocument/2006/relationships/slide" Target="slides/slide11.xml"/><Relationship Id="rId37" Type="http://schemas.openxmlformats.org/officeDocument/2006/relationships/font" Target="fonts/DMSans-italic.fntdata"/><Relationship Id="rId14" Type="http://schemas.openxmlformats.org/officeDocument/2006/relationships/slide" Target="slides/slide10.xml"/><Relationship Id="rId36" Type="http://schemas.openxmlformats.org/officeDocument/2006/relationships/font" Target="fonts/DM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62f1ddca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e62f1ddca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cbf97b00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cbf97b00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cbf97b00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cbf97b00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cbf97b002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cbf97b002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cbf97b00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cbf97b00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cbf97b00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cbf97b00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8d1076a8b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8d1076a8b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cbf97b00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cbf97b00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cbf97b00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cbf97b00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c3c99e1eb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c3c99e1eb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c3512c2f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c3512c2f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c3c99e1eb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c3c99e1eb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d2360600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d2360600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cbf97b00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cbf97b00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00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17cdef15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17cdef1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cbf97b0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cbf97b0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0525" y="-35225"/>
            <a:ext cx="9325750" cy="5224025"/>
            <a:chOff x="-80525" y="-35225"/>
            <a:chExt cx="9325750" cy="5224025"/>
          </a:xfrm>
        </p:grpSpPr>
        <p:sp>
          <p:nvSpPr>
            <p:cNvPr id="10" name="Google Shape;10;p2"/>
            <p:cNvSpPr/>
            <p:nvPr/>
          </p:nvSpPr>
          <p:spPr>
            <a:xfrm>
              <a:off x="-55350" y="-35225"/>
              <a:ext cx="1726225" cy="1887300"/>
            </a:xfrm>
            <a:custGeom>
              <a:rect b="b" l="l" r="r" t="t"/>
              <a:pathLst>
                <a:path extrusionOk="0" h="75492" w="69049">
                  <a:moveTo>
                    <a:pt x="805" y="0"/>
                  </a:moveTo>
                  <a:lnTo>
                    <a:pt x="49119" y="604"/>
                  </a:lnTo>
                  <a:lnTo>
                    <a:pt x="69049" y="75492"/>
                  </a:lnTo>
                  <a:lnTo>
                    <a:pt x="0" y="674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-80525" y="2798225"/>
              <a:ext cx="1937625" cy="2390575"/>
            </a:xfrm>
            <a:custGeom>
              <a:rect b="b" l="l" r="r" t="t"/>
              <a:pathLst>
                <a:path extrusionOk="0" h="95623" w="77505">
                  <a:moveTo>
                    <a:pt x="1007" y="0"/>
                  </a:moveTo>
                  <a:lnTo>
                    <a:pt x="77505" y="17917"/>
                  </a:lnTo>
                  <a:lnTo>
                    <a:pt x="52542" y="95623"/>
                  </a:lnTo>
                  <a:lnTo>
                    <a:pt x="0" y="95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" name="Google Shape;12;p2"/>
            <p:cNvSpPr/>
            <p:nvPr/>
          </p:nvSpPr>
          <p:spPr>
            <a:xfrm>
              <a:off x="6346325" y="1169275"/>
              <a:ext cx="2803275" cy="4011125"/>
            </a:xfrm>
            <a:custGeom>
              <a:rect b="b" l="l" r="r" t="t"/>
              <a:pathLst>
                <a:path extrusionOk="0" h="160445" w="112131">
                  <a:moveTo>
                    <a:pt x="111929" y="0"/>
                  </a:moveTo>
                  <a:lnTo>
                    <a:pt x="50731" y="2416"/>
                  </a:lnTo>
                  <a:lnTo>
                    <a:pt x="0" y="160244"/>
                  </a:lnTo>
                  <a:lnTo>
                    <a:pt x="112131" y="1604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1792950" y="3464300"/>
              <a:ext cx="7399800" cy="897600"/>
            </a:xfrm>
            <a:custGeom>
              <a:rect b="b" l="l" r="r" t="t"/>
              <a:pathLst>
                <a:path extrusionOk="0" h="35904" w="295992">
                  <a:moveTo>
                    <a:pt x="0" y="28012"/>
                  </a:moveTo>
                  <a:lnTo>
                    <a:pt x="4156" y="4266"/>
                  </a:lnTo>
                  <a:lnTo>
                    <a:pt x="295992" y="0"/>
                  </a:lnTo>
                  <a:lnTo>
                    <a:pt x="295185" y="359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6104750" y="-30200"/>
              <a:ext cx="3140475" cy="1122325"/>
            </a:xfrm>
            <a:custGeom>
              <a:rect b="b" l="l" r="r" t="t"/>
              <a:pathLst>
                <a:path extrusionOk="0" h="44893" w="125619">
                  <a:moveTo>
                    <a:pt x="125619" y="38853"/>
                  </a:moveTo>
                  <a:lnTo>
                    <a:pt x="0" y="44893"/>
                  </a:lnTo>
                  <a:lnTo>
                    <a:pt x="22547" y="0"/>
                  </a:lnTo>
                  <a:lnTo>
                    <a:pt x="123807" y="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 flipH="1">
            <a:off x="2633025" y="2101700"/>
            <a:ext cx="38367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 flipH="1">
            <a:off x="2825938" y="3657100"/>
            <a:ext cx="34509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1"/>
          <p:cNvGrpSpPr/>
          <p:nvPr/>
        </p:nvGrpSpPr>
        <p:grpSpPr>
          <a:xfrm>
            <a:off x="-183400" y="-124125"/>
            <a:ext cx="9131400" cy="4410375"/>
            <a:chOff x="-183400" y="-124125"/>
            <a:chExt cx="9131400" cy="4410375"/>
          </a:xfrm>
        </p:grpSpPr>
        <p:sp>
          <p:nvSpPr>
            <p:cNvPr id="62" name="Google Shape;62;p11"/>
            <p:cNvSpPr/>
            <p:nvPr/>
          </p:nvSpPr>
          <p:spPr>
            <a:xfrm>
              <a:off x="-183400" y="-124125"/>
              <a:ext cx="2883200" cy="1390300"/>
            </a:xfrm>
            <a:custGeom>
              <a:rect b="b" l="l" r="r" t="t"/>
              <a:pathLst>
                <a:path extrusionOk="0" h="55612" w="115328">
                  <a:moveTo>
                    <a:pt x="83158" y="0"/>
                  </a:moveTo>
                  <a:lnTo>
                    <a:pt x="115328" y="2743"/>
                  </a:lnTo>
                  <a:lnTo>
                    <a:pt x="109343" y="33916"/>
                  </a:lnTo>
                  <a:lnTo>
                    <a:pt x="0" y="55612"/>
                  </a:lnTo>
                  <a:lnTo>
                    <a:pt x="1247" y="3797"/>
                  </a:lnTo>
                  <a:close/>
                </a:path>
              </a:pathLst>
            </a:custGeom>
            <a:solidFill>
              <a:srgbClr val="1A1B2C"/>
            </a:solidFill>
            <a:ln>
              <a:noFill/>
            </a:ln>
          </p:spPr>
        </p:sp>
        <p:sp>
          <p:nvSpPr>
            <p:cNvPr id="63" name="Google Shape;63;p11"/>
            <p:cNvSpPr/>
            <p:nvPr/>
          </p:nvSpPr>
          <p:spPr>
            <a:xfrm>
              <a:off x="318800" y="743900"/>
              <a:ext cx="8629200" cy="3542350"/>
            </a:xfrm>
            <a:custGeom>
              <a:rect b="b" l="l" r="r" t="t"/>
              <a:pathLst>
                <a:path extrusionOk="0" h="141694" w="345168">
                  <a:moveTo>
                    <a:pt x="22672" y="9918"/>
                  </a:moveTo>
                  <a:lnTo>
                    <a:pt x="0" y="29472"/>
                  </a:lnTo>
                  <a:lnTo>
                    <a:pt x="11053" y="134609"/>
                  </a:lnTo>
                  <a:lnTo>
                    <a:pt x="60079" y="141694"/>
                  </a:lnTo>
                  <a:lnTo>
                    <a:pt x="329298" y="128658"/>
                  </a:lnTo>
                  <a:lnTo>
                    <a:pt x="345168" y="96919"/>
                  </a:lnTo>
                  <a:lnTo>
                    <a:pt x="331565" y="5384"/>
                  </a:lnTo>
                  <a:lnTo>
                    <a:pt x="2998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1734975" y="303005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20000" y="114717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-80525" y="-35225"/>
            <a:ext cx="9325750" cy="5224025"/>
            <a:chOff x="-80525" y="-35225"/>
            <a:chExt cx="9325750" cy="5224025"/>
          </a:xfrm>
        </p:grpSpPr>
        <p:sp>
          <p:nvSpPr>
            <p:cNvPr id="69" name="Google Shape;69;p13"/>
            <p:cNvSpPr/>
            <p:nvPr/>
          </p:nvSpPr>
          <p:spPr>
            <a:xfrm>
              <a:off x="-55350" y="-35225"/>
              <a:ext cx="1726225" cy="1887300"/>
            </a:xfrm>
            <a:custGeom>
              <a:rect b="b" l="l" r="r" t="t"/>
              <a:pathLst>
                <a:path extrusionOk="0" h="75492" w="69049">
                  <a:moveTo>
                    <a:pt x="805" y="0"/>
                  </a:moveTo>
                  <a:lnTo>
                    <a:pt x="49119" y="604"/>
                  </a:lnTo>
                  <a:lnTo>
                    <a:pt x="69049" y="75492"/>
                  </a:lnTo>
                  <a:lnTo>
                    <a:pt x="0" y="674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0" name="Google Shape;70;p13"/>
            <p:cNvSpPr/>
            <p:nvPr/>
          </p:nvSpPr>
          <p:spPr>
            <a:xfrm>
              <a:off x="-80525" y="2798225"/>
              <a:ext cx="1937625" cy="2390575"/>
            </a:xfrm>
            <a:custGeom>
              <a:rect b="b" l="l" r="r" t="t"/>
              <a:pathLst>
                <a:path extrusionOk="0" h="95623" w="77505">
                  <a:moveTo>
                    <a:pt x="1007" y="0"/>
                  </a:moveTo>
                  <a:lnTo>
                    <a:pt x="77505" y="17917"/>
                  </a:lnTo>
                  <a:lnTo>
                    <a:pt x="52542" y="95623"/>
                  </a:lnTo>
                  <a:lnTo>
                    <a:pt x="0" y="95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71" name="Google Shape;71;p13"/>
            <p:cNvSpPr/>
            <p:nvPr/>
          </p:nvSpPr>
          <p:spPr>
            <a:xfrm>
              <a:off x="6346325" y="1169275"/>
              <a:ext cx="2803275" cy="4011125"/>
            </a:xfrm>
            <a:custGeom>
              <a:rect b="b" l="l" r="r" t="t"/>
              <a:pathLst>
                <a:path extrusionOk="0" h="160445" w="112131">
                  <a:moveTo>
                    <a:pt x="111929" y="0"/>
                  </a:moveTo>
                  <a:lnTo>
                    <a:pt x="50731" y="2416"/>
                  </a:lnTo>
                  <a:lnTo>
                    <a:pt x="0" y="160244"/>
                  </a:lnTo>
                  <a:lnTo>
                    <a:pt x="112131" y="1604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2" name="Google Shape;72;p13"/>
            <p:cNvSpPr/>
            <p:nvPr/>
          </p:nvSpPr>
          <p:spPr>
            <a:xfrm>
              <a:off x="1792950" y="3464300"/>
              <a:ext cx="7399800" cy="897600"/>
            </a:xfrm>
            <a:custGeom>
              <a:rect b="b" l="l" r="r" t="t"/>
              <a:pathLst>
                <a:path extrusionOk="0" h="35904" w="295992">
                  <a:moveTo>
                    <a:pt x="0" y="28012"/>
                  </a:moveTo>
                  <a:lnTo>
                    <a:pt x="4156" y="4266"/>
                  </a:lnTo>
                  <a:lnTo>
                    <a:pt x="295992" y="0"/>
                  </a:lnTo>
                  <a:lnTo>
                    <a:pt x="295185" y="359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3" name="Google Shape;73;p13"/>
            <p:cNvSpPr/>
            <p:nvPr/>
          </p:nvSpPr>
          <p:spPr>
            <a:xfrm>
              <a:off x="6104750" y="-30200"/>
              <a:ext cx="3140475" cy="1122325"/>
            </a:xfrm>
            <a:custGeom>
              <a:rect b="b" l="l" r="r" t="t"/>
              <a:pathLst>
                <a:path extrusionOk="0" h="44893" w="125619">
                  <a:moveTo>
                    <a:pt x="125619" y="38853"/>
                  </a:moveTo>
                  <a:lnTo>
                    <a:pt x="0" y="44893"/>
                  </a:lnTo>
                  <a:lnTo>
                    <a:pt x="22547" y="0"/>
                  </a:lnTo>
                  <a:lnTo>
                    <a:pt x="123807" y="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grpSp>
        <p:nvGrpSpPr>
          <p:cNvPr id="74" name="Google Shape;74;p13"/>
          <p:cNvGrpSpPr/>
          <p:nvPr/>
        </p:nvGrpSpPr>
        <p:grpSpPr>
          <a:xfrm>
            <a:off x="9" y="540000"/>
            <a:ext cx="9036698" cy="4602619"/>
            <a:chOff x="9" y="540000"/>
            <a:chExt cx="9036698" cy="4602619"/>
          </a:xfrm>
        </p:grpSpPr>
        <p:grpSp>
          <p:nvGrpSpPr>
            <p:cNvPr id="75" name="Google Shape;75;p13"/>
            <p:cNvGrpSpPr/>
            <p:nvPr/>
          </p:nvGrpSpPr>
          <p:grpSpPr>
            <a:xfrm>
              <a:off x="2208000" y="1439625"/>
              <a:ext cx="1503414" cy="1150641"/>
              <a:chOff x="2208000" y="1439625"/>
              <a:chExt cx="1503414" cy="1150641"/>
            </a:xfrm>
          </p:grpSpPr>
          <p:sp>
            <p:nvSpPr>
              <p:cNvPr id="76" name="Google Shape;76;p13"/>
              <p:cNvSpPr/>
              <p:nvPr/>
            </p:nvSpPr>
            <p:spPr>
              <a:xfrm>
                <a:off x="2243623" y="1439625"/>
                <a:ext cx="870496" cy="800306"/>
              </a:xfrm>
              <a:custGeom>
                <a:rect b="b" l="l" r="r" t="t"/>
                <a:pathLst>
                  <a:path extrusionOk="0" h="5976" w="6500">
                    <a:moveTo>
                      <a:pt x="6429" y="1"/>
                    </a:moveTo>
                    <a:cubicBezTo>
                      <a:pt x="6423" y="1"/>
                      <a:pt x="6417" y="2"/>
                      <a:pt x="6411" y="3"/>
                    </a:cubicBezTo>
                    <a:cubicBezTo>
                      <a:pt x="5430" y="259"/>
                      <a:pt x="4604" y="1052"/>
                      <a:pt x="4303" y="2020"/>
                    </a:cubicBezTo>
                    <a:cubicBezTo>
                      <a:pt x="4224" y="2286"/>
                      <a:pt x="4178" y="2558"/>
                      <a:pt x="4135" y="2823"/>
                    </a:cubicBezTo>
                    <a:cubicBezTo>
                      <a:pt x="4089" y="3086"/>
                      <a:pt x="4047" y="3358"/>
                      <a:pt x="3964" y="3617"/>
                    </a:cubicBezTo>
                    <a:cubicBezTo>
                      <a:pt x="3732" y="4365"/>
                      <a:pt x="3174" y="5020"/>
                      <a:pt x="2437" y="5414"/>
                    </a:cubicBezTo>
                    <a:cubicBezTo>
                      <a:pt x="1911" y="5697"/>
                      <a:pt x="1300" y="5844"/>
                      <a:pt x="669" y="5844"/>
                    </a:cubicBezTo>
                    <a:cubicBezTo>
                      <a:pt x="474" y="5844"/>
                      <a:pt x="276" y="5830"/>
                      <a:pt x="79" y="5801"/>
                    </a:cubicBezTo>
                    <a:cubicBezTo>
                      <a:pt x="77" y="5801"/>
                      <a:pt x="75" y="5801"/>
                      <a:pt x="73" y="5801"/>
                    </a:cubicBezTo>
                    <a:cubicBezTo>
                      <a:pt x="39" y="5801"/>
                      <a:pt x="9" y="5826"/>
                      <a:pt x="6" y="5857"/>
                    </a:cubicBezTo>
                    <a:cubicBezTo>
                      <a:pt x="0" y="5892"/>
                      <a:pt x="26" y="5925"/>
                      <a:pt x="59" y="5932"/>
                    </a:cubicBezTo>
                    <a:cubicBezTo>
                      <a:pt x="262" y="5962"/>
                      <a:pt x="462" y="5975"/>
                      <a:pt x="663" y="5975"/>
                    </a:cubicBezTo>
                    <a:cubicBezTo>
                      <a:pt x="1318" y="5975"/>
                      <a:pt x="1954" y="5824"/>
                      <a:pt x="2499" y="5532"/>
                    </a:cubicBezTo>
                    <a:cubicBezTo>
                      <a:pt x="3266" y="5122"/>
                      <a:pt x="3843" y="4436"/>
                      <a:pt x="4089" y="3657"/>
                    </a:cubicBezTo>
                    <a:cubicBezTo>
                      <a:pt x="4174" y="3391"/>
                      <a:pt x="4217" y="3112"/>
                      <a:pt x="4263" y="2847"/>
                    </a:cubicBezTo>
                    <a:cubicBezTo>
                      <a:pt x="4306" y="2584"/>
                      <a:pt x="4348" y="2316"/>
                      <a:pt x="4427" y="2060"/>
                    </a:cubicBezTo>
                    <a:cubicBezTo>
                      <a:pt x="4716" y="1135"/>
                      <a:pt x="5506" y="377"/>
                      <a:pt x="6443" y="128"/>
                    </a:cubicBezTo>
                    <a:cubicBezTo>
                      <a:pt x="6479" y="118"/>
                      <a:pt x="6499" y="82"/>
                      <a:pt x="6490" y="49"/>
                    </a:cubicBezTo>
                    <a:cubicBezTo>
                      <a:pt x="6484" y="20"/>
                      <a:pt x="6458" y="1"/>
                      <a:pt x="6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236927" y="1742019"/>
                <a:ext cx="810365" cy="646700"/>
              </a:xfrm>
              <a:custGeom>
                <a:rect b="b" l="l" r="r" t="t"/>
                <a:pathLst>
                  <a:path extrusionOk="0" h="4829" w="6051">
                    <a:moveTo>
                      <a:pt x="5973" y="0"/>
                    </a:moveTo>
                    <a:cubicBezTo>
                      <a:pt x="5963" y="0"/>
                      <a:pt x="5952" y="3"/>
                      <a:pt x="5942" y="8"/>
                    </a:cubicBezTo>
                    <a:cubicBezTo>
                      <a:pt x="5632" y="198"/>
                      <a:pt x="5372" y="526"/>
                      <a:pt x="5179" y="982"/>
                    </a:cubicBezTo>
                    <a:cubicBezTo>
                      <a:pt x="5096" y="1179"/>
                      <a:pt x="5028" y="1385"/>
                      <a:pt x="4963" y="1585"/>
                    </a:cubicBezTo>
                    <a:cubicBezTo>
                      <a:pt x="4904" y="1765"/>
                      <a:pt x="4841" y="1949"/>
                      <a:pt x="4769" y="2127"/>
                    </a:cubicBezTo>
                    <a:cubicBezTo>
                      <a:pt x="4408" y="3009"/>
                      <a:pt x="3719" y="3772"/>
                      <a:pt x="2880" y="4218"/>
                    </a:cubicBezTo>
                    <a:cubicBezTo>
                      <a:pt x="2285" y="4534"/>
                      <a:pt x="1601" y="4698"/>
                      <a:pt x="923" y="4698"/>
                    </a:cubicBezTo>
                    <a:cubicBezTo>
                      <a:pt x="641" y="4698"/>
                      <a:pt x="360" y="4670"/>
                      <a:pt x="86" y="4612"/>
                    </a:cubicBezTo>
                    <a:cubicBezTo>
                      <a:pt x="82" y="4611"/>
                      <a:pt x="78" y="4611"/>
                      <a:pt x="74" y="4611"/>
                    </a:cubicBezTo>
                    <a:cubicBezTo>
                      <a:pt x="45" y="4611"/>
                      <a:pt x="16" y="4630"/>
                      <a:pt x="11" y="4661"/>
                    </a:cubicBezTo>
                    <a:cubicBezTo>
                      <a:pt x="1" y="4697"/>
                      <a:pt x="24" y="4730"/>
                      <a:pt x="60" y="4740"/>
                    </a:cubicBezTo>
                    <a:cubicBezTo>
                      <a:pt x="342" y="4799"/>
                      <a:pt x="634" y="4828"/>
                      <a:pt x="922" y="4828"/>
                    </a:cubicBezTo>
                    <a:cubicBezTo>
                      <a:pt x="1624" y="4828"/>
                      <a:pt x="2326" y="4658"/>
                      <a:pt x="2939" y="4333"/>
                    </a:cubicBezTo>
                    <a:cubicBezTo>
                      <a:pt x="3808" y="3871"/>
                      <a:pt x="4520" y="3087"/>
                      <a:pt x="4890" y="2175"/>
                    </a:cubicBezTo>
                    <a:cubicBezTo>
                      <a:pt x="4966" y="1995"/>
                      <a:pt x="5025" y="1809"/>
                      <a:pt x="5087" y="1628"/>
                    </a:cubicBezTo>
                    <a:cubicBezTo>
                      <a:pt x="5149" y="1428"/>
                      <a:pt x="5218" y="1225"/>
                      <a:pt x="5300" y="1034"/>
                    </a:cubicBezTo>
                    <a:cubicBezTo>
                      <a:pt x="5484" y="601"/>
                      <a:pt x="5723" y="297"/>
                      <a:pt x="6009" y="120"/>
                    </a:cubicBezTo>
                    <a:cubicBezTo>
                      <a:pt x="6041" y="103"/>
                      <a:pt x="6051" y="61"/>
                      <a:pt x="6031" y="31"/>
                    </a:cubicBezTo>
                    <a:cubicBezTo>
                      <a:pt x="6018" y="11"/>
                      <a:pt x="5996" y="0"/>
                      <a:pt x="5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208000" y="1460249"/>
                <a:ext cx="1503414" cy="1130017"/>
              </a:xfrm>
              <a:custGeom>
                <a:rect b="b" l="l" r="r" t="t"/>
                <a:pathLst>
                  <a:path extrusionOk="0" h="8438" w="11226">
                    <a:moveTo>
                      <a:pt x="11160" y="0"/>
                    </a:moveTo>
                    <a:cubicBezTo>
                      <a:pt x="10258" y="13"/>
                      <a:pt x="9409" y="240"/>
                      <a:pt x="8700" y="662"/>
                    </a:cubicBezTo>
                    <a:cubicBezTo>
                      <a:pt x="7929" y="1122"/>
                      <a:pt x="7346" y="1807"/>
                      <a:pt x="7054" y="2587"/>
                    </a:cubicBezTo>
                    <a:cubicBezTo>
                      <a:pt x="6952" y="2863"/>
                      <a:pt x="6883" y="3148"/>
                      <a:pt x="6818" y="3427"/>
                    </a:cubicBezTo>
                    <a:cubicBezTo>
                      <a:pt x="6795" y="3525"/>
                      <a:pt x="6772" y="3621"/>
                      <a:pt x="6749" y="3719"/>
                    </a:cubicBezTo>
                    <a:cubicBezTo>
                      <a:pt x="6431" y="4984"/>
                      <a:pt x="5890" y="6030"/>
                      <a:pt x="5146" y="6824"/>
                    </a:cubicBezTo>
                    <a:cubicBezTo>
                      <a:pt x="4293" y="7733"/>
                      <a:pt x="3168" y="8270"/>
                      <a:pt x="2060" y="8306"/>
                    </a:cubicBezTo>
                    <a:cubicBezTo>
                      <a:pt x="2024" y="8307"/>
                      <a:pt x="1988" y="8308"/>
                      <a:pt x="1951" y="8308"/>
                    </a:cubicBezTo>
                    <a:cubicBezTo>
                      <a:pt x="1393" y="8308"/>
                      <a:pt x="782" y="8189"/>
                      <a:pt x="95" y="7939"/>
                    </a:cubicBezTo>
                    <a:cubicBezTo>
                      <a:pt x="89" y="7937"/>
                      <a:pt x="83" y="7936"/>
                      <a:pt x="77" y="7936"/>
                    </a:cubicBezTo>
                    <a:cubicBezTo>
                      <a:pt x="49" y="7936"/>
                      <a:pt x="21" y="7952"/>
                      <a:pt x="10" y="7978"/>
                    </a:cubicBezTo>
                    <a:cubicBezTo>
                      <a:pt x="0" y="8014"/>
                      <a:pt x="17" y="8051"/>
                      <a:pt x="50" y="8064"/>
                    </a:cubicBezTo>
                    <a:cubicBezTo>
                      <a:pt x="752" y="8316"/>
                      <a:pt x="1371" y="8438"/>
                      <a:pt x="1945" y="8438"/>
                    </a:cubicBezTo>
                    <a:cubicBezTo>
                      <a:pt x="1984" y="8438"/>
                      <a:pt x="2024" y="8438"/>
                      <a:pt x="2063" y="8434"/>
                    </a:cubicBezTo>
                    <a:cubicBezTo>
                      <a:pt x="3207" y="8402"/>
                      <a:pt x="4365" y="7848"/>
                      <a:pt x="5241" y="6913"/>
                    </a:cubicBezTo>
                    <a:cubicBezTo>
                      <a:pt x="6001" y="6103"/>
                      <a:pt x="6552" y="5040"/>
                      <a:pt x="6874" y="3748"/>
                    </a:cubicBezTo>
                    <a:cubicBezTo>
                      <a:pt x="6900" y="3653"/>
                      <a:pt x="6923" y="3555"/>
                      <a:pt x="6945" y="3456"/>
                    </a:cubicBezTo>
                    <a:cubicBezTo>
                      <a:pt x="7008" y="3181"/>
                      <a:pt x="7077" y="2899"/>
                      <a:pt x="7175" y="2634"/>
                    </a:cubicBezTo>
                    <a:cubicBezTo>
                      <a:pt x="7457" y="1879"/>
                      <a:pt x="8024" y="1217"/>
                      <a:pt x="8769" y="774"/>
                    </a:cubicBezTo>
                    <a:cubicBezTo>
                      <a:pt x="9454" y="364"/>
                      <a:pt x="10281" y="141"/>
                      <a:pt x="11160" y="131"/>
                    </a:cubicBezTo>
                    <a:cubicBezTo>
                      <a:pt x="11195" y="131"/>
                      <a:pt x="11225" y="102"/>
                      <a:pt x="11225" y="66"/>
                    </a:cubicBezTo>
                    <a:cubicBezTo>
                      <a:pt x="11225" y="30"/>
                      <a:pt x="11195" y="0"/>
                      <a:pt x="11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13"/>
            <p:cNvGrpSpPr/>
            <p:nvPr/>
          </p:nvGrpSpPr>
          <p:grpSpPr>
            <a:xfrm>
              <a:off x="59794" y="4506746"/>
              <a:ext cx="1244640" cy="635873"/>
              <a:chOff x="59794" y="4506746"/>
              <a:chExt cx="1244640" cy="635873"/>
            </a:xfrm>
          </p:grpSpPr>
          <p:sp>
            <p:nvSpPr>
              <p:cNvPr id="80" name="Google Shape;80;p13"/>
              <p:cNvSpPr/>
              <p:nvPr/>
            </p:nvSpPr>
            <p:spPr>
              <a:xfrm>
                <a:off x="1061830" y="4676914"/>
                <a:ext cx="242605" cy="461849"/>
              </a:xfrm>
              <a:custGeom>
                <a:rect b="b" l="l" r="r" t="t"/>
                <a:pathLst>
                  <a:path extrusionOk="0" h="4310" w="2264">
                    <a:moveTo>
                      <a:pt x="1162" y="0"/>
                    </a:moveTo>
                    <a:lnTo>
                      <a:pt x="1" y="4309"/>
                    </a:lnTo>
                    <a:lnTo>
                      <a:pt x="1171" y="4309"/>
                    </a:lnTo>
                    <a:lnTo>
                      <a:pt x="2264" y="171"/>
                    </a:ln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884054" y="4676914"/>
                <a:ext cx="232103" cy="461849"/>
              </a:xfrm>
              <a:custGeom>
                <a:rect b="b" l="l" r="r" t="t"/>
                <a:pathLst>
                  <a:path extrusionOk="0" h="4310" w="2166">
                    <a:moveTo>
                      <a:pt x="958" y="0"/>
                    </a:moveTo>
                    <a:lnTo>
                      <a:pt x="1" y="4309"/>
                    </a:lnTo>
                    <a:lnTo>
                      <a:pt x="1079" y="4309"/>
                    </a:lnTo>
                    <a:lnTo>
                      <a:pt x="2165" y="191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686241" y="4615405"/>
                <a:ext cx="214101" cy="523357"/>
              </a:xfrm>
              <a:custGeom>
                <a:rect b="b" l="l" r="r" t="t"/>
                <a:pathLst>
                  <a:path extrusionOk="0" h="4884" w="1998">
                    <a:moveTo>
                      <a:pt x="1086" y="1"/>
                    </a:moveTo>
                    <a:lnTo>
                      <a:pt x="1" y="4883"/>
                    </a:lnTo>
                    <a:lnTo>
                      <a:pt x="811" y="4883"/>
                    </a:lnTo>
                    <a:cubicBezTo>
                      <a:pt x="1240" y="3141"/>
                      <a:pt x="1997" y="128"/>
                      <a:pt x="1997" y="128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477497" y="4676914"/>
                <a:ext cx="222888" cy="461849"/>
              </a:xfrm>
              <a:custGeom>
                <a:rect b="b" l="l" r="r" t="t"/>
                <a:pathLst>
                  <a:path extrusionOk="0" h="4310" w="2080">
                    <a:moveTo>
                      <a:pt x="1001" y="0"/>
                    </a:moveTo>
                    <a:lnTo>
                      <a:pt x="1" y="4309"/>
                    </a:lnTo>
                    <a:lnTo>
                      <a:pt x="965" y="4309"/>
                    </a:lnTo>
                    <a:lnTo>
                      <a:pt x="2079" y="128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67681" y="4647338"/>
                <a:ext cx="201242" cy="491424"/>
              </a:xfrm>
              <a:custGeom>
                <a:rect b="b" l="l" r="r" t="t"/>
                <a:pathLst>
                  <a:path extrusionOk="0" h="4586" w="1878">
                    <a:moveTo>
                      <a:pt x="837" y="1"/>
                    </a:moveTo>
                    <a:lnTo>
                      <a:pt x="1" y="4585"/>
                    </a:lnTo>
                    <a:lnTo>
                      <a:pt x="945" y="4585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59794" y="4602010"/>
                <a:ext cx="197813" cy="536752"/>
              </a:xfrm>
              <a:custGeom>
                <a:rect b="b" l="l" r="r" t="t"/>
                <a:pathLst>
                  <a:path extrusionOk="0" h="5009" w="1846">
                    <a:moveTo>
                      <a:pt x="977" y="0"/>
                    </a:moveTo>
                    <a:lnTo>
                      <a:pt x="0" y="5008"/>
                    </a:lnTo>
                    <a:lnTo>
                      <a:pt x="889" y="5008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421989" y="4506746"/>
                <a:ext cx="137912" cy="635873"/>
              </a:xfrm>
              <a:custGeom>
                <a:rect b="b" l="l" r="r" t="t"/>
                <a:pathLst>
                  <a:path extrusionOk="0" h="5934" w="1287">
                    <a:moveTo>
                      <a:pt x="1246" y="0"/>
                    </a:moveTo>
                    <a:cubicBezTo>
                      <a:pt x="1229" y="0"/>
                      <a:pt x="1213" y="11"/>
                      <a:pt x="1211" y="31"/>
                    </a:cubicBezTo>
                    <a:lnTo>
                      <a:pt x="4" y="5887"/>
                    </a:lnTo>
                    <a:cubicBezTo>
                      <a:pt x="0" y="5910"/>
                      <a:pt x="14" y="5930"/>
                      <a:pt x="33" y="5933"/>
                    </a:cubicBezTo>
                    <a:lnTo>
                      <a:pt x="40" y="5933"/>
                    </a:lnTo>
                    <a:cubicBezTo>
                      <a:pt x="56" y="5933"/>
                      <a:pt x="73" y="5920"/>
                      <a:pt x="76" y="5903"/>
                    </a:cubicBezTo>
                    <a:lnTo>
                      <a:pt x="1283" y="43"/>
                    </a:lnTo>
                    <a:cubicBezTo>
                      <a:pt x="1286" y="24"/>
                      <a:pt x="1273" y="4"/>
                      <a:pt x="1253" y="1"/>
                    </a:cubicBezTo>
                    <a:cubicBezTo>
                      <a:pt x="1251" y="0"/>
                      <a:pt x="1248" y="0"/>
                      <a:pt x="1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02315" y="4546502"/>
                <a:ext cx="124838" cy="596117"/>
              </a:xfrm>
              <a:custGeom>
                <a:rect b="b" l="l" r="r" t="t"/>
                <a:pathLst>
                  <a:path extrusionOk="0" h="5563" w="1165">
                    <a:moveTo>
                      <a:pt x="1127" y="0"/>
                    </a:moveTo>
                    <a:cubicBezTo>
                      <a:pt x="1109" y="0"/>
                      <a:pt x="1093" y="13"/>
                      <a:pt x="1090" y="30"/>
                    </a:cubicBezTo>
                    <a:lnTo>
                      <a:pt x="4" y="5520"/>
                    </a:lnTo>
                    <a:cubicBezTo>
                      <a:pt x="1" y="5539"/>
                      <a:pt x="14" y="5559"/>
                      <a:pt x="34" y="5562"/>
                    </a:cubicBezTo>
                    <a:lnTo>
                      <a:pt x="40" y="5562"/>
                    </a:lnTo>
                    <a:cubicBezTo>
                      <a:pt x="57" y="5562"/>
                      <a:pt x="73" y="5549"/>
                      <a:pt x="76" y="5532"/>
                    </a:cubicBezTo>
                    <a:lnTo>
                      <a:pt x="1162" y="46"/>
                    </a:lnTo>
                    <a:cubicBezTo>
                      <a:pt x="1165" y="26"/>
                      <a:pt x="1152" y="7"/>
                      <a:pt x="1133" y="1"/>
                    </a:cubicBezTo>
                    <a:cubicBezTo>
                      <a:pt x="1131" y="0"/>
                      <a:pt x="1129" y="0"/>
                      <a:pt x="1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234783" y="4537179"/>
                <a:ext cx="59472" cy="186561"/>
              </a:xfrm>
              <a:custGeom>
                <a:rect b="b" l="l" r="r" t="t"/>
                <a:pathLst>
                  <a:path extrusionOk="0" h="1741" w="555">
                    <a:moveTo>
                      <a:pt x="510" y="1"/>
                    </a:moveTo>
                    <a:cubicBezTo>
                      <a:pt x="495" y="1"/>
                      <a:pt x="481" y="12"/>
                      <a:pt x="476" y="29"/>
                    </a:cubicBezTo>
                    <a:lnTo>
                      <a:pt x="7" y="1695"/>
                    </a:lnTo>
                    <a:cubicBezTo>
                      <a:pt x="0" y="1714"/>
                      <a:pt x="10" y="1734"/>
                      <a:pt x="29" y="1740"/>
                    </a:cubicBezTo>
                    <a:lnTo>
                      <a:pt x="40" y="1740"/>
                    </a:lnTo>
                    <a:cubicBezTo>
                      <a:pt x="56" y="1740"/>
                      <a:pt x="73" y="1731"/>
                      <a:pt x="76" y="1714"/>
                    </a:cubicBezTo>
                    <a:lnTo>
                      <a:pt x="548" y="48"/>
                    </a:lnTo>
                    <a:cubicBezTo>
                      <a:pt x="554" y="29"/>
                      <a:pt x="541" y="9"/>
                      <a:pt x="521" y="3"/>
                    </a:cubicBezTo>
                    <a:cubicBezTo>
                      <a:pt x="518" y="1"/>
                      <a:pt x="514" y="1"/>
                      <a:pt x="5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820081" y="4569005"/>
                <a:ext cx="143805" cy="573614"/>
              </a:xfrm>
              <a:custGeom>
                <a:rect b="b" l="l" r="r" t="t"/>
                <a:pathLst>
                  <a:path extrusionOk="0" h="5353" w="1342">
                    <a:moveTo>
                      <a:pt x="1302" y="0"/>
                    </a:moveTo>
                    <a:cubicBezTo>
                      <a:pt x="1285" y="0"/>
                      <a:pt x="1270" y="9"/>
                      <a:pt x="1267" y="27"/>
                    </a:cubicBezTo>
                    <a:lnTo>
                      <a:pt x="4" y="5306"/>
                    </a:lnTo>
                    <a:cubicBezTo>
                      <a:pt x="1" y="5325"/>
                      <a:pt x="14" y="5345"/>
                      <a:pt x="34" y="5352"/>
                    </a:cubicBezTo>
                    <a:lnTo>
                      <a:pt x="40" y="5352"/>
                    </a:lnTo>
                    <a:cubicBezTo>
                      <a:pt x="60" y="5352"/>
                      <a:pt x="73" y="5339"/>
                      <a:pt x="76" y="5322"/>
                    </a:cubicBezTo>
                    <a:lnTo>
                      <a:pt x="1339" y="46"/>
                    </a:lnTo>
                    <a:cubicBezTo>
                      <a:pt x="1342" y="27"/>
                      <a:pt x="1332" y="4"/>
                      <a:pt x="1309" y="1"/>
                    </a:cubicBezTo>
                    <a:cubicBezTo>
                      <a:pt x="1307" y="0"/>
                      <a:pt x="1304" y="0"/>
                      <a:pt x="1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13"/>
            <p:cNvSpPr/>
            <p:nvPr/>
          </p:nvSpPr>
          <p:spPr>
            <a:xfrm>
              <a:off x="6369036" y="4204085"/>
              <a:ext cx="199598" cy="302669"/>
            </a:xfrm>
            <a:custGeom>
              <a:rect b="b" l="l" r="r" t="t"/>
              <a:pathLst>
                <a:path extrusionOk="0" h="2775" w="1830">
                  <a:moveTo>
                    <a:pt x="1708" y="0"/>
                  </a:moveTo>
                  <a:cubicBezTo>
                    <a:pt x="1663" y="0"/>
                    <a:pt x="1620" y="30"/>
                    <a:pt x="1604" y="74"/>
                  </a:cubicBezTo>
                  <a:lnTo>
                    <a:pt x="984" y="1914"/>
                  </a:lnTo>
                  <a:cubicBezTo>
                    <a:pt x="925" y="1845"/>
                    <a:pt x="846" y="1790"/>
                    <a:pt x="754" y="1760"/>
                  </a:cubicBezTo>
                  <a:cubicBezTo>
                    <a:pt x="699" y="1741"/>
                    <a:pt x="642" y="1733"/>
                    <a:pt x="587" y="1733"/>
                  </a:cubicBezTo>
                  <a:cubicBezTo>
                    <a:pt x="371" y="1733"/>
                    <a:pt x="169" y="1869"/>
                    <a:pt x="95" y="2088"/>
                  </a:cubicBezTo>
                  <a:cubicBezTo>
                    <a:pt x="0" y="2361"/>
                    <a:pt x="148" y="2656"/>
                    <a:pt x="420" y="2747"/>
                  </a:cubicBezTo>
                  <a:cubicBezTo>
                    <a:pt x="475" y="2766"/>
                    <a:pt x="531" y="2774"/>
                    <a:pt x="587" y="2774"/>
                  </a:cubicBezTo>
                  <a:cubicBezTo>
                    <a:pt x="806" y="2774"/>
                    <a:pt x="1009" y="2636"/>
                    <a:pt x="1082" y="2420"/>
                  </a:cubicBezTo>
                  <a:cubicBezTo>
                    <a:pt x="1102" y="2357"/>
                    <a:pt x="1112" y="2291"/>
                    <a:pt x="1108" y="2229"/>
                  </a:cubicBezTo>
                  <a:lnTo>
                    <a:pt x="1810" y="144"/>
                  </a:lnTo>
                  <a:cubicBezTo>
                    <a:pt x="1830" y="88"/>
                    <a:pt x="1797" y="26"/>
                    <a:pt x="1742" y="6"/>
                  </a:cubicBezTo>
                  <a:cubicBezTo>
                    <a:pt x="1731" y="2"/>
                    <a:pt x="1719" y="0"/>
                    <a:pt x="1708" y="0"/>
                  </a:cubicBezTo>
                  <a:close/>
                </a:path>
              </a:pathLst>
            </a:custGeom>
            <a:solidFill>
              <a:srgbClr val="EFE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13"/>
            <p:cNvGrpSpPr/>
            <p:nvPr/>
          </p:nvGrpSpPr>
          <p:grpSpPr>
            <a:xfrm>
              <a:off x="8299450" y="1058852"/>
              <a:ext cx="737257" cy="1531411"/>
              <a:chOff x="6201425" y="730625"/>
              <a:chExt cx="145775" cy="302800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6238575" y="730625"/>
                <a:ext cx="103325" cy="299425"/>
              </a:xfrm>
              <a:custGeom>
                <a:rect b="b" l="l" r="r" t="t"/>
                <a:pathLst>
                  <a:path extrusionOk="0" h="11977" w="4133">
                    <a:moveTo>
                      <a:pt x="2935" y="1"/>
                    </a:moveTo>
                    <a:lnTo>
                      <a:pt x="1" y="11977"/>
                    </a:lnTo>
                    <a:lnTo>
                      <a:pt x="1689" y="11948"/>
                    </a:lnTo>
                    <a:lnTo>
                      <a:pt x="4132" y="293"/>
                    </a:lnTo>
                    <a:lnTo>
                      <a:pt x="2935" y="1"/>
                    </a:ln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6248725" y="938275"/>
                <a:ext cx="61275" cy="13500"/>
              </a:xfrm>
              <a:custGeom>
                <a:rect b="b" l="l" r="r" t="t"/>
                <a:pathLst>
                  <a:path extrusionOk="0" h="540" w="2451">
                    <a:moveTo>
                      <a:pt x="137" y="0"/>
                    </a:moveTo>
                    <a:cubicBezTo>
                      <a:pt x="72" y="0"/>
                      <a:pt x="16" y="50"/>
                      <a:pt x="8" y="113"/>
                    </a:cubicBezTo>
                    <a:cubicBezTo>
                      <a:pt x="1" y="185"/>
                      <a:pt x="50" y="250"/>
                      <a:pt x="122" y="261"/>
                    </a:cubicBezTo>
                    <a:lnTo>
                      <a:pt x="2296" y="539"/>
                    </a:lnTo>
                    <a:lnTo>
                      <a:pt x="2313" y="539"/>
                    </a:lnTo>
                    <a:cubicBezTo>
                      <a:pt x="2378" y="539"/>
                      <a:pt x="2434" y="494"/>
                      <a:pt x="2440" y="427"/>
                    </a:cubicBezTo>
                    <a:cubicBezTo>
                      <a:pt x="2451" y="356"/>
                      <a:pt x="2401" y="290"/>
                      <a:pt x="2329" y="283"/>
                    </a:cubicBezTo>
                    <a:lnTo>
                      <a:pt x="155" y="2"/>
                    </a:lnTo>
                    <a:cubicBezTo>
                      <a:pt x="149" y="1"/>
                      <a:pt x="143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6251275" y="903125"/>
                <a:ext cx="65700" cy="20850"/>
              </a:xfrm>
              <a:custGeom>
                <a:rect b="b" l="l" r="r" t="t"/>
                <a:pathLst>
                  <a:path extrusionOk="0" h="834" w="2628">
                    <a:moveTo>
                      <a:pt x="145" y="0"/>
                    </a:moveTo>
                    <a:cubicBezTo>
                      <a:pt x="87" y="0"/>
                      <a:pt x="33" y="40"/>
                      <a:pt x="17" y="99"/>
                    </a:cubicBezTo>
                    <a:cubicBezTo>
                      <a:pt x="0" y="168"/>
                      <a:pt x="43" y="237"/>
                      <a:pt x="112" y="256"/>
                    </a:cubicBezTo>
                    <a:lnTo>
                      <a:pt x="2453" y="827"/>
                    </a:lnTo>
                    <a:cubicBezTo>
                      <a:pt x="2463" y="830"/>
                      <a:pt x="2473" y="833"/>
                      <a:pt x="2483" y="833"/>
                    </a:cubicBezTo>
                    <a:cubicBezTo>
                      <a:pt x="2542" y="833"/>
                      <a:pt x="2594" y="794"/>
                      <a:pt x="2611" y="735"/>
                    </a:cubicBezTo>
                    <a:cubicBezTo>
                      <a:pt x="2627" y="663"/>
                      <a:pt x="2585" y="594"/>
                      <a:pt x="2515" y="577"/>
                    </a:cubicBezTo>
                    <a:lnTo>
                      <a:pt x="174" y="4"/>
                    </a:lnTo>
                    <a:cubicBezTo>
                      <a:pt x="164" y="1"/>
                      <a:pt x="15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6260525" y="876725"/>
                <a:ext cx="57350" cy="19375"/>
              </a:xfrm>
              <a:custGeom>
                <a:rect b="b" l="l" r="r" t="t"/>
                <a:pathLst>
                  <a:path extrusionOk="0" h="775" w="2294">
                    <a:moveTo>
                      <a:pt x="63" y="0"/>
                    </a:moveTo>
                    <a:lnTo>
                      <a:pt x="1" y="253"/>
                    </a:lnTo>
                    <a:cubicBezTo>
                      <a:pt x="1" y="253"/>
                      <a:pt x="2064" y="758"/>
                      <a:pt x="2119" y="772"/>
                    </a:cubicBezTo>
                    <a:cubicBezTo>
                      <a:pt x="2129" y="775"/>
                      <a:pt x="2139" y="775"/>
                      <a:pt x="2148" y="775"/>
                    </a:cubicBezTo>
                    <a:cubicBezTo>
                      <a:pt x="2208" y="775"/>
                      <a:pt x="2260" y="735"/>
                      <a:pt x="2277" y="676"/>
                    </a:cubicBezTo>
                    <a:cubicBezTo>
                      <a:pt x="2293" y="607"/>
                      <a:pt x="2251" y="539"/>
                      <a:pt x="2182" y="519"/>
                    </a:cubicBezTo>
                    <a:cubicBezTo>
                      <a:pt x="2126" y="506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6260225" y="848475"/>
                <a:ext cx="63475" cy="23950"/>
              </a:xfrm>
              <a:custGeom>
                <a:rect b="b" l="l" r="r" t="t"/>
                <a:pathLst>
                  <a:path extrusionOk="0" h="958" w="2539">
                    <a:moveTo>
                      <a:pt x="146" y="0"/>
                    </a:moveTo>
                    <a:cubicBezTo>
                      <a:pt x="90" y="0"/>
                      <a:pt x="39" y="35"/>
                      <a:pt x="20" y="92"/>
                    </a:cubicBezTo>
                    <a:cubicBezTo>
                      <a:pt x="0" y="160"/>
                      <a:pt x="40" y="232"/>
                      <a:pt x="105" y="252"/>
                    </a:cubicBezTo>
                    <a:cubicBezTo>
                      <a:pt x="472" y="367"/>
                      <a:pt x="2305" y="941"/>
                      <a:pt x="2364" y="953"/>
                    </a:cubicBezTo>
                    <a:cubicBezTo>
                      <a:pt x="2374" y="957"/>
                      <a:pt x="2384" y="957"/>
                      <a:pt x="2393" y="957"/>
                    </a:cubicBezTo>
                    <a:cubicBezTo>
                      <a:pt x="2452" y="957"/>
                      <a:pt x="2505" y="921"/>
                      <a:pt x="2519" y="862"/>
                    </a:cubicBezTo>
                    <a:cubicBezTo>
                      <a:pt x="2538" y="793"/>
                      <a:pt x="2495" y="721"/>
                      <a:pt x="2427" y="705"/>
                    </a:cubicBezTo>
                    <a:cubicBezTo>
                      <a:pt x="2364" y="688"/>
                      <a:pt x="1052" y="278"/>
                      <a:pt x="184" y="6"/>
                    </a:cubicBezTo>
                    <a:cubicBezTo>
                      <a:pt x="171" y="2"/>
                      <a:pt x="158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6264400" y="832450"/>
                <a:ext cx="66075" cy="12175"/>
              </a:xfrm>
              <a:custGeom>
                <a:rect b="b" l="l" r="r" t="t"/>
                <a:pathLst>
                  <a:path extrusionOk="0" h="487" w="2643">
                    <a:moveTo>
                      <a:pt x="136" y="0"/>
                    </a:moveTo>
                    <a:cubicBezTo>
                      <a:pt x="66" y="0"/>
                      <a:pt x="13" y="51"/>
                      <a:pt x="6" y="119"/>
                    </a:cubicBezTo>
                    <a:cubicBezTo>
                      <a:pt x="0" y="191"/>
                      <a:pt x="53" y="253"/>
                      <a:pt x="121" y="260"/>
                    </a:cubicBezTo>
                    <a:cubicBezTo>
                      <a:pt x="1014" y="339"/>
                      <a:pt x="2371" y="463"/>
                      <a:pt x="2473" y="483"/>
                    </a:cubicBezTo>
                    <a:cubicBezTo>
                      <a:pt x="2479" y="486"/>
                      <a:pt x="2489" y="486"/>
                      <a:pt x="2499" y="486"/>
                    </a:cubicBezTo>
                    <a:cubicBezTo>
                      <a:pt x="2558" y="486"/>
                      <a:pt x="2611" y="447"/>
                      <a:pt x="2627" y="388"/>
                    </a:cubicBezTo>
                    <a:cubicBezTo>
                      <a:pt x="2643" y="319"/>
                      <a:pt x="2600" y="250"/>
                      <a:pt x="2532" y="230"/>
                    </a:cubicBezTo>
                    <a:cubicBezTo>
                      <a:pt x="2446" y="211"/>
                      <a:pt x="837" y="64"/>
                      <a:pt x="148" y="1"/>
                    </a:cubicBezTo>
                    <a:cubicBezTo>
                      <a:pt x="144" y="0"/>
                      <a:pt x="140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6275700" y="803525"/>
                <a:ext cx="60125" cy="19450"/>
              </a:xfrm>
              <a:custGeom>
                <a:rect b="b" l="l" r="r" t="t"/>
                <a:pathLst>
                  <a:path extrusionOk="0" h="778" w="2405">
                    <a:moveTo>
                      <a:pt x="144" y="0"/>
                    </a:moveTo>
                    <a:cubicBezTo>
                      <a:pt x="86" y="0"/>
                      <a:pt x="31" y="40"/>
                      <a:pt x="17" y="99"/>
                    </a:cubicBezTo>
                    <a:cubicBezTo>
                      <a:pt x="1" y="168"/>
                      <a:pt x="43" y="240"/>
                      <a:pt x="112" y="257"/>
                    </a:cubicBezTo>
                    <a:lnTo>
                      <a:pt x="2230" y="774"/>
                    </a:lnTo>
                    <a:cubicBezTo>
                      <a:pt x="2240" y="778"/>
                      <a:pt x="2250" y="778"/>
                      <a:pt x="2260" y="778"/>
                    </a:cubicBezTo>
                    <a:cubicBezTo>
                      <a:pt x="2319" y="778"/>
                      <a:pt x="2372" y="738"/>
                      <a:pt x="2384" y="679"/>
                    </a:cubicBezTo>
                    <a:cubicBezTo>
                      <a:pt x="2404" y="611"/>
                      <a:pt x="2362" y="541"/>
                      <a:pt x="2289" y="525"/>
                    </a:cubicBezTo>
                    <a:lnTo>
                      <a:pt x="174" y="4"/>
                    </a:lnTo>
                    <a:cubicBezTo>
                      <a:pt x="164" y="1"/>
                      <a:pt x="154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6277425" y="778675"/>
                <a:ext cx="64300" cy="20525"/>
              </a:xfrm>
              <a:custGeom>
                <a:rect b="b" l="l" r="r" t="t"/>
                <a:pathLst>
                  <a:path extrusionOk="0" h="821" w="2572">
                    <a:moveTo>
                      <a:pt x="138" y="1"/>
                    </a:moveTo>
                    <a:cubicBezTo>
                      <a:pt x="78" y="1"/>
                      <a:pt x="25" y="44"/>
                      <a:pt x="13" y="105"/>
                    </a:cubicBezTo>
                    <a:cubicBezTo>
                      <a:pt x="1" y="175"/>
                      <a:pt x="43" y="243"/>
                      <a:pt x="115" y="257"/>
                    </a:cubicBezTo>
                    <a:cubicBezTo>
                      <a:pt x="1118" y="464"/>
                      <a:pt x="2227" y="722"/>
                      <a:pt x="2352" y="798"/>
                    </a:cubicBezTo>
                    <a:cubicBezTo>
                      <a:pt x="2371" y="811"/>
                      <a:pt x="2397" y="821"/>
                      <a:pt x="2424" y="821"/>
                    </a:cubicBezTo>
                    <a:cubicBezTo>
                      <a:pt x="2466" y="821"/>
                      <a:pt x="2506" y="801"/>
                      <a:pt x="2529" y="765"/>
                    </a:cubicBezTo>
                    <a:cubicBezTo>
                      <a:pt x="2571" y="706"/>
                      <a:pt x="2559" y="627"/>
                      <a:pt x="2500" y="585"/>
                    </a:cubicBezTo>
                    <a:cubicBezTo>
                      <a:pt x="2315" y="453"/>
                      <a:pt x="666" y="105"/>
                      <a:pt x="168" y="4"/>
                    </a:cubicBezTo>
                    <a:cubicBezTo>
                      <a:pt x="158" y="2"/>
                      <a:pt x="148" y="1"/>
                      <a:pt x="1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6287100" y="756875"/>
                <a:ext cx="60100" cy="19450"/>
              </a:xfrm>
              <a:custGeom>
                <a:rect b="b" l="l" r="r" t="t"/>
                <a:pathLst>
                  <a:path extrusionOk="0" h="778" w="2404">
                    <a:moveTo>
                      <a:pt x="144" y="0"/>
                    </a:moveTo>
                    <a:cubicBezTo>
                      <a:pt x="87" y="0"/>
                      <a:pt x="34" y="40"/>
                      <a:pt x="20" y="99"/>
                    </a:cubicBezTo>
                    <a:cubicBezTo>
                      <a:pt x="0" y="168"/>
                      <a:pt x="43" y="240"/>
                      <a:pt x="115" y="257"/>
                    </a:cubicBezTo>
                    <a:lnTo>
                      <a:pt x="2231" y="774"/>
                    </a:lnTo>
                    <a:cubicBezTo>
                      <a:pt x="2240" y="778"/>
                      <a:pt x="2250" y="778"/>
                      <a:pt x="2260" y="778"/>
                    </a:cubicBezTo>
                    <a:cubicBezTo>
                      <a:pt x="2319" y="778"/>
                      <a:pt x="2371" y="738"/>
                      <a:pt x="2388" y="679"/>
                    </a:cubicBezTo>
                    <a:cubicBezTo>
                      <a:pt x="2404" y="611"/>
                      <a:pt x="2361" y="541"/>
                      <a:pt x="2293" y="522"/>
                    </a:cubicBezTo>
                    <a:lnTo>
                      <a:pt x="174" y="4"/>
                    </a:lnTo>
                    <a:cubicBezTo>
                      <a:pt x="164" y="2"/>
                      <a:pt x="154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6208225" y="1011175"/>
                <a:ext cx="44650" cy="8225"/>
              </a:xfrm>
              <a:custGeom>
                <a:rect b="b" l="l" r="r" t="t"/>
                <a:pathLst>
                  <a:path extrusionOk="0" h="329" w="1786">
                    <a:moveTo>
                      <a:pt x="1686" y="1"/>
                    </a:moveTo>
                    <a:cubicBezTo>
                      <a:pt x="1684" y="1"/>
                      <a:pt x="1682" y="1"/>
                      <a:pt x="1680" y="1"/>
                    </a:cubicBezTo>
                    <a:lnTo>
                      <a:pt x="89" y="142"/>
                    </a:lnTo>
                    <a:cubicBezTo>
                      <a:pt x="40" y="148"/>
                      <a:pt x="1" y="190"/>
                      <a:pt x="7" y="243"/>
                    </a:cubicBezTo>
                    <a:cubicBezTo>
                      <a:pt x="10" y="293"/>
                      <a:pt x="50" y="328"/>
                      <a:pt x="99" y="328"/>
                    </a:cubicBezTo>
                    <a:lnTo>
                      <a:pt x="106" y="328"/>
                    </a:lnTo>
                    <a:lnTo>
                      <a:pt x="1696" y="187"/>
                    </a:lnTo>
                    <a:cubicBezTo>
                      <a:pt x="1749" y="181"/>
                      <a:pt x="1785" y="138"/>
                      <a:pt x="1781" y="86"/>
                    </a:cubicBezTo>
                    <a:cubicBezTo>
                      <a:pt x="1778" y="35"/>
                      <a:pt x="1736" y="1"/>
                      <a:pt x="1686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6275125" y="1008000"/>
                <a:ext cx="36850" cy="22300"/>
              </a:xfrm>
              <a:custGeom>
                <a:rect b="b" l="l" r="r" t="t"/>
                <a:pathLst>
                  <a:path extrusionOk="0" h="892" w="1474">
                    <a:moveTo>
                      <a:pt x="105" y="0"/>
                    </a:moveTo>
                    <a:cubicBezTo>
                      <a:pt x="73" y="0"/>
                      <a:pt x="42" y="18"/>
                      <a:pt x="27" y="49"/>
                    </a:cubicBezTo>
                    <a:cubicBezTo>
                      <a:pt x="1" y="95"/>
                      <a:pt x="17" y="151"/>
                      <a:pt x="63" y="173"/>
                    </a:cubicBezTo>
                    <a:lnTo>
                      <a:pt x="1322" y="879"/>
                    </a:lnTo>
                    <a:cubicBezTo>
                      <a:pt x="1335" y="885"/>
                      <a:pt x="1352" y="892"/>
                      <a:pt x="1365" y="892"/>
                    </a:cubicBezTo>
                    <a:cubicBezTo>
                      <a:pt x="1398" y="892"/>
                      <a:pt x="1431" y="872"/>
                      <a:pt x="1446" y="842"/>
                    </a:cubicBezTo>
                    <a:cubicBezTo>
                      <a:pt x="1473" y="800"/>
                      <a:pt x="1457" y="741"/>
                      <a:pt x="1411" y="718"/>
                    </a:cubicBezTo>
                    <a:lnTo>
                      <a:pt x="152" y="13"/>
                    </a:lnTo>
                    <a:cubicBezTo>
                      <a:pt x="137" y="4"/>
                      <a:pt x="121" y="0"/>
                      <a:pt x="105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6280625" y="985575"/>
                <a:ext cx="31175" cy="9225"/>
              </a:xfrm>
              <a:custGeom>
                <a:rect b="b" l="l" r="r" t="t"/>
                <a:pathLst>
                  <a:path extrusionOk="0" h="369" w="1247">
                    <a:moveTo>
                      <a:pt x="105" y="0"/>
                    </a:moveTo>
                    <a:cubicBezTo>
                      <a:pt x="70" y="0"/>
                      <a:pt x="38" y="20"/>
                      <a:pt x="23" y="54"/>
                    </a:cubicBezTo>
                    <a:cubicBezTo>
                      <a:pt x="0" y="100"/>
                      <a:pt x="20" y="156"/>
                      <a:pt x="66" y="179"/>
                    </a:cubicBezTo>
                    <a:cubicBezTo>
                      <a:pt x="122" y="205"/>
                      <a:pt x="679" y="294"/>
                      <a:pt x="1135" y="365"/>
                    </a:cubicBezTo>
                    <a:cubicBezTo>
                      <a:pt x="1138" y="368"/>
                      <a:pt x="1145" y="368"/>
                      <a:pt x="1148" y="368"/>
                    </a:cubicBezTo>
                    <a:cubicBezTo>
                      <a:pt x="1194" y="368"/>
                      <a:pt x="1234" y="336"/>
                      <a:pt x="1240" y="290"/>
                    </a:cubicBezTo>
                    <a:cubicBezTo>
                      <a:pt x="1246" y="238"/>
                      <a:pt x="1214" y="191"/>
                      <a:pt x="1164" y="185"/>
                    </a:cubicBezTo>
                    <a:cubicBezTo>
                      <a:pt x="712" y="113"/>
                      <a:pt x="203" y="28"/>
                      <a:pt x="141" y="8"/>
                    </a:cubicBezTo>
                    <a:cubicBezTo>
                      <a:pt x="129" y="3"/>
                      <a:pt x="117" y="0"/>
                      <a:pt x="105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6276600" y="962975"/>
                <a:ext cx="48875" cy="8050"/>
              </a:xfrm>
              <a:custGeom>
                <a:rect b="b" l="l" r="r" t="t"/>
                <a:pathLst>
                  <a:path extrusionOk="0" h="322" w="1955">
                    <a:moveTo>
                      <a:pt x="1860" y="0"/>
                    </a:moveTo>
                    <a:cubicBezTo>
                      <a:pt x="1858" y="0"/>
                      <a:pt x="1856" y="0"/>
                      <a:pt x="1853" y="1"/>
                    </a:cubicBezTo>
                    <a:lnTo>
                      <a:pt x="89" y="135"/>
                    </a:lnTo>
                    <a:cubicBezTo>
                      <a:pt x="40" y="138"/>
                      <a:pt x="1" y="184"/>
                      <a:pt x="7" y="234"/>
                    </a:cubicBezTo>
                    <a:cubicBezTo>
                      <a:pt x="10" y="282"/>
                      <a:pt x="50" y="322"/>
                      <a:pt x="99" y="322"/>
                    </a:cubicBezTo>
                    <a:cubicBezTo>
                      <a:pt x="99" y="322"/>
                      <a:pt x="102" y="319"/>
                      <a:pt x="105" y="319"/>
                    </a:cubicBezTo>
                    <a:lnTo>
                      <a:pt x="1867" y="184"/>
                    </a:lnTo>
                    <a:cubicBezTo>
                      <a:pt x="1919" y="181"/>
                      <a:pt x="1955" y="135"/>
                      <a:pt x="1952" y="86"/>
                    </a:cubicBezTo>
                    <a:cubicBezTo>
                      <a:pt x="1949" y="35"/>
                      <a:pt x="1910" y="0"/>
                      <a:pt x="1860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6220125" y="992900"/>
                <a:ext cx="34300" cy="6325"/>
              </a:xfrm>
              <a:custGeom>
                <a:rect b="b" l="l" r="r" t="t"/>
                <a:pathLst>
                  <a:path extrusionOk="0" h="253" w="1372">
                    <a:moveTo>
                      <a:pt x="102" y="1"/>
                    </a:moveTo>
                    <a:cubicBezTo>
                      <a:pt x="53" y="1"/>
                      <a:pt x="7" y="36"/>
                      <a:pt x="3" y="89"/>
                    </a:cubicBezTo>
                    <a:cubicBezTo>
                      <a:pt x="0" y="141"/>
                      <a:pt x="40" y="184"/>
                      <a:pt x="92" y="187"/>
                    </a:cubicBezTo>
                    <a:lnTo>
                      <a:pt x="1273" y="252"/>
                    </a:lnTo>
                    <a:lnTo>
                      <a:pt x="1276" y="252"/>
                    </a:lnTo>
                    <a:cubicBezTo>
                      <a:pt x="1325" y="252"/>
                      <a:pt x="1368" y="217"/>
                      <a:pt x="1371" y="167"/>
                    </a:cubicBezTo>
                    <a:cubicBezTo>
                      <a:pt x="1371" y="115"/>
                      <a:pt x="1335" y="72"/>
                      <a:pt x="1282" y="69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6218725" y="952225"/>
                <a:ext cx="40125" cy="25200"/>
              </a:xfrm>
              <a:custGeom>
                <a:rect b="b" l="l" r="r" t="t"/>
                <a:pathLst>
                  <a:path extrusionOk="0" h="1008" w="1605">
                    <a:moveTo>
                      <a:pt x="105" y="1"/>
                    </a:moveTo>
                    <a:cubicBezTo>
                      <a:pt x="74" y="1"/>
                      <a:pt x="44" y="17"/>
                      <a:pt x="27" y="47"/>
                    </a:cubicBezTo>
                    <a:cubicBezTo>
                      <a:pt x="0" y="89"/>
                      <a:pt x="17" y="145"/>
                      <a:pt x="59" y="172"/>
                    </a:cubicBezTo>
                    <a:lnTo>
                      <a:pt x="1450" y="994"/>
                    </a:lnTo>
                    <a:cubicBezTo>
                      <a:pt x="1467" y="1004"/>
                      <a:pt x="1483" y="1007"/>
                      <a:pt x="1499" y="1007"/>
                    </a:cubicBezTo>
                    <a:cubicBezTo>
                      <a:pt x="1529" y="1007"/>
                      <a:pt x="1562" y="991"/>
                      <a:pt x="1578" y="962"/>
                    </a:cubicBezTo>
                    <a:cubicBezTo>
                      <a:pt x="1604" y="919"/>
                      <a:pt x="1588" y="860"/>
                      <a:pt x="1545" y="834"/>
                    </a:cubicBezTo>
                    <a:lnTo>
                      <a:pt x="155" y="14"/>
                    </a:lnTo>
                    <a:cubicBezTo>
                      <a:pt x="139" y="5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6201425" y="1011950"/>
                <a:ext cx="14550" cy="9925"/>
              </a:xfrm>
              <a:custGeom>
                <a:rect b="b" l="l" r="r" t="t"/>
                <a:pathLst>
                  <a:path extrusionOk="0" h="397" w="582">
                    <a:moveTo>
                      <a:pt x="297" y="0"/>
                    </a:moveTo>
                    <a:cubicBezTo>
                      <a:pt x="107" y="0"/>
                      <a:pt x="0" y="241"/>
                      <a:pt x="178" y="356"/>
                    </a:cubicBezTo>
                    <a:cubicBezTo>
                      <a:pt x="219" y="380"/>
                      <a:pt x="268" y="396"/>
                      <a:pt x="319" y="396"/>
                    </a:cubicBezTo>
                    <a:cubicBezTo>
                      <a:pt x="324" y="396"/>
                      <a:pt x="330" y="396"/>
                      <a:pt x="335" y="395"/>
                    </a:cubicBezTo>
                    <a:cubicBezTo>
                      <a:pt x="463" y="392"/>
                      <a:pt x="581" y="314"/>
                      <a:pt x="526" y="159"/>
                    </a:cubicBezTo>
                    <a:cubicBezTo>
                      <a:pt x="493" y="78"/>
                      <a:pt x="414" y="12"/>
                      <a:pt x="326" y="2"/>
                    </a:cubicBezTo>
                    <a:cubicBezTo>
                      <a:pt x="316" y="1"/>
                      <a:pt x="306" y="0"/>
                      <a:pt x="297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6302450" y="987700"/>
                <a:ext cx="14675" cy="9975"/>
              </a:xfrm>
              <a:custGeom>
                <a:rect b="b" l="l" r="r" t="t"/>
                <a:pathLst>
                  <a:path extrusionOk="0" h="399" w="587">
                    <a:moveTo>
                      <a:pt x="305" y="0"/>
                    </a:moveTo>
                    <a:cubicBezTo>
                      <a:pt x="111" y="0"/>
                      <a:pt x="1" y="240"/>
                      <a:pt x="180" y="356"/>
                    </a:cubicBezTo>
                    <a:cubicBezTo>
                      <a:pt x="226" y="386"/>
                      <a:pt x="285" y="398"/>
                      <a:pt x="341" y="398"/>
                    </a:cubicBezTo>
                    <a:cubicBezTo>
                      <a:pt x="468" y="395"/>
                      <a:pt x="586" y="313"/>
                      <a:pt x="527" y="162"/>
                    </a:cubicBezTo>
                    <a:cubicBezTo>
                      <a:pt x="498" y="77"/>
                      <a:pt x="420" y="15"/>
                      <a:pt x="331" y="2"/>
                    </a:cubicBezTo>
                    <a:cubicBezTo>
                      <a:pt x="322" y="1"/>
                      <a:pt x="313" y="0"/>
                      <a:pt x="305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6212725" y="989800"/>
                <a:ext cx="14650" cy="9925"/>
              </a:xfrm>
              <a:custGeom>
                <a:rect b="b" l="l" r="r" t="t"/>
                <a:pathLst>
                  <a:path extrusionOk="0" h="397" w="586">
                    <a:moveTo>
                      <a:pt x="297" y="1"/>
                    </a:moveTo>
                    <a:cubicBezTo>
                      <a:pt x="108" y="1"/>
                      <a:pt x="1" y="241"/>
                      <a:pt x="178" y="354"/>
                    </a:cubicBezTo>
                    <a:cubicBezTo>
                      <a:pt x="224" y="384"/>
                      <a:pt x="280" y="396"/>
                      <a:pt x="336" y="396"/>
                    </a:cubicBezTo>
                    <a:cubicBezTo>
                      <a:pt x="467" y="393"/>
                      <a:pt x="585" y="311"/>
                      <a:pt x="526" y="160"/>
                    </a:cubicBezTo>
                    <a:cubicBezTo>
                      <a:pt x="493" y="78"/>
                      <a:pt x="414" y="13"/>
                      <a:pt x="326" y="3"/>
                    </a:cubicBezTo>
                    <a:cubicBezTo>
                      <a:pt x="316" y="1"/>
                      <a:pt x="307" y="1"/>
                      <a:pt x="297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6212225" y="949250"/>
                <a:ext cx="14650" cy="9900"/>
              </a:xfrm>
              <a:custGeom>
                <a:rect b="b" l="l" r="r" t="t"/>
                <a:pathLst>
                  <a:path extrusionOk="0" h="396" w="586">
                    <a:moveTo>
                      <a:pt x="300" y="0"/>
                    </a:moveTo>
                    <a:cubicBezTo>
                      <a:pt x="108" y="0"/>
                      <a:pt x="1" y="240"/>
                      <a:pt x="179" y="353"/>
                    </a:cubicBezTo>
                    <a:cubicBezTo>
                      <a:pt x="224" y="382"/>
                      <a:pt x="283" y="395"/>
                      <a:pt x="339" y="395"/>
                    </a:cubicBezTo>
                    <a:cubicBezTo>
                      <a:pt x="467" y="392"/>
                      <a:pt x="585" y="313"/>
                      <a:pt x="526" y="159"/>
                    </a:cubicBezTo>
                    <a:cubicBezTo>
                      <a:pt x="493" y="77"/>
                      <a:pt x="415" y="11"/>
                      <a:pt x="330" y="2"/>
                    </a:cubicBezTo>
                    <a:cubicBezTo>
                      <a:pt x="320" y="1"/>
                      <a:pt x="310" y="0"/>
                      <a:pt x="300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6316900" y="959400"/>
                <a:ext cx="14575" cy="9925"/>
              </a:xfrm>
              <a:custGeom>
                <a:rect b="b" l="l" r="r" t="t"/>
                <a:pathLst>
                  <a:path extrusionOk="0" h="397" w="583">
                    <a:moveTo>
                      <a:pt x="297" y="1"/>
                    </a:moveTo>
                    <a:cubicBezTo>
                      <a:pt x="108" y="1"/>
                      <a:pt x="1" y="241"/>
                      <a:pt x="179" y="357"/>
                    </a:cubicBezTo>
                    <a:cubicBezTo>
                      <a:pt x="221" y="381"/>
                      <a:pt x="272" y="397"/>
                      <a:pt x="323" y="397"/>
                    </a:cubicBezTo>
                    <a:cubicBezTo>
                      <a:pt x="327" y="397"/>
                      <a:pt x="332" y="396"/>
                      <a:pt x="337" y="396"/>
                    </a:cubicBezTo>
                    <a:cubicBezTo>
                      <a:pt x="464" y="392"/>
                      <a:pt x="582" y="314"/>
                      <a:pt x="527" y="160"/>
                    </a:cubicBezTo>
                    <a:cubicBezTo>
                      <a:pt x="494" y="77"/>
                      <a:pt x="415" y="12"/>
                      <a:pt x="326" y="3"/>
                    </a:cubicBezTo>
                    <a:cubicBezTo>
                      <a:pt x="316" y="1"/>
                      <a:pt x="306" y="1"/>
                      <a:pt x="297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276250" y="924725"/>
                <a:ext cx="14575" cy="9925"/>
              </a:xfrm>
              <a:custGeom>
                <a:rect b="b" l="l" r="r" t="t"/>
                <a:pathLst>
                  <a:path extrusionOk="0" h="397" w="583">
                    <a:moveTo>
                      <a:pt x="298" y="0"/>
                    </a:moveTo>
                    <a:cubicBezTo>
                      <a:pt x="108" y="0"/>
                      <a:pt x="1" y="241"/>
                      <a:pt x="178" y="356"/>
                    </a:cubicBezTo>
                    <a:cubicBezTo>
                      <a:pt x="221" y="380"/>
                      <a:pt x="271" y="396"/>
                      <a:pt x="322" y="396"/>
                    </a:cubicBezTo>
                    <a:cubicBezTo>
                      <a:pt x="327" y="396"/>
                      <a:pt x="331" y="396"/>
                      <a:pt x="336" y="396"/>
                    </a:cubicBezTo>
                    <a:cubicBezTo>
                      <a:pt x="464" y="396"/>
                      <a:pt x="582" y="314"/>
                      <a:pt x="526" y="163"/>
                    </a:cubicBezTo>
                    <a:cubicBezTo>
                      <a:pt x="493" y="78"/>
                      <a:pt x="415" y="12"/>
                      <a:pt x="326" y="2"/>
                    </a:cubicBezTo>
                    <a:cubicBezTo>
                      <a:pt x="317" y="1"/>
                      <a:pt x="307" y="0"/>
                      <a:pt x="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309300" y="773300"/>
                <a:ext cx="14625" cy="9900"/>
              </a:xfrm>
              <a:custGeom>
                <a:rect b="b" l="l" r="r" t="t"/>
                <a:pathLst>
                  <a:path extrusionOk="0" h="396" w="585">
                    <a:moveTo>
                      <a:pt x="300" y="1"/>
                    </a:moveTo>
                    <a:cubicBezTo>
                      <a:pt x="107" y="1"/>
                      <a:pt x="0" y="241"/>
                      <a:pt x="178" y="353"/>
                    </a:cubicBezTo>
                    <a:cubicBezTo>
                      <a:pt x="224" y="383"/>
                      <a:pt x="283" y="396"/>
                      <a:pt x="339" y="396"/>
                    </a:cubicBezTo>
                    <a:cubicBezTo>
                      <a:pt x="467" y="393"/>
                      <a:pt x="585" y="311"/>
                      <a:pt x="526" y="160"/>
                    </a:cubicBezTo>
                    <a:cubicBezTo>
                      <a:pt x="493" y="78"/>
                      <a:pt x="418" y="13"/>
                      <a:pt x="329" y="2"/>
                    </a:cubicBezTo>
                    <a:cubicBezTo>
                      <a:pt x="319" y="1"/>
                      <a:pt x="309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6291250" y="846925"/>
                <a:ext cx="14650" cy="9900"/>
              </a:xfrm>
              <a:custGeom>
                <a:rect b="b" l="l" r="r" t="t"/>
                <a:pathLst>
                  <a:path extrusionOk="0" h="396" w="586">
                    <a:moveTo>
                      <a:pt x="300" y="1"/>
                    </a:moveTo>
                    <a:cubicBezTo>
                      <a:pt x="108" y="1"/>
                      <a:pt x="0" y="241"/>
                      <a:pt x="179" y="353"/>
                    </a:cubicBezTo>
                    <a:cubicBezTo>
                      <a:pt x="225" y="383"/>
                      <a:pt x="284" y="396"/>
                      <a:pt x="339" y="396"/>
                    </a:cubicBezTo>
                    <a:cubicBezTo>
                      <a:pt x="467" y="393"/>
                      <a:pt x="585" y="311"/>
                      <a:pt x="526" y="160"/>
                    </a:cubicBezTo>
                    <a:cubicBezTo>
                      <a:pt x="494" y="78"/>
                      <a:pt x="415" y="12"/>
                      <a:pt x="329" y="2"/>
                    </a:cubicBezTo>
                    <a:cubicBezTo>
                      <a:pt x="319" y="1"/>
                      <a:pt x="310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288275" y="870875"/>
                <a:ext cx="14650" cy="9975"/>
              </a:xfrm>
              <a:custGeom>
                <a:rect b="b" l="l" r="r" t="t"/>
                <a:pathLst>
                  <a:path extrusionOk="0" h="399" w="586">
                    <a:moveTo>
                      <a:pt x="304" y="1"/>
                    </a:moveTo>
                    <a:cubicBezTo>
                      <a:pt x="110" y="1"/>
                      <a:pt x="1" y="243"/>
                      <a:pt x="180" y="356"/>
                    </a:cubicBezTo>
                    <a:cubicBezTo>
                      <a:pt x="226" y="385"/>
                      <a:pt x="285" y="399"/>
                      <a:pt x="340" y="399"/>
                    </a:cubicBezTo>
                    <a:cubicBezTo>
                      <a:pt x="468" y="396"/>
                      <a:pt x="586" y="313"/>
                      <a:pt x="527" y="163"/>
                    </a:cubicBezTo>
                    <a:cubicBezTo>
                      <a:pt x="498" y="77"/>
                      <a:pt x="419" y="15"/>
                      <a:pt x="330" y="2"/>
                    </a:cubicBezTo>
                    <a:cubicBezTo>
                      <a:pt x="321" y="1"/>
                      <a:pt x="312" y="1"/>
                      <a:pt x="3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303450" y="797000"/>
                <a:ext cx="14650" cy="10000"/>
              </a:xfrm>
              <a:custGeom>
                <a:rect b="b" l="l" r="r" t="t"/>
                <a:pathLst>
                  <a:path extrusionOk="0" h="400" w="586">
                    <a:moveTo>
                      <a:pt x="304" y="1"/>
                    </a:moveTo>
                    <a:cubicBezTo>
                      <a:pt x="110" y="1"/>
                      <a:pt x="0" y="240"/>
                      <a:pt x="180" y="356"/>
                    </a:cubicBezTo>
                    <a:cubicBezTo>
                      <a:pt x="225" y="386"/>
                      <a:pt x="284" y="399"/>
                      <a:pt x="340" y="399"/>
                    </a:cubicBezTo>
                    <a:cubicBezTo>
                      <a:pt x="468" y="396"/>
                      <a:pt x="586" y="314"/>
                      <a:pt x="527" y="163"/>
                    </a:cubicBezTo>
                    <a:cubicBezTo>
                      <a:pt x="494" y="78"/>
                      <a:pt x="419" y="15"/>
                      <a:pt x="330" y="2"/>
                    </a:cubicBezTo>
                    <a:cubicBezTo>
                      <a:pt x="321" y="1"/>
                      <a:pt x="312" y="1"/>
                      <a:pt x="3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300675" y="820450"/>
                <a:ext cx="14650" cy="9900"/>
              </a:xfrm>
              <a:custGeom>
                <a:rect b="b" l="l" r="r" t="t"/>
                <a:pathLst>
                  <a:path extrusionOk="0" h="396" w="586">
                    <a:moveTo>
                      <a:pt x="301" y="0"/>
                    </a:moveTo>
                    <a:cubicBezTo>
                      <a:pt x="108" y="0"/>
                      <a:pt x="0" y="241"/>
                      <a:pt x="179" y="353"/>
                    </a:cubicBezTo>
                    <a:cubicBezTo>
                      <a:pt x="225" y="382"/>
                      <a:pt x="284" y="396"/>
                      <a:pt x="339" y="396"/>
                    </a:cubicBezTo>
                    <a:cubicBezTo>
                      <a:pt x="468" y="392"/>
                      <a:pt x="586" y="314"/>
                      <a:pt x="527" y="160"/>
                    </a:cubicBezTo>
                    <a:cubicBezTo>
                      <a:pt x="494" y="78"/>
                      <a:pt x="418" y="12"/>
                      <a:pt x="330" y="2"/>
                    </a:cubicBezTo>
                    <a:cubicBezTo>
                      <a:pt x="320" y="1"/>
                      <a:pt x="310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282175" y="895950"/>
                <a:ext cx="14625" cy="9925"/>
              </a:xfrm>
              <a:custGeom>
                <a:rect b="b" l="l" r="r" t="t"/>
                <a:pathLst>
                  <a:path extrusionOk="0" h="397" w="585">
                    <a:moveTo>
                      <a:pt x="299" y="1"/>
                    </a:moveTo>
                    <a:cubicBezTo>
                      <a:pt x="107" y="1"/>
                      <a:pt x="0" y="241"/>
                      <a:pt x="178" y="357"/>
                    </a:cubicBezTo>
                    <a:cubicBezTo>
                      <a:pt x="220" y="383"/>
                      <a:pt x="272" y="397"/>
                      <a:pt x="322" y="397"/>
                    </a:cubicBezTo>
                    <a:cubicBezTo>
                      <a:pt x="328" y="397"/>
                      <a:pt x="333" y="396"/>
                      <a:pt x="338" y="396"/>
                    </a:cubicBezTo>
                    <a:cubicBezTo>
                      <a:pt x="466" y="396"/>
                      <a:pt x="584" y="314"/>
                      <a:pt x="525" y="163"/>
                    </a:cubicBezTo>
                    <a:cubicBezTo>
                      <a:pt x="496" y="77"/>
                      <a:pt x="417" y="12"/>
                      <a:pt x="329" y="3"/>
                    </a:cubicBezTo>
                    <a:cubicBezTo>
                      <a:pt x="318" y="1"/>
                      <a:pt x="308" y="1"/>
                      <a:pt x="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303625" y="1023500"/>
                <a:ext cx="14650" cy="9925"/>
              </a:xfrm>
              <a:custGeom>
                <a:rect b="b" l="l" r="r" t="t"/>
                <a:pathLst>
                  <a:path extrusionOk="0" h="397" w="586">
                    <a:moveTo>
                      <a:pt x="301" y="1"/>
                    </a:moveTo>
                    <a:cubicBezTo>
                      <a:pt x="109" y="1"/>
                      <a:pt x="0" y="241"/>
                      <a:pt x="179" y="354"/>
                    </a:cubicBezTo>
                    <a:cubicBezTo>
                      <a:pt x="225" y="383"/>
                      <a:pt x="284" y="396"/>
                      <a:pt x="340" y="396"/>
                    </a:cubicBezTo>
                    <a:cubicBezTo>
                      <a:pt x="468" y="393"/>
                      <a:pt x="586" y="314"/>
                      <a:pt x="527" y="160"/>
                    </a:cubicBezTo>
                    <a:cubicBezTo>
                      <a:pt x="497" y="78"/>
                      <a:pt x="418" y="12"/>
                      <a:pt x="330" y="3"/>
                    </a:cubicBezTo>
                    <a:cubicBezTo>
                      <a:pt x="320" y="2"/>
                      <a:pt x="310" y="1"/>
                      <a:pt x="301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13"/>
            <p:cNvGrpSpPr/>
            <p:nvPr/>
          </p:nvGrpSpPr>
          <p:grpSpPr>
            <a:xfrm>
              <a:off x="9" y="1602897"/>
              <a:ext cx="2093453" cy="1412210"/>
              <a:chOff x="5461250" y="728100"/>
              <a:chExt cx="495750" cy="334425"/>
            </a:xfrm>
          </p:grpSpPr>
          <p:sp>
            <p:nvSpPr>
              <p:cNvPr id="121" name="Google Shape;121;p13"/>
              <p:cNvSpPr/>
              <p:nvPr/>
            </p:nvSpPr>
            <p:spPr>
              <a:xfrm>
                <a:off x="5553475" y="947050"/>
                <a:ext cx="233400" cy="115475"/>
              </a:xfrm>
              <a:custGeom>
                <a:rect b="b" l="l" r="r" t="t"/>
                <a:pathLst>
                  <a:path extrusionOk="0" h="4619" w="9336">
                    <a:moveTo>
                      <a:pt x="1095" y="369"/>
                    </a:moveTo>
                    <a:cubicBezTo>
                      <a:pt x="1162" y="369"/>
                      <a:pt x="1243" y="376"/>
                      <a:pt x="1342" y="391"/>
                    </a:cubicBezTo>
                    <a:cubicBezTo>
                      <a:pt x="1938" y="486"/>
                      <a:pt x="2548" y="571"/>
                      <a:pt x="3138" y="657"/>
                    </a:cubicBezTo>
                    <a:cubicBezTo>
                      <a:pt x="3928" y="768"/>
                      <a:pt x="4748" y="886"/>
                      <a:pt x="5549" y="1021"/>
                    </a:cubicBezTo>
                    <a:cubicBezTo>
                      <a:pt x="6628" y="1201"/>
                      <a:pt x="7677" y="1395"/>
                      <a:pt x="8638" y="1752"/>
                    </a:cubicBezTo>
                    <a:cubicBezTo>
                      <a:pt x="8680" y="1768"/>
                      <a:pt x="8739" y="1791"/>
                      <a:pt x="8768" y="1811"/>
                    </a:cubicBezTo>
                    <a:cubicBezTo>
                      <a:pt x="8782" y="1824"/>
                      <a:pt x="8795" y="1838"/>
                      <a:pt x="8812" y="1870"/>
                    </a:cubicBezTo>
                    <a:cubicBezTo>
                      <a:pt x="8946" y="2139"/>
                      <a:pt x="8867" y="2470"/>
                      <a:pt x="8802" y="2762"/>
                    </a:cubicBezTo>
                    <a:lnTo>
                      <a:pt x="8795" y="2788"/>
                    </a:lnTo>
                    <a:cubicBezTo>
                      <a:pt x="8720" y="3113"/>
                      <a:pt x="8605" y="3536"/>
                      <a:pt x="8372" y="3923"/>
                    </a:cubicBezTo>
                    <a:cubicBezTo>
                      <a:pt x="8287" y="4061"/>
                      <a:pt x="8178" y="4192"/>
                      <a:pt x="7962" y="4235"/>
                    </a:cubicBezTo>
                    <a:cubicBezTo>
                      <a:pt x="7910" y="4243"/>
                      <a:pt x="7853" y="4247"/>
                      <a:pt x="7794" y="4247"/>
                    </a:cubicBezTo>
                    <a:cubicBezTo>
                      <a:pt x="7671" y="4247"/>
                      <a:pt x="7533" y="4232"/>
                      <a:pt x="7385" y="4211"/>
                    </a:cubicBezTo>
                    <a:cubicBezTo>
                      <a:pt x="5493" y="3959"/>
                      <a:pt x="3621" y="3601"/>
                      <a:pt x="1390" y="3143"/>
                    </a:cubicBezTo>
                    <a:cubicBezTo>
                      <a:pt x="1148" y="3090"/>
                      <a:pt x="847" y="3031"/>
                      <a:pt x="653" y="2903"/>
                    </a:cubicBezTo>
                    <a:cubicBezTo>
                      <a:pt x="430" y="2755"/>
                      <a:pt x="400" y="2575"/>
                      <a:pt x="426" y="2290"/>
                    </a:cubicBezTo>
                    <a:cubicBezTo>
                      <a:pt x="476" y="1713"/>
                      <a:pt x="538" y="1152"/>
                      <a:pt x="721" y="634"/>
                    </a:cubicBezTo>
                    <a:cubicBezTo>
                      <a:pt x="775" y="489"/>
                      <a:pt x="817" y="369"/>
                      <a:pt x="1095" y="369"/>
                    </a:cubicBezTo>
                    <a:close/>
                    <a:moveTo>
                      <a:pt x="1097" y="1"/>
                    </a:moveTo>
                    <a:cubicBezTo>
                      <a:pt x="715" y="1"/>
                      <a:pt x="499" y="160"/>
                      <a:pt x="374" y="509"/>
                    </a:cubicBezTo>
                    <a:cubicBezTo>
                      <a:pt x="174" y="1070"/>
                      <a:pt x="108" y="1654"/>
                      <a:pt x="56" y="2257"/>
                    </a:cubicBezTo>
                    <a:cubicBezTo>
                      <a:pt x="37" y="2470"/>
                      <a:pt x="1" y="2920"/>
                      <a:pt x="453" y="3215"/>
                    </a:cubicBezTo>
                    <a:cubicBezTo>
                      <a:pt x="686" y="3365"/>
                      <a:pt x="981" y="3435"/>
                      <a:pt x="1316" y="3503"/>
                    </a:cubicBezTo>
                    <a:cubicBezTo>
                      <a:pt x="3551" y="3966"/>
                      <a:pt x="5434" y="4326"/>
                      <a:pt x="7336" y="4579"/>
                    </a:cubicBezTo>
                    <a:cubicBezTo>
                      <a:pt x="7490" y="4599"/>
                      <a:pt x="7644" y="4618"/>
                      <a:pt x="7789" y="4618"/>
                    </a:cubicBezTo>
                    <a:cubicBezTo>
                      <a:pt x="7871" y="4618"/>
                      <a:pt x="7952" y="4612"/>
                      <a:pt x="8028" y="4599"/>
                    </a:cubicBezTo>
                    <a:cubicBezTo>
                      <a:pt x="8395" y="4530"/>
                      <a:pt x="8582" y="4290"/>
                      <a:pt x="8687" y="4113"/>
                    </a:cubicBezTo>
                    <a:cubicBezTo>
                      <a:pt x="8949" y="3684"/>
                      <a:pt x="9074" y="3224"/>
                      <a:pt x="9156" y="2870"/>
                    </a:cubicBezTo>
                    <a:lnTo>
                      <a:pt x="9162" y="2844"/>
                    </a:lnTo>
                    <a:cubicBezTo>
                      <a:pt x="9238" y="2510"/>
                      <a:pt x="9336" y="2094"/>
                      <a:pt x="9142" y="1703"/>
                    </a:cubicBezTo>
                    <a:cubicBezTo>
                      <a:pt x="9113" y="1647"/>
                      <a:pt x="9071" y="1575"/>
                      <a:pt x="8989" y="1513"/>
                    </a:cubicBezTo>
                    <a:cubicBezTo>
                      <a:pt x="8923" y="1467"/>
                      <a:pt x="8847" y="1434"/>
                      <a:pt x="8768" y="1408"/>
                    </a:cubicBezTo>
                    <a:cubicBezTo>
                      <a:pt x="7775" y="1037"/>
                      <a:pt x="6710" y="841"/>
                      <a:pt x="5611" y="657"/>
                    </a:cubicBezTo>
                    <a:cubicBezTo>
                      <a:pt x="4804" y="520"/>
                      <a:pt x="3984" y="401"/>
                      <a:pt x="3191" y="290"/>
                    </a:cubicBezTo>
                    <a:cubicBezTo>
                      <a:pt x="2604" y="208"/>
                      <a:pt x="1994" y="119"/>
                      <a:pt x="1401" y="28"/>
                    </a:cubicBezTo>
                    <a:cubicBezTo>
                      <a:pt x="1289" y="10"/>
                      <a:pt x="1189" y="1"/>
                      <a:pt x="10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734400" y="814500"/>
                <a:ext cx="43625" cy="105375"/>
              </a:xfrm>
              <a:custGeom>
                <a:rect b="b" l="l" r="r" t="t"/>
                <a:pathLst>
                  <a:path extrusionOk="0" h="4215" w="1745">
                    <a:moveTo>
                      <a:pt x="138" y="1"/>
                    </a:moveTo>
                    <a:lnTo>
                      <a:pt x="1" y="4166"/>
                    </a:lnTo>
                    <a:lnTo>
                      <a:pt x="650" y="4214"/>
                    </a:lnTo>
                    <a:lnTo>
                      <a:pt x="1745" y="257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737600" y="804025"/>
                <a:ext cx="42150" cy="14375"/>
              </a:xfrm>
              <a:custGeom>
                <a:rect b="b" l="l" r="r" t="t"/>
                <a:pathLst>
                  <a:path extrusionOk="0" h="575" w="1686">
                    <a:moveTo>
                      <a:pt x="0" y="0"/>
                    </a:moveTo>
                    <a:lnTo>
                      <a:pt x="0" y="262"/>
                    </a:lnTo>
                    <a:lnTo>
                      <a:pt x="1636" y="574"/>
                    </a:lnTo>
                    <a:lnTo>
                      <a:pt x="1686" y="3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732450" y="922400"/>
                <a:ext cx="18600" cy="8950"/>
              </a:xfrm>
              <a:custGeom>
                <a:rect b="b" l="l" r="r" t="t"/>
                <a:pathLst>
                  <a:path extrusionOk="0" h="358" w="744">
                    <a:moveTo>
                      <a:pt x="52" y="0"/>
                    </a:moveTo>
                    <a:lnTo>
                      <a:pt x="0" y="279"/>
                    </a:lnTo>
                    <a:lnTo>
                      <a:pt x="728" y="357"/>
                    </a:lnTo>
                    <a:lnTo>
                      <a:pt x="744" y="5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740200" y="744225"/>
                <a:ext cx="50200" cy="42575"/>
              </a:xfrm>
              <a:custGeom>
                <a:rect b="b" l="l" r="r" t="t"/>
                <a:pathLst>
                  <a:path extrusionOk="0" h="1703" w="2008">
                    <a:moveTo>
                      <a:pt x="1003" y="1"/>
                    </a:moveTo>
                    <a:cubicBezTo>
                      <a:pt x="645" y="1"/>
                      <a:pt x="259" y="235"/>
                      <a:pt x="135" y="559"/>
                    </a:cubicBezTo>
                    <a:cubicBezTo>
                      <a:pt x="1" y="920"/>
                      <a:pt x="165" y="1369"/>
                      <a:pt x="503" y="1556"/>
                    </a:cubicBezTo>
                    <a:cubicBezTo>
                      <a:pt x="601" y="1612"/>
                      <a:pt x="709" y="1645"/>
                      <a:pt x="818" y="1668"/>
                    </a:cubicBezTo>
                    <a:cubicBezTo>
                      <a:pt x="915" y="1691"/>
                      <a:pt x="1007" y="1703"/>
                      <a:pt x="1093" y="1703"/>
                    </a:cubicBezTo>
                    <a:cubicBezTo>
                      <a:pt x="1349" y="1703"/>
                      <a:pt x="1559" y="1597"/>
                      <a:pt x="1746" y="1359"/>
                    </a:cubicBezTo>
                    <a:cubicBezTo>
                      <a:pt x="1831" y="1254"/>
                      <a:pt x="1909" y="1140"/>
                      <a:pt x="1953" y="1011"/>
                    </a:cubicBezTo>
                    <a:cubicBezTo>
                      <a:pt x="1998" y="881"/>
                      <a:pt x="2008" y="736"/>
                      <a:pt x="1959" y="608"/>
                    </a:cubicBezTo>
                    <a:cubicBezTo>
                      <a:pt x="1926" y="533"/>
                      <a:pt x="1874" y="464"/>
                      <a:pt x="1815" y="405"/>
                    </a:cubicBezTo>
                    <a:cubicBezTo>
                      <a:pt x="1654" y="238"/>
                      <a:pt x="1457" y="113"/>
                      <a:pt x="1237" y="38"/>
                    </a:cubicBezTo>
                    <a:cubicBezTo>
                      <a:pt x="1163" y="12"/>
                      <a:pt x="1084" y="1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746200" y="749125"/>
                <a:ext cx="38550" cy="32775"/>
              </a:xfrm>
              <a:custGeom>
                <a:rect b="b" l="l" r="r" t="t"/>
                <a:pathLst>
                  <a:path extrusionOk="0" h="1311" w="1542">
                    <a:moveTo>
                      <a:pt x="771" y="0"/>
                    </a:moveTo>
                    <a:cubicBezTo>
                      <a:pt x="494" y="0"/>
                      <a:pt x="196" y="180"/>
                      <a:pt x="102" y="432"/>
                    </a:cubicBezTo>
                    <a:cubicBezTo>
                      <a:pt x="1" y="707"/>
                      <a:pt x="125" y="1055"/>
                      <a:pt x="384" y="1196"/>
                    </a:cubicBezTo>
                    <a:cubicBezTo>
                      <a:pt x="460" y="1239"/>
                      <a:pt x="545" y="1265"/>
                      <a:pt x="627" y="1284"/>
                    </a:cubicBezTo>
                    <a:cubicBezTo>
                      <a:pt x="702" y="1302"/>
                      <a:pt x="772" y="1311"/>
                      <a:pt x="839" y="1311"/>
                    </a:cubicBezTo>
                    <a:cubicBezTo>
                      <a:pt x="1036" y="1311"/>
                      <a:pt x="1197" y="1230"/>
                      <a:pt x="1342" y="1048"/>
                    </a:cubicBezTo>
                    <a:cubicBezTo>
                      <a:pt x="1404" y="963"/>
                      <a:pt x="1466" y="878"/>
                      <a:pt x="1499" y="776"/>
                    </a:cubicBezTo>
                    <a:cubicBezTo>
                      <a:pt x="1536" y="678"/>
                      <a:pt x="1542" y="567"/>
                      <a:pt x="1503" y="468"/>
                    </a:cubicBezTo>
                    <a:cubicBezTo>
                      <a:pt x="1480" y="409"/>
                      <a:pt x="1437" y="360"/>
                      <a:pt x="1394" y="311"/>
                    </a:cubicBezTo>
                    <a:cubicBezTo>
                      <a:pt x="1270" y="182"/>
                      <a:pt x="1118" y="87"/>
                      <a:pt x="952" y="28"/>
                    </a:cubicBezTo>
                    <a:cubicBezTo>
                      <a:pt x="894" y="9"/>
                      <a:pt x="833" y="0"/>
                      <a:pt x="771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5749650" y="752050"/>
                <a:ext cx="31825" cy="26925"/>
              </a:xfrm>
              <a:custGeom>
                <a:rect b="b" l="l" r="r" t="t"/>
                <a:pathLst>
                  <a:path extrusionOk="0" h="1077" w="1273">
                    <a:moveTo>
                      <a:pt x="638" y="0"/>
                    </a:moveTo>
                    <a:cubicBezTo>
                      <a:pt x="410" y="0"/>
                      <a:pt x="164" y="148"/>
                      <a:pt x="89" y="354"/>
                    </a:cubicBezTo>
                    <a:cubicBezTo>
                      <a:pt x="1" y="584"/>
                      <a:pt x="105" y="866"/>
                      <a:pt x="319" y="984"/>
                    </a:cubicBezTo>
                    <a:cubicBezTo>
                      <a:pt x="381" y="1017"/>
                      <a:pt x="449" y="1040"/>
                      <a:pt x="519" y="1056"/>
                    </a:cubicBezTo>
                    <a:cubicBezTo>
                      <a:pt x="579" y="1070"/>
                      <a:pt x="636" y="1077"/>
                      <a:pt x="689" y="1077"/>
                    </a:cubicBezTo>
                    <a:cubicBezTo>
                      <a:pt x="853" y="1077"/>
                      <a:pt x="987" y="1010"/>
                      <a:pt x="1106" y="860"/>
                    </a:cubicBezTo>
                    <a:cubicBezTo>
                      <a:pt x="1158" y="793"/>
                      <a:pt x="1207" y="722"/>
                      <a:pt x="1236" y="639"/>
                    </a:cubicBezTo>
                    <a:cubicBezTo>
                      <a:pt x="1266" y="557"/>
                      <a:pt x="1272" y="466"/>
                      <a:pt x="1240" y="383"/>
                    </a:cubicBezTo>
                    <a:cubicBezTo>
                      <a:pt x="1221" y="335"/>
                      <a:pt x="1184" y="295"/>
                      <a:pt x="1148" y="256"/>
                    </a:cubicBezTo>
                    <a:cubicBezTo>
                      <a:pt x="1047" y="151"/>
                      <a:pt x="921" y="73"/>
                      <a:pt x="784" y="23"/>
                    </a:cubicBezTo>
                    <a:cubicBezTo>
                      <a:pt x="737" y="8"/>
                      <a:pt x="688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5755875" y="783925"/>
                <a:ext cx="10025" cy="27500"/>
              </a:xfrm>
              <a:custGeom>
                <a:rect b="b" l="l" r="r" t="t"/>
                <a:pathLst>
                  <a:path extrusionOk="0" h="1100" w="401">
                    <a:moveTo>
                      <a:pt x="401" y="1"/>
                    </a:moveTo>
                    <a:lnTo>
                      <a:pt x="200" y="17"/>
                    </a:lnTo>
                    <a:lnTo>
                      <a:pt x="0" y="1073"/>
                    </a:lnTo>
                    <a:lnTo>
                      <a:pt x="132" y="1100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5683500" y="728100"/>
                <a:ext cx="49700" cy="42450"/>
              </a:xfrm>
              <a:custGeom>
                <a:rect b="b" l="l" r="r" t="t"/>
                <a:pathLst>
                  <a:path extrusionOk="0" h="1698" w="1988">
                    <a:moveTo>
                      <a:pt x="993" y="0"/>
                    </a:moveTo>
                    <a:cubicBezTo>
                      <a:pt x="615" y="0"/>
                      <a:pt x="207" y="278"/>
                      <a:pt x="105" y="633"/>
                    </a:cubicBezTo>
                    <a:cubicBezTo>
                      <a:pt x="0" y="1004"/>
                      <a:pt x="200" y="1437"/>
                      <a:pt x="554" y="1594"/>
                    </a:cubicBezTo>
                    <a:cubicBezTo>
                      <a:pt x="656" y="1641"/>
                      <a:pt x="764" y="1666"/>
                      <a:pt x="876" y="1683"/>
                    </a:cubicBezTo>
                    <a:cubicBezTo>
                      <a:pt x="942" y="1692"/>
                      <a:pt x="1005" y="1697"/>
                      <a:pt x="1065" y="1697"/>
                    </a:cubicBezTo>
                    <a:cubicBezTo>
                      <a:pt x="1363" y="1697"/>
                      <a:pt x="1591" y="1577"/>
                      <a:pt x="1774" y="1299"/>
                    </a:cubicBezTo>
                    <a:cubicBezTo>
                      <a:pt x="1849" y="1184"/>
                      <a:pt x="1919" y="1063"/>
                      <a:pt x="1954" y="932"/>
                    </a:cubicBezTo>
                    <a:cubicBezTo>
                      <a:pt x="1987" y="801"/>
                      <a:pt x="1987" y="653"/>
                      <a:pt x="1925" y="532"/>
                    </a:cubicBezTo>
                    <a:cubicBezTo>
                      <a:pt x="1886" y="456"/>
                      <a:pt x="1827" y="394"/>
                      <a:pt x="1764" y="338"/>
                    </a:cubicBezTo>
                    <a:cubicBezTo>
                      <a:pt x="1594" y="188"/>
                      <a:pt x="1384" y="76"/>
                      <a:pt x="1161" y="20"/>
                    </a:cubicBezTo>
                    <a:cubicBezTo>
                      <a:pt x="1106" y="7"/>
                      <a:pt x="1050" y="0"/>
                      <a:pt x="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5689400" y="733025"/>
                <a:ext cx="38225" cy="32600"/>
              </a:xfrm>
              <a:custGeom>
                <a:rect b="b" l="l" r="r" t="t"/>
                <a:pathLst>
                  <a:path extrusionOk="0" h="1304" w="1529">
                    <a:moveTo>
                      <a:pt x="758" y="0"/>
                    </a:moveTo>
                    <a:cubicBezTo>
                      <a:pt x="468" y="0"/>
                      <a:pt x="159" y="214"/>
                      <a:pt x="82" y="486"/>
                    </a:cubicBezTo>
                    <a:cubicBezTo>
                      <a:pt x="0" y="771"/>
                      <a:pt x="154" y="1105"/>
                      <a:pt x="427" y="1227"/>
                    </a:cubicBezTo>
                    <a:cubicBezTo>
                      <a:pt x="502" y="1262"/>
                      <a:pt x="587" y="1279"/>
                      <a:pt x="672" y="1292"/>
                    </a:cubicBezTo>
                    <a:cubicBezTo>
                      <a:pt x="724" y="1300"/>
                      <a:pt x="773" y="1303"/>
                      <a:pt x="819" y="1303"/>
                    </a:cubicBezTo>
                    <a:cubicBezTo>
                      <a:pt x="1049" y="1303"/>
                      <a:pt x="1223" y="1213"/>
                      <a:pt x="1364" y="997"/>
                    </a:cubicBezTo>
                    <a:cubicBezTo>
                      <a:pt x="1423" y="908"/>
                      <a:pt x="1476" y="817"/>
                      <a:pt x="1502" y="716"/>
                    </a:cubicBezTo>
                    <a:cubicBezTo>
                      <a:pt x="1528" y="613"/>
                      <a:pt x="1528" y="502"/>
                      <a:pt x="1479" y="410"/>
                    </a:cubicBezTo>
                    <a:cubicBezTo>
                      <a:pt x="1450" y="351"/>
                      <a:pt x="1403" y="302"/>
                      <a:pt x="1358" y="259"/>
                    </a:cubicBezTo>
                    <a:cubicBezTo>
                      <a:pt x="1223" y="145"/>
                      <a:pt x="1063" y="59"/>
                      <a:pt x="892" y="17"/>
                    </a:cubicBezTo>
                    <a:cubicBezTo>
                      <a:pt x="848" y="6"/>
                      <a:pt x="803" y="0"/>
                      <a:pt x="758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5692825" y="735900"/>
                <a:ext cx="31525" cy="26800"/>
              </a:xfrm>
              <a:custGeom>
                <a:rect b="b" l="l" r="r" t="t"/>
                <a:pathLst>
                  <a:path extrusionOk="0" h="1072" w="1261">
                    <a:moveTo>
                      <a:pt x="627" y="0"/>
                    </a:moveTo>
                    <a:cubicBezTo>
                      <a:pt x="389" y="0"/>
                      <a:pt x="132" y="176"/>
                      <a:pt x="70" y="400"/>
                    </a:cubicBezTo>
                    <a:cubicBezTo>
                      <a:pt x="1" y="636"/>
                      <a:pt x="129" y="908"/>
                      <a:pt x="352" y="1010"/>
                    </a:cubicBezTo>
                    <a:cubicBezTo>
                      <a:pt x="417" y="1040"/>
                      <a:pt x="486" y="1053"/>
                      <a:pt x="555" y="1062"/>
                    </a:cubicBezTo>
                    <a:cubicBezTo>
                      <a:pt x="598" y="1069"/>
                      <a:pt x="638" y="1072"/>
                      <a:pt x="677" y="1072"/>
                    </a:cubicBezTo>
                    <a:cubicBezTo>
                      <a:pt x="865" y="1072"/>
                      <a:pt x="1009" y="997"/>
                      <a:pt x="1125" y="820"/>
                    </a:cubicBezTo>
                    <a:cubicBezTo>
                      <a:pt x="1172" y="751"/>
                      <a:pt x="1214" y="672"/>
                      <a:pt x="1237" y="590"/>
                    </a:cubicBezTo>
                    <a:cubicBezTo>
                      <a:pt x="1260" y="505"/>
                      <a:pt x="1260" y="413"/>
                      <a:pt x="1221" y="338"/>
                    </a:cubicBezTo>
                    <a:cubicBezTo>
                      <a:pt x="1195" y="289"/>
                      <a:pt x="1159" y="250"/>
                      <a:pt x="1119" y="216"/>
                    </a:cubicBezTo>
                    <a:cubicBezTo>
                      <a:pt x="1011" y="118"/>
                      <a:pt x="877" y="50"/>
                      <a:pt x="735" y="13"/>
                    </a:cubicBezTo>
                    <a:cubicBezTo>
                      <a:pt x="700" y="5"/>
                      <a:pt x="664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5702600" y="767700"/>
                <a:ext cx="7800" cy="27975"/>
              </a:xfrm>
              <a:custGeom>
                <a:rect b="b" l="l" r="r" t="t"/>
                <a:pathLst>
                  <a:path extrusionOk="0" h="1119" w="312">
                    <a:moveTo>
                      <a:pt x="312" y="1"/>
                    </a:moveTo>
                    <a:lnTo>
                      <a:pt x="115" y="33"/>
                    </a:lnTo>
                    <a:lnTo>
                      <a:pt x="0" y="1102"/>
                    </a:lnTo>
                    <a:lnTo>
                      <a:pt x="135" y="1119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5632000" y="740500"/>
                <a:ext cx="42750" cy="37225"/>
              </a:xfrm>
              <a:custGeom>
                <a:rect b="b" l="l" r="r" t="t"/>
                <a:pathLst>
                  <a:path extrusionOk="0" h="1489" w="1710">
                    <a:moveTo>
                      <a:pt x="823" y="1"/>
                    </a:moveTo>
                    <a:cubicBezTo>
                      <a:pt x="463" y="1"/>
                      <a:pt x="87" y="323"/>
                      <a:pt x="44" y="679"/>
                    </a:cubicBezTo>
                    <a:cubicBezTo>
                      <a:pt x="0" y="1016"/>
                      <a:pt x="237" y="1367"/>
                      <a:pt x="565" y="1459"/>
                    </a:cubicBezTo>
                    <a:cubicBezTo>
                      <a:pt x="660" y="1482"/>
                      <a:pt x="758" y="1488"/>
                      <a:pt x="857" y="1488"/>
                    </a:cubicBezTo>
                    <a:cubicBezTo>
                      <a:pt x="1208" y="1485"/>
                      <a:pt x="1441" y="1354"/>
                      <a:pt x="1588" y="1033"/>
                    </a:cubicBezTo>
                    <a:cubicBezTo>
                      <a:pt x="1641" y="921"/>
                      <a:pt x="1683" y="810"/>
                      <a:pt x="1696" y="688"/>
                    </a:cubicBezTo>
                    <a:cubicBezTo>
                      <a:pt x="1709" y="567"/>
                      <a:pt x="1686" y="442"/>
                      <a:pt x="1614" y="344"/>
                    </a:cubicBezTo>
                    <a:cubicBezTo>
                      <a:pt x="1571" y="285"/>
                      <a:pt x="1512" y="236"/>
                      <a:pt x="1450" y="196"/>
                    </a:cubicBezTo>
                    <a:cubicBezTo>
                      <a:pt x="1279" y="88"/>
                      <a:pt x="1083" y="19"/>
                      <a:pt x="880" y="3"/>
                    </a:cubicBezTo>
                    <a:cubicBezTo>
                      <a:pt x="861" y="2"/>
                      <a:pt x="842" y="1"/>
                      <a:pt x="8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5637025" y="744775"/>
                <a:ext cx="32875" cy="28625"/>
              </a:xfrm>
              <a:custGeom>
                <a:rect b="b" l="l" r="r" t="t"/>
                <a:pathLst>
                  <a:path extrusionOk="0" h="1145" w="1315">
                    <a:moveTo>
                      <a:pt x="638" y="1"/>
                    </a:moveTo>
                    <a:cubicBezTo>
                      <a:pt x="358" y="1"/>
                      <a:pt x="67" y="249"/>
                      <a:pt x="32" y="521"/>
                    </a:cubicBezTo>
                    <a:cubicBezTo>
                      <a:pt x="0" y="783"/>
                      <a:pt x="180" y="1052"/>
                      <a:pt x="433" y="1121"/>
                    </a:cubicBezTo>
                    <a:cubicBezTo>
                      <a:pt x="496" y="1137"/>
                      <a:pt x="559" y="1144"/>
                      <a:pt x="622" y="1144"/>
                    </a:cubicBezTo>
                    <a:cubicBezTo>
                      <a:pt x="634" y="1144"/>
                      <a:pt x="647" y="1144"/>
                      <a:pt x="659" y="1143"/>
                    </a:cubicBezTo>
                    <a:cubicBezTo>
                      <a:pt x="931" y="1143"/>
                      <a:pt x="1108" y="1042"/>
                      <a:pt x="1223" y="792"/>
                    </a:cubicBezTo>
                    <a:cubicBezTo>
                      <a:pt x="1259" y="711"/>
                      <a:pt x="1295" y="622"/>
                      <a:pt x="1305" y="530"/>
                    </a:cubicBezTo>
                    <a:cubicBezTo>
                      <a:pt x="1314" y="438"/>
                      <a:pt x="1299" y="340"/>
                      <a:pt x="1243" y="265"/>
                    </a:cubicBezTo>
                    <a:cubicBezTo>
                      <a:pt x="1210" y="219"/>
                      <a:pt x="1164" y="183"/>
                      <a:pt x="1115" y="153"/>
                    </a:cubicBezTo>
                    <a:cubicBezTo>
                      <a:pt x="984" y="68"/>
                      <a:pt x="833" y="16"/>
                      <a:pt x="679" y="2"/>
                    </a:cubicBezTo>
                    <a:cubicBezTo>
                      <a:pt x="665" y="1"/>
                      <a:pt x="651" y="1"/>
                      <a:pt x="638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5640050" y="747325"/>
                <a:ext cx="27000" cy="23525"/>
              </a:xfrm>
              <a:custGeom>
                <a:rect b="b" l="l" r="r" t="t"/>
                <a:pathLst>
                  <a:path extrusionOk="0" h="941" w="1080">
                    <a:moveTo>
                      <a:pt x="519" y="0"/>
                    </a:moveTo>
                    <a:cubicBezTo>
                      <a:pt x="290" y="0"/>
                      <a:pt x="51" y="204"/>
                      <a:pt x="26" y="428"/>
                    </a:cubicBezTo>
                    <a:cubicBezTo>
                      <a:pt x="0" y="642"/>
                      <a:pt x="147" y="864"/>
                      <a:pt x="354" y="920"/>
                    </a:cubicBezTo>
                    <a:cubicBezTo>
                      <a:pt x="406" y="934"/>
                      <a:pt x="458" y="941"/>
                      <a:pt x="510" y="941"/>
                    </a:cubicBezTo>
                    <a:cubicBezTo>
                      <a:pt x="520" y="941"/>
                      <a:pt x="531" y="940"/>
                      <a:pt x="541" y="940"/>
                    </a:cubicBezTo>
                    <a:cubicBezTo>
                      <a:pt x="761" y="940"/>
                      <a:pt x="909" y="858"/>
                      <a:pt x="1004" y="651"/>
                    </a:cubicBezTo>
                    <a:cubicBezTo>
                      <a:pt x="1033" y="583"/>
                      <a:pt x="1063" y="510"/>
                      <a:pt x="1069" y="435"/>
                    </a:cubicBezTo>
                    <a:cubicBezTo>
                      <a:pt x="1079" y="360"/>
                      <a:pt x="1066" y="277"/>
                      <a:pt x="1020" y="218"/>
                    </a:cubicBezTo>
                    <a:cubicBezTo>
                      <a:pt x="994" y="179"/>
                      <a:pt x="954" y="150"/>
                      <a:pt x="915" y="124"/>
                    </a:cubicBezTo>
                    <a:cubicBezTo>
                      <a:pt x="807" y="55"/>
                      <a:pt x="682" y="12"/>
                      <a:pt x="554" y="2"/>
                    </a:cubicBezTo>
                    <a:cubicBezTo>
                      <a:pt x="543" y="1"/>
                      <a:pt x="531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5653250" y="774900"/>
                <a:ext cx="4275" cy="25125"/>
              </a:xfrm>
              <a:custGeom>
                <a:rect b="b" l="l" r="r" t="t"/>
                <a:pathLst>
                  <a:path extrusionOk="0" h="1005" w="171">
                    <a:moveTo>
                      <a:pt x="170" y="1"/>
                    </a:moveTo>
                    <a:lnTo>
                      <a:pt x="0" y="57"/>
                    </a:lnTo>
                    <a:lnTo>
                      <a:pt x="49" y="1004"/>
                    </a:lnTo>
                    <a:lnTo>
                      <a:pt x="167" y="99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686600" y="797625"/>
                <a:ext cx="36825" cy="130950"/>
              </a:xfrm>
              <a:custGeom>
                <a:rect b="b" l="l" r="r" t="t"/>
                <a:pathLst>
                  <a:path extrusionOk="0" h="5238" w="1473">
                    <a:moveTo>
                      <a:pt x="0" y="1"/>
                    </a:moveTo>
                    <a:lnTo>
                      <a:pt x="40" y="5103"/>
                    </a:lnTo>
                    <a:lnTo>
                      <a:pt x="748" y="5237"/>
                    </a:lnTo>
                    <a:cubicBezTo>
                      <a:pt x="748" y="5237"/>
                      <a:pt x="1470" y="292"/>
                      <a:pt x="1470" y="279"/>
                    </a:cubicBezTo>
                    <a:cubicBezTo>
                      <a:pt x="1473" y="266"/>
                      <a:pt x="76" y="43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5683325" y="789750"/>
                <a:ext cx="45100" cy="12225"/>
              </a:xfrm>
              <a:custGeom>
                <a:rect b="b" l="l" r="r" t="t"/>
                <a:pathLst>
                  <a:path extrusionOk="0" h="489" w="1804">
                    <a:moveTo>
                      <a:pt x="30" y="1"/>
                    </a:moveTo>
                    <a:lnTo>
                      <a:pt x="1" y="158"/>
                    </a:lnTo>
                    <a:lnTo>
                      <a:pt x="1745" y="489"/>
                    </a:lnTo>
                    <a:lnTo>
                      <a:pt x="1804" y="171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5686925" y="929350"/>
                <a:ext cx="17650" cy="9050"/>
              </a:xfrm>
              <a:custGeom>
                <a:rect b="b" l="l" r="r" t="t"/>
                <a:pathLst>
                  <a:path extrusionOk="0" h="362" w="706">
                    <a:moveTo>
                      <a:pt x="37" y="1"/>
                    </a:moveTo>
                    <a:lnTo>
                      <a:pt x="1" y="185"/>
                    </a:lnTo>
                    <a:lnTo>
                      <a:pt x="660" y="362"/>
                    </a:lnTo>
                    <a:lnTo>
                      <a:pt x="706" y="126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5640950" y="804600"/>
                <a:ext cx="32400" cy="101100"/>
              </a:xfrm>
              <a:custGeom>
                <a:rect b="b" l="l" r="r" t="t"/>
                <a:pathLst>
                  <a:path extrusionOk="0" h="4044" w="1296">
                    <a:moveTo>
                      <a:pt x="1" y="0"/>
                    </a:moveTo>
                    <a:lnTo>
                      <a:pt x="384" y="3925"/>
                    </a:lnTo>
                    <a:lnTo>
                      <a:pt x="1007" y="4043"/>
                    </a:lnTo>
                    <a:lnTo>
                      <a:pt x="1295" y="2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637675" y="794350"/>
                <a:ext cx="39700" cy="13050"/>
              </a:xfrm>
              <a:custGeom>
                <a:rect b="b" l="l" r="r" t="t"/>
                <a:pathLst>
                  <a:path extrusionOk="0" h="522" w="1588">
                    <a:moveTo>
                      <a:pt x="6" y="0"/>
                    </a:moveTo>
                    <a:lnTo>
                      <a:pt x="0" y="233"/>
                    </a:lnTo>
                    <a:lnTo>
                      <a:pt x="1518" y="521"/>
                    </a:lnTo>
                    <a:lnTo>
                      <a:pt x="1587" y="16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647100" y="905100"/>
                <a:ext cx="20600" cy="9525"/>
              </a:xfrm>
              <a:custGeom>
                <a:rect b="b" l="l" r="r" t="t"/>
                <a:pathLst>
                  <a:path extrusionOk="0" h="381" w="824">
                    <a:moveTo>
                      <a:pt x="79" y="0"/>
                    </a:moveTo>
                    <a:lnTo>
                      <a:pt x="0" y="180"/>
                    </a:lnTo>
                    <a:lnTo>
                      <a:pt x="781" y="380"/>
                    </a:lnTo>
                    <a:lnTo>
                      <a:pt x="823" y="14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461250" y="818375"/>
                <a:ext cx="397300" cy="75500"/>
              </a:xfrm>
              <a:custGeom>
                <a:rect b="b" l="l" r="r" t="t"/>
                <a:pathLst>
                  <a:path extrusionOk="0" h="3020" w="15892">
                    <a:moveTo>
                      <a:pt x="0" y="0"/>
                    </a:moveTo>
                    <a:lnTo>
                      <a:pt x="0" y="767"/>
                    </a:lnTo>
                    <a:lnTo>
                      <a:pt x="15842" y="3020"/>
                    </a:lnTo>
                    <a:lnTo>
                      <a:pt x="15891" y="2758"/>
                    </a:lnTo>
                    <a:cubicBezTo>
                      <a:pt x="15891" y="2758"/>
                      <a:pt x="499" y="115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860225" y="816550"/>
                <a:ext cx="96775" cy="184825"/>
              </a:xfrm>
              <a:custGeom>
                <a:rect b="b" l="l" r="r" t="t"/>
                <a:pathLst>
                  <a:path extrusionOk="0" h="7393" w="3871">
                    <a:moveTo>
                      <a:pt x="3870" y="1"/>
                    </a:moveTo>
                    <a:lnTo>
                      <a:pt x="50" y="2837"/>
                    </a:lnTo>
                    <a:lnTo>
                      <a:pt x="1" y="3100"/>
                    </a:lnTo>
                    <a:lnTo>
                      <a:pt x="2470" y="7392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5505600" y="865825"/>
                <a:ext cx="344650" cy="175475"/>
              </a:xfrm>
              <a:custGeom>
                <a:rect b="b" l="l" r="r" t="t"/>
                <a:pathLst>
                  <a:path extrusionOk="0" h="7019" w="13786">
                    <a:moveTo>
                      <a:pt x="2492" y="739"/>
                    </a:moveTo>
                    <a:cubicBezTo>
                      <a:pt x="2588" y="739"/>
                      <a:pt x="2680" y="742"/>
                      <a:pt x="2774" y="748"/>
                    </a:cubicBezTo>
                    <a:cubicBezTo>
                      <a:pt x="4434" y="814"/>
                      <a:pt x="6244" y="1043"/>
                      <a:pt x="8477" y="1470"/>
                    </a:cubicBezTo>
                    <a:cubicBezTo>
                      <a:pt x="8979" y="1565"/>
                      <a:pt x="9487" y="1673"/>
                      <a:pt x="9979" y="1774"/>
                    </a:cubicBezTo>
                    <a:cubicBezTo>
                      <a:pt x="10418" y="1870"/>
                      <a:pt x="10874" y="1965"/>
                      <a:pt x="11323" y="2054"/>
                    </a:cubicBezTo>
                    <a:cubicBezTo>
                      <a:pt x="11405" y="2069"/>
                      <a:pt x="11494" y="2083"/>
                      <a:pt x="11589" y="2099"/>
                    </a:cubicBezTo>
                    <a:cubicBezTo>
                      <a:pt x="12032" y="2178"/>
                      <a:pt x="12773" y="2302"/>
                      <a:pt x="12953" y="2617"/>
                    </a:cubicBezTo>
                    <a:cubicBezTo>
                      <a:pt x="13025" y="2742"/>
                      <a:pt x="12999" y="2955"/>
                      <a:pt x="12963" y="3148"/>
                    </a:cubicBezTo>
                    <a:cubicBezTo>
                      <a:pt x="12808" y="3998"/>
                      <a:pt x="12510" y="4808"/>
                      <a:pt x="12074" y="5552"/>
                    </a:cubicBezTo>
                    <a:cubicBezTo>
                      <a:pt x="11936" y="5788"/>
                      <a:pt x="11766" y="6044"/>
                      <a:pt x="11543" y="6166"/>
                    </a:cubicBezTo>
                    <a:cubicBezTo>
                      <a:pt x="11390" y="6249"/>
                      <a:pt x="11207" y="6277"/>
                      <a:pt x="11003" y="6277"/>
                    </a:cubicBezTo>
                    <a:cubicBezTo>
                      <a:pt x="10839" y="6277"/>
                      <a:pt x="10662" y="6259"/>
                      <a:pt x="10474" y="6237"/>
                    </a:cubicBezTo>
                    <a:lnTo>
                      <a:pt x="6713" y="5795"/>
                    </a:lnTo>
                    <a:cubicBezTo>
                      <a:pt x="4798" y="5568"/>
                      <a:pt x="2814" y="5335"/>
                      <a:pt x="1027" y="4575"/>
                    </a:cubicBezTo>
                    <a:cubicBezTo>
                      <a:pt x="961" y="4548"/>
                      <a:pt x="866" y="4506"/>
                      <a:pt x="826" y="4463"/>
                    </a:cubicBezTo>
                    <a:cubicBezTo>
                      <a:pt x="758" y="4391"/>
                      <a:pt x="755" y="4185"/>
                      <a:pt x="755" y="4096"/>
                    </a:cubicBezTo>
                    <a:cubicBezTo>
                      <a:pt x="741" y="3483"/>
                      <a:pt x="807" y="2867"/>
                      <a:pt x="944" y="2266"/>
                    </a:cubicBezTo>
                    <a:cubicBezTo>
                      <a:pt x="1115" y="1509"/>
                      <a:pt x="1407" y="1034"/>
                      <a:pt x="1814" y="853"/>
                    </a:cubicBezTo>
                    <a:cubicBezTo>
                      <a:pt x="2011" y="761"/>
                      <a:pt x="2243" y="739"/>
                      <a:pt x="2492" y="739"/>
                    </a:cubicBezTo>
                    <a:close/>
                    <a:moveTo>
                      <a:pt x="2497" y="0"/>
                    </a:moveTo>
                    <a:cubicBezTo>
                      <a:pt x="2164" y="0"/>
                      <a:pt x="1826" y="33"/>
                      <a:pt x="1509" y="177"/>
                    </a:cubicBezTo>
                    <a:cubicBezTo>
                      <a:pt x="882" y="460"/>
                      <a:pt x="449" y="1105"/>
                      <a:pt x="220" y="2102"/>
                    </a:cubicBezTo>
                    <a:cubicBezTo>
                      <a:pt x="72" y="2758"/>
                      <a:pt x="0" y="3434"/>
                      <a:pt x="13" y="4109"/>
                    </a:cubicBezTo>
                    <a:cubicBezTo>
                      <a:pt x="17" y="4297"/>
                      <a:pt x="24" y="4683"/>
                      <a:pt x="279" y="4966"/>
                    </a:cubicBezTo>
                    <a:cubicBezTo>
                      <a:pt x="417" y="5113"/>
                      <a:pt x="581" y="5191"/>
                      <a:pt x="738" y="5257"/>
                    </a:cubicBezTo>
                    <a:cubicBezTo>
                      <a:pt x="2624" y="6060"/>
                      <a:pt x="4657" y="6300"/>
                      <a:pt x="6627" y="6529"/>
                    </a:cubicBezTo>
                    <a:lnTo>
                      <a:pt x="10388" y="6972"/>
                    </a:lnTo>
                    <a:cubicBezTo>
                      <a:pt x="10569" y="6992"/>
                      <a:pt x="10779" y="7018"/>
                      <a:pt x="10998" y="7018"/>
                    </a:cubicBezTo>
                    <a:cubicBezTo>
                      <a:pt x="11293" y="7018"/>
                      <a:pt x="11608" y="6972"/>
                      <a:pt x="11894" y="6818"/>
                    </a:cubicBezTo>
                    <a:cubicBezTo>
                      <a:pt x="12281" y="6608"/>
                      <a:pt x="12523" y="6251"/>
                      <a:pt x="12714" y="5926"/>
                    </a:cubicBezTo>
                    <a:cubicBezTo>
                      <a:pt x="13192" y="5106"/>
                      <a:pt x="13521" y="4218"/>
                      <a:pt x="13694" y="3283"/>
                    </a:cubicBezTo>
                    <a:cubicBezTo>
                      <a:pt x="13753" y="2959"/>
                      <a:pt x="13786" y="2581"/>
                      <a:pt x="13595" y="2250"/>
                    </a:cubicBezTo>
                    <a:cubicBezTo>
                      <a:pt x="13245" y="1633"/>
                      <a:pt x="12360" y="1483"/>
                      <a:pt x="11714" y="1371"/>
                    </a:cubicBezTo>
                    <a:cubicBezTo>
                      <a:pt x="11625" y="1355"/>
                      <a:pt x="11540" y="1341"/>
                      <a:pt x="11464" y="1326"/>
                    </a:cubicBezTo>
                    <a:cubicBezTo>
                      <a:pt x="11022" y="1240"/>
                      <a:pt x="10569" y="1145"/>
                      <a:pt x="10133" y="1053"/>
                    </a:cubicBezTo>
                    <a:cubicBezTo>
                      <a:pt x="9638" y="948"/>
                      <a:pt x="9123" y="837"/>
                      <a:pt x="8614" y="742"/>
                    </a:cubicBezTo>
                    <a:cubicBezTo>
                      <a:pt x="6346" y="309"/>
                      <a:pt x="4499" y="76"/>
                      <a:pt x="2807" y="7"/>
                    </a:cubicBezTo>
                    <a:cubicBezTo>
                      <a:pt x="2705" y="4"/>
                      <a:pt x="2601" y="0"/>
                      <a:pt x="24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5513225" y="873425"/>
                <a:ext cx="329250" cy="160225"/>
              </a:xfrm>
              <a:custGeom>
                <a:rect b="b" l="l" r="r" t="t"/>
                <a:pathLst>
                  <a:path extrusionOk="0" h="6409" w="13170">
                    <a:moveTo>
                      <a:pt x="2187" y="129"/>
                    </a:moveTo>
                    <a:cubicBezTo>
                      <a:pt x="2286" y="129"/>
                      <a:pt x="2384" y="132"/>
                      <a:pt x="2483" y="139"/>
                    </a:cubicBezTo>
                    <a:cubicBezTo>
                      <a:pt x="4155" y="208"/>
                      <a:pt x="5982" y="438"/>
                      <a:pt x="8228" y="864"/>
                    </a:cubicBezTo>
                    <a:cubicBezTo>
                      <a:pt x="8733" y="963"/>
                      <a:pt x="9244" y="1070"/>
                      <a:pt x="9736" y="1175"/>
                    </a:cubicBezTo>
                    <a:cubicBezTo>
                      <a:pt x="10175" y="1267"/>
                      <a:pt x="10628" y="1362"/>
                      <a:pt x="11077" y="1451"/>
                    </a:cubicBezTo>
                    <a:cubicBezTo>
                      <a:pt x="11156" y="1464"/>
                      <a:pt x="11244" y="1481"/>
                      <a:pt x="11336" y="1497"/>
                    </a:cubicBezTo>
                    <a:cubicBezTo>
                      <a:pt x="11897" y="1592"/>
                      <a:pt x="12661" y="1723"/>
                      <a:pt x="12913" y="2163"/>
                    </a:cubicBezTo>
                    <a:cubicBezTo>
                      <a:pt x="13035" y="2372"/>
                      <a:pt x="13005" y="2641"/>
                      <a:pt x="12960" y="2900"/>
                    </a:cubicBezTo>
                    <a:cubicBezTo>
                      <a:pt x="12795" y="3786"/>
                      <a:pt x="12484" y="4625"/>
                      <a:pt x="12031" y="5402"/>
                    </a:cubicBezTo>
                    <a:cubicBezTo>
                      <a:pt x="11874" y="5674"/>
                      <a:pt x="11674" y="5973"/>
                      <a:pt x="11382" y="6130"/>
                    </a:cubicBezTo>
                    <a:cubicBezTo>
                      <a:pt x="11176" y="6241"/>
                      <a:pt x="10947" y="6277"/>
                      <a:pt x="10699" y="6277"/>
                    </a:cubicBezTo>
                    <a:cubicBezTo>
                      <a:pt x="10520" y="6277"/>
                      <a:pt x="10331" y="6259"/>
                      <a:pt x="10133" y="6236"/>
                    </a:cubicBezTo>
                    <a:lnTo>
                      <a:pt x="6372" y="5792"/>
                    </a:lnTo>
                    <a:cubicBezTo>
                      <a:pt x="4434" y="5567"/>
                      <a:pt x="2430" y="5331"/>
                      <a:pt x="604" y="4553"/>
                    </a:cubicBezTo>
                    <a:cubicBezTo>
                      <a:pt x="486" y="4504"/>
                      <a:pt x="374" y="4451"/>
                      <a:pt x="295" y="4366"/>
                    </a:cubicBezTo>
                    <a:cubicBezTo>
                      <a:pt x="167" y="4225"/>
                      <a:pt x="148" y="4012"/>
                      <a:pt x="144" y="3799"/>
                    </a:cubicBezTo>
                    <a:cubicBezTo>
                      <a:pt x="132" y="3159"/>
                      <a:pt x="200" y="2520"/>
                      <a:pt x="341" y="1894"/>
                    </a:cubicBezTo>
                    <a:cubicBezTo>
                      <a:pt x="535" y="1041"/>
                      <a:pt x="886" y="494"/>
                      <a:pt x="1381" y="270"/>
                    </a:cubicBezTo>
                    <a:cubicBezTo>
                      <a:pt x="1630" y="159"/>
                      <a:pt x="1903" y="129"/>
                      <a:pt x="2187" y="129"/>
                    </a:cubicBezTo>
                    <a:close/>
                    <a:moveTo>
                      <a:pt x="2180" y="0"/>
                    </a:moveTo>
                    <a:cubicBezTo>
                      <a:pt x="1882" y="0"/>
                      <a:pt x="1595" y="29"/>
                      <a:pt x="1328" y="149"/>
                    </a:cubicBezTo>
                    <a:cubicBezTo>
                      <a:pt x="794" y="392"/>
                      <a:pt x="417" y="969"/>
                      <a:pt x="214" y="1864"/>
                    </a:cubicBezTo>
                    <a:cubicBezTo>
                      <a:pt x="69" y="2500"/>
                      <a:pt x="0" y="3150"/>
                      <a:pt x="14" y="3802"/>
                    </a:cubicBezTo>
                    <a:cubicBezTo>
                      <a:pt x="17" y="4038"/>
                      <a:pt x="43" y="4281"/>
                      <a:pt x="200" y="4455"/>
                    </a:cubicBezTo>
                    <a:cubicBezTo>
                      <a:pt x="295" y="4559"/>
                      <a:pt x="420" y="4615"/>
                      <a:pt x="551" y="4674"/>
                    </a:cubicBezTo>
                    <a:cubicBezTo>
                      <a:pt x="2398" y="5458"/>
                      <a:pt x="4411" y="5694"/>
                      <a:pt x="6358" y="5924"/>
                    </a:cubicBezTo>
                    <a:lnTo>
                      <a:pt x="10116" y="6366"/>
                    </a:lnTo>
                    <a:cubicBezTo>
                      <a:pt x="10323" y="6389"/>
                      <a:pt x="10516" y="6409"/>
                      <a:pt x="10703" y="6409"/>
                    </a:cubicBezTo>
                    <a:cubicBezTo>
                      <a:pt x="10969" y="6409"/>
                      <a:pt x="11218" y="6369"/>
                      <a:pt x="11445" y="6245"/>
                    </a:cubicBezTo>
                    <a:cubicBezTo>
                      <a:pt x="11763" y="6071"/>
                      <a:pt x="11979" y="5756"/>
                      <a:pt x="12146" y="5468"/>
                    </a:cubicBezTo>
                    <a:cubicBezTo>
                      <a:pt x="12606" y="4677"/>
                      <a:pt x="12924" y="3822"/>
                      <a:pt x="13087" y="2923"/>
                    </a:cubicBezTo>
                    <a:cubicBezTo>
                      <a:pt x="13140" y="2641"/>
                      <a:pt x="13169" y="2343"/>
                      <a:pt x="13025" y="2097"/>
                    </a:cubicBezTo>
                    <a:cubicBezTo>
                      <a:pt x="12747" y="1605"/>
                      <a:pt x="11943" y="1467"/>
                      <a:pt x="11359" y="1369"/>
                    </a:cubicBezTo>
                    <a:cubicBezTo>
                      <a:pt x="11268" y="1352"/>
                      <a:pt x="11179" y="1336"/>
                      <a:pt x="11103" y="1323"/>
                    </a:cubicBezTo>
                    <a:cubicBezTo>
                      <a:pt x="10654" y="1234"/>
                      <a:pt x="10201" y="1140"/>
                      <a:pt x="9765" y="1048"/>
                    </a:cubicBezTo>
                    <a:cubicBezTo>
                      <a:pt x="9270" y="943"/>
                      <a:pt x="8759" y="834"/>
                      <a:pt x="8254" y="736"/>
                    </a:cubicBezTo>
                    <a:cubicBezTo>
                      <a:pt x="5998" y="309"/>
                      <a:pt x="4168" y="77"/>
                      <a:pt x="2489" y="8"/>
                    </a:cubicBezTo>
                    <a:cubicBezTo>
                      <a:pt x="2385" y="4"/>
                      <a:pt x="2282" y="0"/>
                      <a:pt x="2180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13"/>
            <p:cNvSpPr/>
            <p:nvPr/>
          </p:nvSpPr>
          <p:spPr>
            <a:xfrm>
              <a:off x="2705858" y="540000"/>
              <a:ext cx="480142" cy="552130"/>
            </a:xfrm>
            <a:custGeom>
              <a:rect b="b" l="l" r="r" t="t"/>
              <a:pathLst>
                <a:path extrusionOk="0" h="5830" w="5070">
                  <a:moveTo>
                    <a:pt x="2850" y="823"/>
                  </a:moveTo>
                  <a:lnTo>
                    <a:pt x="3099" y="1130"/>
                  </a:lnTo>
                  <a:lnTo>
                    <a:pt x="1001" y="2810"/>
                  </a:lnTo>
                  <a:lnTo>
                    <a:pt x="754" y="2501"/>
                  </a:lnTo>
                  <a:lnTo>
                    <a:pt x="2850" y="823"/>
                  </a:lnTo>
                  <a:close/>
                  <a:moveTo>
                    <a:pt x="2522" y="1"/>
                  </a:moveTo>
                  <a:cubicBezTo>
                    <a:pt x="2487" y="1"/>
                    <a:pt x="2453" y="12"/>
                    <a:pt x="2424" y="36"/>
                  </a:cubicBezTo>
                  <a:lnTo>
                    <a:pt x="79" y="1911"/>
                  </a:lnTo>
                  <a:cubicBezTo>
                    <a:pt x="13" y="1967"/>
                    <a:pt x="0" y="2065"/>
                    <a:pt x="56" y="2134"/>
                  </a:cubicBezTo>
                  <a:lnTo>
                    <a:pt x="509" y="2698"/>
                  </a:lnTo>
                  <a:lnTo>
                    <a:pt x="1814" y="4328"/>
                  </a:lnTo>
                  <a:cubicBezTo>
                    <a:pt x="1630" y="4354"/>
                    <a:pt x="1449" y="4446"/>
                    <a:pt x="1319" y="4613"/>
                  </a:cubicBezTo>
                  <a:cubicBezTo>
                    <a:pt x="1138" y="4843"/>
                    <a:pt x="1109" y="5164"/>
                    <a:pt x="1246" y="5423"/>
                  </a:cubicBezTo>
                  <a:cubicBezTo>
                    <a:pt x="1389" y="5690"/>
                    <a:pt x="1652" y="5830"/>
                    <a:pt x="1917" y="5830"/>
                  </a:cubicBezTo>
                  <a:cubicBezTo>
                    <a:pt x="2122" y="5830"/>
                    <a:pt x="2328" y="5747"/>
                    <a:pt x="2483" y="5574"/>
                  </a:cubicBezTo>
                  <a:cubicBezTo>
                    <a:pt x="2679" y="5354"/>
                    <a:pt x="2725" y="5033"/>
                    <a:pt x="2604" y="4764"/>
                  </a:cubicBezTo>
                  <a:cubicBezTo>
                    <a:pt x="2535" y="4610"/>
                    <a:pt x="2420" y="4495"/>
                    <a:pt x="2292" y="4420"/>
                  </a:cubicBezTo>
                  <a:lnTo>
                    <a:pt x="1154" y="3000"/>
                  </a:lnTo>
                  <a:lnTo>
                    <a:pt x="3250" y="1321"/>
                  </a:lnTo>
                  <a:lnTo>
                    <a:pt x="4155" y="2453"/>
                  </a:lnTo>
                  <a:cubicBezTo>
                    <a:pt x="3972" y="2475"/>
                    <a:pt x="3795" y="2567"/>
                    <a:pt x="3663" y="2734"/>
                  </a:cubicBezTo>
                  <a:cubicBezTo>
                    <a:pt x="3480" y="2964"/>
                    <a:pt x="3453" y="3288"/>
                    <a:pt x="3588" y="3547"/>
                  </a:cubicBezTo>
                  <a:cubicBezTo>
                    <a:pt x="3730" y="3813"/>
                    <a:pt x="3993" y="3952"/>
                    <a:pt x="4258" y="3952"/>
                  </a:cubicBezTo>
                  <a:cubicBezTo>
                    <a:pt x="4464" y="3952"/>
                    <a:pt x="4672" y="3869"/>
                    <a:pt x="4827" y="3695"/>
                  </a:cubicBezTo>
                  <a:cubicBezTo>
                    <a:pt x="5021" y="3479"/>
                    <a:pt x="5070" y="3154"/>
                    <a:pt x="4948" y="2889"/>
                  </a:cubicBezTo>
                  <a:cubicBezTo>
                    <a:pt x="4877" y="2731"/>
                    <a:pt x="4765" y="2619"/>
                    <a:pt x="4634" y="2544"/>
                  </a:cubicBezTo>
                  <a:lnTo>
                    <a:pt x="3099" y="626"/>
                  </a:lnTo>
                  <a:lnTo>
                    <a:pt x="2646" y="59"/>
                  </a:lnTo>
                  <a:cubicBezTo>
                    <a:pt x="2614" y="21"/>
                    <a:pt x="2568" y="1"/>
                    <a:pt x="2522" y="1"/>
                  </a:cubicBezTo>
                  <a:close/>
                </a:path>
              </a:pathLst>
            </a:custGeom>
            <a:solidFill>
              <a:srgbClr val="EFE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3"/>
          <p:cNvSpPr txBox="1"/>
          <p:nvPr>
            <p:ph type="ctrTitle"/>
          </p:nvPr>
        </p:nvSpPr>
        <p:spPr>
          <a:xfrm flipH="1">
            <a:off x="2633025" y="2101700"/>
            <a:ext cx="38367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" type="subTitle"/>
          </p:nvPr>
        </p:nvSpPr>
        <p:spPr>
          <a:xfrm flipH="1">
            <a:off x="2825938" y="3657100"/>
            <a:ext cx="34509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BLANK_1">
    <p:bg>
      <p:bgPr>
        <a:solidFill>
          <a:schemeClr val="accent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4"/>
          <p:cNvGrpSpPr/>
          <p:nvPr/>
        </p:nvGrpSpPr>
        <p:grpSpPr>
          <a:xfrm>
            <a:off x="-110725" y="-70450"/>
            <a:ext cx="8968425" cy="5250850"/>
            <a:chOff x="-110725" y="-70450"/>
            <a:chExt cx="8968425" cy="5250850"/>
          </a:xfrm>
        </p:grpSpPr>
        <p:sp>
          <p:nvSpPr>
            <p:cNvPr id="152" name="Google Shape;152;p14"/>
            <p:cNvSpPr/>
            <p:nvPr/>
          </p:nvSpPr>
          <p:spPr>
            <a:xfrm>
              <a:off x="4643575" y="337900"/>
              <a:ext cx="4214125" cy="644200"/>
            </a:xfrm>
            <a:custGeom>
              <a:rect b="b" l="l" r="r" t="t"/>
              <a:pathLst>
                <a:path extrusionOk="0" h="25768" w="168565">
                  <a:moveTo>
                    <a:pt x="162123" y="0"/>
                  </a:moveTo>
                  <a:lnTo>
                    <a:pt x="168565" y="4832"/>
                  </a:lnTo>
                  <a:lnTo>
                    <a:pt x="163331" y="25768"/>
                  </a:lnTo>
                  <a:lnTo>
                    <a:pt x="0" y="21943"/>
                  </a:lnTo>
                  <a:lnTo>
                    <a:pt x="2416" y="322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53" name="Google Shape;153;p14"/>
            <p:cNvSpPr/>
            <p:nvPr/>
          </p:nvSpPr>
          <p:spPr>
            <a:xfrm>
              <a:off x="-15100" y="1118950"/>
              <a:ext cx="4739200" cy="4061450"/>
            </a:xfrm>
            <a:custGeom>
              <a:rect b="b" l="l" r="r" t="t"/>
              <a:pathLst>
                <a:path extrusionOk="0" h="162458" w="189568">
                  <a:moveTo>
                    <a:pt x="202" y="2013"/>
                  </a:moveTo>
                  <a:lnTo>
                    <a:pt x="61735" y="0"/>
                  </a:lnTo>
                  <a:lnTo>
                    <a:pt x="189568" y="160982"/>
                  </a:lnTo>
                  <a:lnTo>
                    <a:pt x="0" y="162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4" name="Google Shape;154;p14"/>
            <p:cNvSpPr/>
            <p:nvPr/>
          </p:nvSpPr>
          <p:spPr>
            <a:xfrm>
              <a:off x="-110725" y="-70450"/>
              <a:ext cx="3556500" cy="1011575"/>
            </a:xfrm>
            <a:custGeom>
              <a:rect b="b" l="l" r="r" t="t"/>
              <a:pathLst>
                <a:path extrusionOk="0" h="40463" w="142260">
                  <a:moveTo>
                    <a:pt x="0" y="40463"/>
                  </a:moveTo>
                  <a:lnTo>
                    <a:pt x="126558" y="36638"/>
                  </a:lnTo>
                  <a:lnTo>
                    <a:pt x="142260" y="0"/>
                  </a:lnTo>
                  <a:lnTo>
                    <a:pt x="1812" y="22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720000" y="1249325"/>
            <a:ext cx="7703700" cy="3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FEBD7"/>
              </a:buClr>
              <a:buSzPts val="2400"/>
              <a:buNone/>
              <a:defRPr sz="2400">
                <a:solidFill>
                  <a:srgbClr val="EFEBD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2">
    <p:bg>
      <p:bgPr>
        <a:solidFill>
          <a:schemeClr val="accent4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5"/>
          <p:cNvGrpSpPr/>
          <p:nvPr/>
        </p:nvGrpSpPr>
        <p:grpSpPr>
          <a:xfrm>
            <a:off x="573734" y="-186200"/>
            <a:ext cx="9300566" cy="5415250"/>
            <a:chOff x="573734" y="-186200"/>
            <a:chExt cx="9300566" cy="5415250"/>
          </a:xfrm>
        </p:grpSpPr>
        <p:sp>
          <p:nvSpPr>
            <p:cNvPr id="159" name="Google Shape;159;p15"/>
            <p:cNvSpPr/>
            <p:nvPr/>
          </p:nvSpPr>
          <p:spPr>
            <a:xfrm>
              <a:off x="573734" y="-186200"/>
              <a:ext cx="3947066" cy="5415250"/>
            </a:xfrm>
            <a:custGeom>
              <a:rect b="b" l="l" r="r" t="t"/>
              <a:pathLst>
                <a:path extrusionOk="0" h="216610" w="140515">
                  <a:moveTo>
                    <a:pt x="0" y="2818"/>
                  </a:moveTo>
                  <a:lnTo>
                    <a:pt x="28183" y="216610"/>
                  </a:lnTo>
                  <a:lnTo>
                    <a:pt x="127228" y="216610"/>
                  </a:lnTo>
                  <a:lnTo>
                    <a:pt x="140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60" name="Google Shape;160;p15"/>
            <p:cNvSpPr/>
            <p:nvPr/>
          </p:nvSpPr>
          <p:spPr>
            <a:xfrm>
              <a:off x="3251175" y="-150975"/>
              <a:ext cx="6623125" cy="5344800"/>
            </a:xfrm>
            <a:custGeom>
              <a:rect b="b" l="l" r="r" t="t"/>
              <a:pathLst>
                <a:path extrusionOk="0" h="213792" w="264925">
                  <a:moveTo>
                    <a:pt x="264657" y="213265"/>
                  </a:moveTo>
                  <a:lnTo>
                    <a:pt x="0" y="213792"/>
                  </a:lnTo>
                  <a:lnTo>
                    <a:pt x="183998" y="0"/>
                  </a:lnTo>
                  <a:lnTo>
                    <a:pt x="264925" y="4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1" name="Google Shape;161;p15"/>
          <p:cNvSpPr txBox="1"/>
          <p:nvPr>
            <p:ph type="ctrTitle"/>
          </p:nvPr>
        </p:nvSpPr>
        <p:spPr>
          <a:xfrm>
            <a:off x="1650313" y="898055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1650313" y="1171806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15"/>
          <p:cNvSpPr txBox="1"/>
          <p:nvPr>
            <p:ph hasCustomPrompt="1" idx="2" type="title"/>
          </p:nvPr>
        </p:nvSpPr>
        <p:spPr>
          <a:xfrm>
            <a:off x="2163013" y="352166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5"/>
          <p:cNvSpPr txBox="1"/>
          <p:nvPr>
            <p:ph idx="3" type="ctrTitle"/>
          </p:nvPr>
        </p:nvSpPr>
        <p:spPr>
          <a:xfrm>
            <a:off x="5241888" y="898055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15"/>
          <p:cNvSpPr txBox="1"/>
          <p:nvPr>
            <p:ph idx="4" type="subTitle"/>
          </p:nvPr>
        </p:nvSpPr>
        <p:spPr>
          <a:xfrm>
            <a:off x="5241888" y="1171806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15"/>
          <p:cNvSpPr txBox="1"/>
          <p:nvPr>
            <p:ph hasCustomPrompt="1" idx="5" type="title"/>
          </p:nvPr>
        </p:nvSpPr>
        <p:spPr>
          <a:xfrm>
            <a:off x="5241888" y="352166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5"/>
          <p:cNvSpPr txBox="1"/>
          <p:nvPr>
            <p:ph idx="6" type="ctrTitle"/>
          </p:nvPr>
        </p:nvSpPr>
        <p:spPr>
          <a:xfrm>
            <a:off x="1650313" y="2433749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8" name="Google Shape;168;p15"/>
          <p:cNvSpPr txBox="1"/>
          <p:nvPr>
            <p:ph idx="7" type="subTitle"/>
          </p:nvPr>
        </p:nvSpPr>
        <p:spPr>
          <a:xfrm>
            <a:off x="1650313" y="27075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15"/>
          <p:cNvSpPr txBox="1"/>
          <p:nvPr>
            <p:ph hasCustomPrompt="1" idx="8" type="title"/>
          </p:nvPr>
        </p:nvSpPr>
        <p:spPr>
          <a:xfrm>
            <a:off x="2163013" y="1887860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5"/>
          <p:cNvSpPr txBox="1"/>
          <p:nvPr>
            <p:ph idx="9" type="ctrTitle"/>
          </p:nvPr>
        </p:nvSpPr>
        <p:spPr>
          <a:xfrm>
            <a:off x="5241888" y="2433749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15"/>
          <p:cNvSpPr txBox="1"/>
          <p:nvPr>
            <p:ph idx="13" type="subTitle"/>
          </p:nvPr>
        </p:nvSpPr>
        <p:spPr>
          <a:xfrm>
            <a:off x="5241888" y="27075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15"/>
          <p:cNvSpPr txBox="1"/>
          <p:nvPr>
            <p:ph hasCustomPrompt="1" idx="14" type="title"/>
          </p:nvPr>
        </p:nvSpPr>
        <p:spPr>
          <a:xfrm>
            <a:off x="5241888" y="1887860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idx="15" type="ctrTitle"/>
          </p:nvPr>
        </p:nvSpPr>
        <p:spPr>
          <a:xfrm>
            <a:off x="1650313" y="3905849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4" name="Google Shape;174;p15"/>
          <p:cNvSpPr txBox="1"/>
          <p:nvPr>
            <p:ph idx="16" type="subTitle"/>
          </p:nvPr>
        </p:nvSpPr>
        <p:spPr>
          <a:xfrm>
            <a:off x="1650313" y="4179600"/>
            <a:ext cx="2251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17" type="title"/>
          </p:nvPr>
        </p:nvSpPr>
        <p:spPr>
          <a:xfrm>
            <a:off x="2163013" y="3359960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">
    <p:bg>
      <p:bgPr>
        <a:solidFill>
          <a:schemeClr val="accen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>
            <a:off x="-62100" y="1707425"/>
            <a:ext cx="8919800" cy="3156050"/>
          </a:xfrm>
          <a:custGeom>
            <a:rect b="b" l="l" r="r" t="t"/>
            <a:pathLst>
              <a:path extrusionOk="0" h="126242" w="356792">
                <a:moveTo>
                  <a:pt x="352258" y="30889"/>
                </a:moveTo>
                <a:lnTo>
                  <a:pt x="356792" y="109954"/>
                </a:lnTo>
                <a:lnTo>
                  <a:pt x="341653" y="120257"/>
                </a:lnTo>
                <a:lnTo>
                  <a:pt x="0" y="126242"/>
                </a:lnTo>
                <a:lnTo>
                  <a:pt x="0" y="6789"/>
                </a:lnTo>
                <a:lnTo>
                  <a:pt x="3225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78" name="Google Shape;178;p16"/>
          <p:cNvSpPr txBox="1"/>
          <p:nvPr>
            <p:ph type="ctrTitle"/>
          </p:nvPr>
        </p:nvSpPr>
        <p:spPr>
          <a:xfrm>
            <a:off x="978501" y="2940950"/>
            <a:ext cx="16371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" type="subTitle"/>
          </p:nvPr>
        </p:nvSpPr>
        <p:spPr>
          <a:xfrm>
            <a:off x="720050" y="3312925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2" type="ctrTitle"/>
          </p:nvPr>
        </p:nvSpPr>
        <p:spPr>
          <a:xfrm>
            <a:off x="3758274" y="2940950"/>
            <a:ext cx="16371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3" type="subTitle"/>
          </p:nvPr>
        </p:nvSpPr>
        <p:spPr>
          <a:xfrm>
            <a:off x="3494963" y="3312925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4" type="ctrTitle"/>
          </p:nvPr>
        </p:nvSpPr>
        <p:spPr>
          <a:xfrm>
            <a:off x="6538050" y="2940950"/>
            <a:ext cx="16371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5" type="subTitle"/>
          </p:nvPr>
        </p:nvSpPr>
        <p:spPr>
          <a:xfrm>
            <a:off x="6279606" y="3312925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6"/>
          <p:cNvSpPr txBox="1"/>
          <p:nvPr>
            <p:ph idx="6"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APTION_ONLY_1">
    <p:bg>
      <p:bgPr>
        <a:solidFill>
          <a:schemeClr val="accen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CAPTION_ONLY_1_1">
    <p:bg>
      <p:bgPr>
        <a:solidFill>
          <a:schemeClr val="accen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/>
          <p:nvPr/>
        </p:nvSpPr>
        <p:spPr>
          <a:xfrm>
            <a:off x="3251175" y="-150975"/>
            <a:ext cx="6623125" cy="5344800"/>
          </a:xfrm>
          <a:custGeom>
            <a:rect b="b" l="l" r="r" t="t"/>
            <a:pathLst>
              <a:path extrusionOk="0" h="213792" w="264925">
                <a:moveTo>
                  <a:pt x="264657" y="213265"/>
                </a:moveTo>
                <a:lnTo>
                  <a:pt x="0" y="213792"/>
                </a:lnTo>
                <a:lnTo>
                  <a:pt x="183998" y="0"/>
                </a:lnTo>
                <a:lnTo>
                  <a:pt x="264925" y="40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89" name="Google Shape;189;p18"/>
          <p:cNvSpPr/>
          <p:nvPr/>
        </p:nvSpPr>
        <p:spPr>
          <a:xfrm>
            <a:off x="-236600" y="-161025"/>
            <a:ext cx="4633675" cy="5390075"/>
          </a:xfrm>
          <a:custGeom>
            <a:rect b="b" l="l" r="r" t="t"/>
            <a:pathLst>
              <a:path extrusionOk="0" h="215603" w="185347">
                <a:moveTo>
                  <a:pt x="185347" y="1811"/>
                </a:moveTo>
                <a:lnTo>
                  <a:pt x="153681" y="215603"/>
                </a:lnTo>
                <a:lnTo>
                  <a:pt x="0" y="214967"/>
                </a:lnTo>
                <a:lnTo>
                  <a:pt x="4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0" name="Google Shape;190;p18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APTION_ONLY_1_1_1">
    <p:bg>
      <p:bgPr>
        <a:solidFill>
          <a:schemeClr val="accent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9"/>
          <p:cNvGrpSpPr/>
          <p:nvPr/>
        </p:nvGrpSpPr>
        <p:grpSpPr>
          <a:xfrm>
            <a:off x="2213500" y="-70450"/>
            <a:ext cx="7088675" cy="5294492"/>
            <a:chOff x="2213500" y="-70450"/>
            <a:chExt cx="7088675" cy="5294492"/>
          </a:xfrm>
        </p:grpSpPr>
        <p:sp>
          <p:nvSpPr>
            <p:cNvPr id="193" name="Google Shape;193;p19"/>
            <p:cNvSpPr/>
            <p:nvPr/>
          </p:nvSpPr>
          <p:spPr>
            <a:xfrm>
              <a:off x="2213500" y="1188625"/>
              <a:ext cx="5355475" cy="4015050"/>
            </a:xfrm>
            <a:custGeom>
              <a:rect b="b" l="l" r="r" t="t"/>
              <a:pathLst>
                <a:path extrusionOk="0" h="160602" w="214219">
                  <a:moveTo>
                    <a:pt x="214219" y="61598"/>
                  </a:moveTo>
                  <a:lnTo>
                    <a:pt x="195765" y="27183"/>
                  </a:lnTo>
                  <a:lnTo>
                    <a:pt x="0" y="0"/>
                  </a:lnTo>
                  <a:lnTo>
                    <a:pt x="17207" y="159854"/>
                  </a:lnTo>
                  <a:lnTo>
                    <a:pt x="211975" y="1606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4" name="Google Shape;194;p19"/>
            <p:cNvSpPr/>
            <p:nvPr/>
          </p:nvSpPr>
          <p:spPr>
            <a:xfrm>
              <a:off x="4434350" y="3308367"/>
              <a:ext cx="4749375" cy="1915675"/>
            </a:xfrm>
            <a:custGeom>
              <a:rect b="b" l="l" r="r" t="t"/>
              <a:pathLst>
                <a:path extrusionOk="0" h="76627" w="189975">
                  <a:moveTo>
                    <a:pt x="189975" y="20949"/>
                  </a:moveTo>
                  <a:lnTo>
                    <a:pt x="48077" y="0"/>
                  </a:lnTo>
                  <a:lnTo>
                    <a:pt x="0" y="75151"/>
                  </a:lnTo>
                  <a:lnTo>
                    <a:pt x="189568" y="766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95" name="Google Shape;195;p19"/>
            <p:cNvSpPr/>
            <p:nvPr/>
          </p:nvSpPr>
          <p:spPr>
            <a:xfrm>
              <a:off x="5712675" y="-70450"/>
              <a:ext cx="3589500" cy="1676800"/>
            </a:xfrm>
            <a:custGeom>
              <a:rect b="b" l="l" r="r" t="t"/>
              <a:pathLst>
                <a:path extrusionOk="0" h="67072" w="143580">
                  <a:moveTo>
                    <a:pt x="143580" y="67072"/>
                  </a:moveTo>
                  <a:lnTo>
                    <a:pt x="17144" y="49615"/>
                  </a:lnTo>
                  <a:lnTo>
                    <a:pt x="0" y="0"/>
                  </a:lnTo>
                  <a:lnTo>
                    <a:pt x="140448" y="22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6" name="Google Shape;196;p19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ONE_COLUMN_TEXT_1_1">
    <p:bg>
      <p:bgPr>
        <a:solidFill>
          <a:schemeClr val="accen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5913975" y="-140975"/>
            <a:ext cx="3363275" cy="2073325"/>
          </a:xfrm>
          <a:custGeom>
            <a:rect b="b" l="l" r="r" t="t"/>
            <a:pathLst>
              <a:path extrusionOk="0" h="82933" w="134531">
                <a:moveTo>
                  <a:pt x="25257" y="0"/>
                </a:moveTo>
                <a:lnTo>
                  <a:pt x="0" y="40494"/>
                </a:lnTo>
                <a:lnTo>
                  <a:pt x="32739" y="82933"/>
                </a:lnTo>
                <a:lnTo>
                  <a:pt x="134531" y="56286"/>
                </a:lnTo>
                <a:lnTo>
                  <a:pt x="133284" y="4471"/>
                </a:lnTo>
                <a:close/>
              </a:path>
            </a:pathLst>
          </a:custGeom>
          <a:solidFill>
            <a:srgbClr val="1A1B2C"/>
          </a:solidFill>
          <a:ln>
            <a:noFill/>
          </a:ln>
        </p:spPr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720050" y="3855035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3494960" y="3855035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6279600" y="3855035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1492950" y="3439023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03" name="Google Shape;203;p20"/>
          <p:cNvSpPr txBox="1"/>
          <p:nvPr>
            <p:ph idx="5" type="subTitle"/>
          </p:nvPr>
        </p:nvSpPr>
        <p:spPr>
          <a:xfrm>
            <a:off x="4267911" y="3439023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6" type="subTitle"/>
          </p:nvPr>
        </p:nvSpPr>
        <p:spPr>
          <a:xfrm>
            <a:off x="7052550" y="3439023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05" name="Google Shape;205;p20"/>
          <p:cNvSpPr txBox="1"/>
          <p:nvPr>
            <p:ph idx="7" type="subTitle"/>
          </p:nvPr>
        </p:nvSpPr>
        <p:spPr>
          <a:xfrm>
            <a:off x="720050" y="2071225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idx="8" type="subTitle"/>
          </p:nvPr>
        </p:nvSpPr>
        <p:spPr>
          <a:xfrm>
            <a:off x="3494960" y="2071225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9" type="subTitle"/>
          </p:nvPr>
        </p:nvSpPr>
        <p:spPr>
          <a:xfrm>
            <a:off x="6279600" y="2071225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13" type="subTitle"/>
          </p:nvPr>
        </p:nvSpPr>
        <p:spPr>
          <a:xfrm>
            <a:off x="1492950" y="1655200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09" name="Google Shape;209;p20"/>
          <p:cNvSpPr txBox="1"/>
          <p:nvPr>
            <p:ph idx="14" type="subTitle"/>
          </p:nvPr>
        </p:nvSpPr>
        <p:spPr>
          <a:xfrm>
            <a:off x="4267911" y="1655200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10" name="Google Shape;210;p20"/>
          <p:cNvSpPr txBox="1"/>
          <p:nvPr>
            <p:ph idx="15" type="subTitle"/>
          </p:nvPr>
        </p:nvSpPr>
        <p:spPr>
          <a:xfrm>
            <a:off x="7052550" y="1655200"/>
            <a:ext cx="608100" cy="302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0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155875" y="-140975"/>
            <a:ext cx="9433125" cy="5365000"/>
            <a:chOff x="-155875" y="-140975"/>
            <a:chExt cx="9433125" cy="5365000"/>
          </a:xfrm>
        </p:grpSpPr>
        <p:sp>
          <p:nvSpPr>
            <p:cNvPr id="19" name="Google Shape;19;p3"/>
            <p:cNvSpPr/>
            <p:nvPr/>
          </p:nvSpPr>
          <p:spPr>
            <a:xfrm>
              <a:off x="5913975" y="-140975"/>
              <a:ext cx="3363275" cy="2073325"/>
            </a:xfrm>
            <a:custGeom>
              <a:rect b="b" l="l" r="r" t="t"/>
              <a:pathLst>
                <a:path extrusionOk="0" h="82933" w="134531">
                  <a:moveTo>
                    <a:pt x="25257" y="0"/>
                  </a:moveTo>
                  <a:lnTo>
                    <a:pt x="0" y="40494"/>
                  </a:lnTo>
                  <a:lnTo>
                    <a:pt x="32739" y="82933"/>
                  </a:lnTo>
                  <a:lnTo>
                    <a:pt x="134531" y="56286"/>
                  </a:lnTo>
                  <a:lnTo>
                    <a:pt x="133284" y="4471"/>
                  </a:lnTo>
                  <a:close/>
                </a:path>
              </a:pathLst>
            </a:custGeom>
            <a:solidFill>
              <a:srgbClr val="1A1B2C"/>
            </a:solidFill>
            <a:ln>
              <a:noFill/>
            </a:ln>
          </p:spPr>
        </p:sp>
        <p:sp>
          <p:nvSpPr>
            <p:cNvPr id="20" name="Google Shape;20;p3"/>
            <p:cNvSpPr/>
            <p:nvPr/>
          </p:nvSpPr>
          <p:spPr>
            <a:xfrm>
              <a:off x="-155875" y="-14175"/>
              <a:ext cx="5529200" cy="5238200"/>
            </a:xfrm>
            <a:custGeom>
              <a:rect b="b" l="l" r="r" t="t"/>
              <a:pathLst>
                <a:path extrusionOk="0" h="209528" w="221168">
                  <a:moveTo>
                    <a:pt x="0" y="206874"/>
                  </a:moveTo>
                  <a:lnTo>
                    <a:pt x="4535" y="102870"/>
                  </a:lnTo>
                  <a:lnTo>
                    <a:pt x="5385" y="0"/>
                  </a:lnTo>
                  <a:lnTo>
                    <a:pt x="173860" y="59551"/>
                  </a:lnTo>
                  <a:lnTo>
                    <a:pt x="221168" y="122562"/>
                  </a:lnTo>
                  <a:lnTo>
                    <a:pt x="187818" y="209528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</p:sp>
        <p:sp>
          <p:nvSpPr>
            <p:cNvPr id="21" name="Google Shape;21;p3"/>
            <p:cNvSpPr/>
            <p:nvPr/>
          </p:nvSpPr>
          <p:spPr>
            <a:xfrm>
              <a:off x="-56675" y="3829950"/>
              <a:ext cx="5309225" cy="714650"/>
            </a:xfrm>
            <a:custGeom>
              <a:rect b="b" l="l" r="r" t="t"/>
              <a:pathLst>
                <a:path extrusionOk="0" h="28586" w="212369">
                  <a:moveTo>
                    <a:pt x="204518" y="0"/>
                  </a:moveTo>
                  <a:lnTo>
                    <a:pt x="212369" y="9864"/>
                  </a:lnTo>
                  <a:lnTo>
                    <a:pt x="204316" y="28586"/>
                  </a:lnTo>
                  <a:lnTo>
                    <a:pt x="343" y="24633"/>
                  </a:lnTo>
                  <a:lnTo>
                    <a:pt x="0" y="52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0000" y="2803000"/>
            <a:ext cx="6414300" cy="10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979200"/>
            <a:ext cx="44028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6323693" y="540000"/>
            <a:ext cx="2100300" cy="123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ONE_COLUMN_TEXT_1_1_1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3254675" y="-74275"/>
            <a:ext cx="6022575" cy="1670850"/>
          </a:xfrm>
          <a:custGeom>
            <a:rect b="b" l="l" r="r" t="t"/>
            <a:pathLst>
              <a:path extrusionOk="0" h="66834" w="240903">
                <a:moveTo>
                  <a:pt x="0" y="249"/>
                </a:moveTo>
                <a:lnTo>
                  <a:pt x="27681" y="66834"/>
                </a:lnTo>
                <a:lnTo>
                  <a:pt x="240903" y="52620"/>
                </a:lnTo>
                <a:lnTo>
                  <a:pt x="2399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21"/>
          <p:cNvSpPr txBox="1"/>
          <p:nvPr>
            <p:ph idx="1" type="subTitle"/>
          </p:nvPr>
        </p:nvSpPr>
        <p:spPr>
          <a:xfrm>
            <a:off x="1654526" y="3966649"/>
            <a:ext cx="27081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2" type="subTitle"/>
          </p:nvPr>
        </p:nvSpPr>
        <p:spPr>
          <a:xfrm>
            <a:off x="5715850" y="3966654"/>
            <a:ext cx="27081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3" type="subTitle"/>
          </p:nvPr>
        </p:nvSpPr>
        <p:spPr>
          <a:xfrm>
            <a:off x="1654526" y="3628140"/>
            <a:ext cx="2708100" cy="4731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4" type="subTitle"/>
          </p:nvPr>
        </p:nvSpPr>
        <p:spPr>
          <a:xfrm>
            <a:off x="5715851" y="3628148"/>
            <a:ext cx="2708100" cy="4731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18" name="Google Shape;218;p21"/>
          <p:cNvSpPr txBox="1"/>
          <p:nvPr>
            <p:ph idx="5" type="subTitle"/>
          </p:nvPr>
        </p:nvSpPr>
        <p:spPr>
          <a:xfrm>
            <a:off x="1654526" y="2259747"/>
            <a:ext cx="27081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6" type="subTitle"/>
          </p:nvPr>
        </p:nvSpPr>
        <p:spPr>
          <a:xfrm>
            <a:off x="5715850" y="2259748"/>
            <a:ext cx="27081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idx="7" type="subTitle"/>
          </p:nvPr>
        </p:nvSpPr>
        <p:spPr>
          <a:xfrm>
            <a:off x="1654526" y="1921249"/>
            <a:ext cx="2708100" cy="4731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8" type="subTitle"/>
          </p:nvPr>
        </p:nvSpPr>
        <p:spPr>
          <a:xfrm>
            <a:off x="5715851" y="1921249"/>
            <a:ext cx="2708100" cy="4731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3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ONE_COLUMN_TEXT_1_1_1_1">
    <p:bg>
      <p:bgPr>
        <a:solidFill>
          <a:schemeClr val="accen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7229400" y="-161025"/>
            <a:ext cx="2571600" cy="5374175"/>
          </a:xfrm>
          <a:custGeom>
            <a:rect b="b" l="l" r="r" t="t"/>
            <a:pathLst>
              <a:path extrusionOk="0" h="214967" w="102864">
                <a:moveTo>
                  <a:pt x="0" y="213792"/>
                </a:moveTo>
                <a:lnTo>
                  <a:pt x="31666" y="0"/>
                </a:lnTo>
                <a:lnTo>
                  <a:pt x="101867" y="499"/>
                </a:lnTo>
                <a:lnTo>
                  <a:pt x="102864" y="2149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25" name="Google Shape;225;p22"/>
          <p:cNvSpPr txBox="1"/>
          <p:nvPr>
            <p:ph idx="1" type="subTitle"/>
          </p:nvPr>
        </p:nvSpPr>
        <p:spPr>
          <a:xfrm>
            <a:off x="1734975" y="2319450"/>
            <a:ext cx="5674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hasCustomPrompt="1" type="title"/>
          </p:nvPr>
        </p:nvSpPr>
        <p:spPr>
          <a:xfrm>
            <a:off x="1734875" y="1135950"/>
            <a:ext cx="5674200" cy="11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/>
          <p:nvPr>
            <p:ph idx="2" type="subTitle"/>
          </p:nvPr>
        </p:nvSpPr>
        <p:spPr>
          <a:xfrm>
            <a:off x="810600" y="4025975"/>
            <a:ext cx="32535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3" type="title"/>
          </p:nvPr>
        </p:nvSpPr>
        <p:spPr>
          <a:xfrm>
            <a:off x="1464000" y="3448175"/>
            <a:ext cx="1946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4" type="subTitle"/>
          </p:nvPr>
        </p:nvSpPr>
        <p:spPr>
          <a:xfrm>
            <a:off x="5079713" y="4025975"/>
            <a:ext cx="32535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hasCustomPrompt="1" idx="5" type="title"/>
          </p:nvPr>
        </p:nvSpPr>
        <p:spPr>
          <a:xfrm>
            <a:off x="5733113" y="3448175"/>
            <a:ext cx="1946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+"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/>
          <p:nvPr>
            <p:ph idx="6"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>
            <a:off x="-80525" y="-35225"/>
            <a:ext cx="9325750" cy="5224178"/>
            <a:chOff x="-80525" y="-35225"/>
            <a:chExt cx="9325750" cy="5224178"/>
          </a:xfrm>
        </p:grpSpPr>
        <p:sp>
          <p:nvSpPr>
            <p:cNvPr id="234" name="Google Shape;234;p23"/>
            <p:cNvSpPr/>
            <p:nvPr/>
          </p:nvSpPr>
          <p:spPr>
            <a:xfrm>
              <a:off x="-55350" y="-35225"/>
              <a:ext cx="1726225" cy="1887300"/>
            </a:xfrm>
            <a:custGeom>
              <a:rect b="b" l="l" r="r" t="t"/>
              <a:pathLst>
                <a:path extrusionOk="0" h="75492" w="69049">
                  <a:moveTo>
                    <a:pt x="805" y="0"/>
                  </a:moveTo>
                  <a:lnTo>
                    <a:pt x="49119" y="604"/>
                  </a:lnTo>
                  <a:lnTo>
                    <a:pt x="69049" y="75492"/>
                  </a:lnTo>
                  <a:lnTo>
                    <a:pt x="0" y="674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5" name="Google Shape;235;p23"/>
            <p:cNvSpPr/>
            <p:nvPr/>
          </p:nvSpPr>
          <p:spPr>
            <a:xfrm>
              <a:off x="-80525" y="3918601"/>
              <a:ext cx="1029654" cy="1270352"/>
            </a:xfrm>
            <a:custGeom>
              <a:rect b="b" l="l" r="r" t="t"/>
              <a:pathLst>
                <a:path extrusionOk="0" h="95623" w="77505">
                  <a:moveTo>
                    <a:pt x="1007" y="0"/>
                  </a:moveTo>
                  <a:lnTo>
                    <a:pt x="77505" y="17917"/>
                  </a:lnTo>
                  <a:lnTo>
                    <a:pt x="52542" y="95623"/>
                  </a:lnTo>
                  <a:lnTo>
                    <a:pt x="0" y="95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36" name="Google Shape;236;p23"/>
            <p:cNvSpPr/>
            <p:nvPr/>
          </p:nvSpPr>
          <p:spPr>
            <a:xfrm>
              <a:off x="6104750" y="-30200"/>
              <a:ext cx="3140475" cy="1122325"/>
            </a:xfrm>
            <a:custGeom>
              <a:rect b="b" l="l" r="r" t="t"/>
              <a:pathLst>
                <a:path extrusionOk="0" h="44893" w="125619">
                  <a:moveTo>
                    <a:pt x="125619" y="38853"/>
                  </a:moveTo>
                  <a:lnTo>
                    <a:pt x="0" y="44893"/>
                  </a:lnTo>
                  <a:lnTo>
                    <a:pt x="22547" y="0"/>
                  </a:lnTo>
                  <a:lnTo>
                    <a:pt x="123807" y="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37" name="Google Shape;237;p23"/>
            <p:cNvSpPr/>
            <p:nvPr/>
          </p:nvSpPr>
          <p:spPr>
            <a:xfrm>
              <a:off x="6346325" y="1169275"/>
              <a:ext cx="2803275" cy="4011125"/>
            </a:xfrm>
            <a:custGeom>
              <a:rect b="b" l="l" r="r" t="t"/>
              <a:pathLst>
                <a:path extrusionOk="0" h="160445" w="112131">
                  <a:moveTo>
                    <a:pt x="111929" y="0"/>
                  </a:moveTo>
                  <a:lnTo>
                    <a:pt x="50731" y="2416"/>
                  </a:lnTo>
                  <a:lnTo>
                    <a:pt x="0" y="160244"/>
                  </a:lnTo>
                  <a:lnTo>
                    <a:pt x="112131" y="1604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8" name="Google Shape;238;p23"/>
          <p:cNvSpPr txBox="1"/>
          <p:nvPr>
            <p:ph type="ctrTitle"/>
          </p:nvPr>
        </p:nvSpPr>
        <p:spPr>
          <a:xfrm flipH="1">
            <a:off x="720000" y="540000"/>
            <a:ext cx="4592400" cy="10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 flipH="1">
            <a:off x="719900" y="1958775"/>
            <a:ext cx="38574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0" name="Google Shape;240;p23"/>
          <p:cNvSpPr txBox="1"/>
          <p:nvPr/>
        </p:nvSpPr>
        <p:spPr>
          <a:xfrm>
            <a:off x="720000" y="3454125"/>
            <a:ext cx="5498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65300" y="-201300"/>
            <a:ext cx="9209300" cy="5470000"/>
            <a:chOff x="-65300" y="-201300"/>
            <a:chExt cx="9209300" cy="5470000"/>
          </a:xfrm>
        </p:grpSpPr>
        <p:sp>
          <p:nvSpPr>
            <p:cNvPr id="27" name="Google Shape;27;p4"/>
            <p:cNvSpPr/>
            <p:nvPr/>
          </p:nvSpPr>
          <p:spPr>
            <a:xfrm>
              <a:off x="5188250" y="-156650"/>
              <a:ext cx="3955750" cy="5425350"/>
            </a:xfrm>
            <a:custGeom>
              <a:rect b="b" l="l" r="r" t="t"/>
              <a:pathLst>
                <a:path extrusionOk="0" h="217014" w="158230">
                  <a:moveTo>
                    <a:pt x="28988" y="0"/>
                  </a:moveTo>
                  <a:lnTo>
                    <a:pt x="0" y="110319"/>
                  </a:lnTo>
                  <a:lnTo>
                    <a:pt x="61601" y="217014"/>
                  </a:lnTo>
                  <a:lnTo>
                    <a:pt x="158230" y="217014"/>
                  </a:lnTo>
                  <a:lnTo>
                    <a:pt x="158230" y="16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65300" y="-201300"/>
              <a:ext cx="5218875" cy="5381525"/>
            </a:xfrm>
            <a:custGeom>
              <a:rect b="b" l="l" r="r" t="t"/>
              <a:pathLst>
                <a:path extrusionOk="0" h="215261" w="208755">
                  <a:moveTo>
                    <a:pt x="268" y="2399"/>
                  </a:moveTo>
                  <a:lnTo>
                    <a:pt x="208755" y="0"/>
                  </a:lnTo>
                  <a:lnTo>
                    <a:pt x="148764" y="214995"/>
                  </a:lnTo>
                  <a:lnTo>
                    <a:pt x="0" y="2152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" name="Google Shape;29;p4"/>
            <p:cNvSpPr/>
            <p:nvPr/>
          </p:nvSpPr>
          <p:spPr>
            <a:xfrm>
              <a:off x="161050" y="201300"/>
              <a:ext cx="3824900" cy="2053375"/>
            </a:xfrm>
            <a:custGeom>
              <a:rect b="b" l="l" r="r" t="t"/>
              <a:pathLst>
                <a:path extrusionOk="0" h="82135" w="152996">
                  <a:moveTo>
                    <a:pt x="0" y="10066"/>
                  </a:moveTo>
                  <a:lnTo>
                    <a:pt x="18923" y="82135"/>
                  </a:lnTo>
                  <a:lnTo>
                    <a:pt x="133671" y="77707"/>
                  </a:lnTo>
                  <a:lnTo>
                    <a:pt x="152996" y="43081"/>
                  </a:lnTo>
                  <a:lnTo>
                    <a:pt x="100656" y="32613"/>
                  </a:lnTo>
                  <a:lnTo>
                    <a:pt x="90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720025" y="2518800"/>
            <a:ext cx="3016500" cy="20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13" y="540000"/>
            <a:ext cx="33372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641550" y="1863275"/>
            <a:ext cx="5592050" cy="3037625"/>
          </a:xfrm>
          <a:custGeom>
            <a:rect b="b" l="l" r="r" t="t"/>
            <a:pathLst>
              <a:path extrusionOk="0" h="121505" w="223682">
                <a:moveTo>
                  <a:pt x="2267" y="47893"/>
                </a:moveTo>
                <a:lnTo>
                  <a:pt x="0" y="103720"/>
                </a:lnTo>
                <a:lnTo>
                  <a:pt x="23678" y="121505"/>
                </a:lnTo>
                <a:lnTo>
                  <a:pt x="223682" y="117515"/>
                </a:lnTo>
                <a:lnTo>
                  <a:pt x="221609" y="0"/>
                </a:lnTo>
                <a:lnTo>
                  <a:pt x="22671" y="8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137600" y="2510050"/>
            <a:ext cx="328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5137500" y="3850076"/>
            <a:ext cx="3286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5427000" y="2210000"/>
            <a:ext cx="29970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5426900" y="3555800"/>
            <a:ext cx="29970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 flipH="1">
            <a:off x="-96525" y="-74275"/>
            <a:ext cx="6022575" cy="1670850"/>
          </a:xfrm>
          <a:custGeom>
            <a:rect b="b" l="l" r="r" t="t"/>
            <a:pathLst>
              <a:path extrusionOk="0" h="66834" w="240903">
                <a:moveTo>
                  <a:pt x="0" y="249"/>
                </a:moveTo>
                <a:lnTo>
                  <a:pt x="27681" y="66834"/>
                </a:lnTo>
                <a:lnTo>
                  <a:pt x="240903" y="52620"/>
                </a:lnTo>
                <a:lnTo>
                  <a:pt x="2399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6"/>
          <p:cNvSpPr/>
          <p:nvPr/>
        </p:nvSpPr>
        <p:spPr>
          <a:xfrm>
            <a:off x="2789000" y="-94700"/>
            <a:ext cx="6479475" cy="5279150"/>
          </a:xfrm>
          <a:custGeom>
            <a:rect b="b" l="l" r="r" t="t"/>
            <a:pathLst>
              <a:path extrusionOk="0" h="211166" w="259179">
                <a:moveTo>
                  <a:pt x="258066" y="1418"/>
                </a:moveTo>
                <a:lnTo>
                  <a:pt x="259179" y="211166"/>
                </a:lnTo>
                <a:lnTo>
                  <a:pt x="239362" y="210720"/>
                </a:lnTo>
                <a:lnTo>
                  <a:pt x="47239" y="149977"/>
                </a:lnTo>
                <a:lnTo>
                  <a:pt x="0" y="87366"/>
                </a:lnTo>
                <a:lnTo>
                  <a:pt x="33281" y="0"/>
                </a:lnTo>
                <a:close/>
              </a:path>
            </a:pathLst>
          </a:custGeom>
          <a:solidFill>
            <a:srgbClr val="EB432A"/>
          </a:solidFill>
          <a:ln>
            <a:noFill/>
          </a:ln>
        </p:spPr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2633400" y="3262125"/>
            <a:ext cx="57906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2633400" y="1120325"/>
            <a:ext cx="57906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1060100" y="998075"/>
            <a:ext cx="7924125" cy="3179600"/>
          </a:xfrm>
          <a:custGeom>
            <a:rect b="b" l="l" r="r" t="t"/>
            <a:pathLst>
              <a:path extrusionOk="0" h="127184" w="316965">
                <a:moveTo>
                  <a:pt x="10973" y="2743"/>
                </a:moveTo>
                <a:lnTo>
                  <a:pt x="0" y="63841"/>
                </a:lnTo>
                <a:lnTo>
                  <a:pt x="160852" y="77308"/>
                </a:lnTo>
                <a:lnTo>
                  <a:pt x="167834" y="127184"/>
                </a:lnTo>
                <a:lnTo>
                  <a:pt x="316965" y="125439"/>
                </a:lnTo>
                <a:lnTo>
                  <a:pt x="3092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789300" y="2513200"/>
            <a:ext cx="5565300" cy="16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 flipH="1">
            <a:off x="-155875" y="-140975"/>
            <a:ext cx="9433125" cy="5365000"/>
            <a:chOff x="-155875" y="-140975"/>
            <a:chExt cx="9433125" cy="5365000"/>
          </a:xfrm>
        </p:grpSpPr>
        <p:sp>
          <p:nvSpPr>
            <p:cNvPr id="51" name="Google Shape;51;p9"/>
            <p:cNvSpPr/>
            <p:nvPr/>
          </p:nvSpPr>
          <p:spPr>
            <a:xfrm>
              <a:off x="5913975" y="-140975"/>
              <a:ext cx="3363275" cy="2073325"/>
            </a:xfrm>
            <a:custGeom>
              <a:rect b="b" l="l" r="r" t="t"/>
              <a:pathLst>
                <a:path extrusionOk="0" h="82933" w="134531">
                  <a:moveTo>
                    <a:pt x="25257" y="0"/>
                  </a:moveTo>
                  <a:lnTo>
                    <a:pt x="0" y="40494"/>
                  </a:lnTo>
                  <a:lnTo>
                    <a:pt x="32739" y="82933"/>
                  </a:lnTo>
                  <a:lnTo>
                    <a:pt x="134531" y="56286"/>
                  </a:lnTo>
                  <a:lnTo>
                    <a:pt x="133284" y="4471"/>
                  </a:lnTo>
                  <a:close/>
                </a:path>
              </a:pathLst>
            </a:custGeom>
            <a:solidFill>
              <a:srgbClr val="1A1B2C"/>
            </a:solidFill>
            <a:ln>
              <a:noFill/>
            </a:ln>
          </p:spPr>
        </p:sp>
        <p:sp>
          <p:nvSpPr>
            <p:cNvPr id="52" name="Google Shape;52;p9"/>
            <p:cNvSpPr/>
            <p:nvPr/>
          </p:nvSpPr>
          <p:spPr>
            <a:xfrm>
              <a:off x="-155875" y="-14175"/>
              <a:ext cx="5529200" cy="5238200"/>
            </a:xfrm>
            <a:custGeom>
              <a:rect b="b" l="l" r="r" t="t"/>
              <a:pathLst>
                <a:path extrusionOk="0" h="209528" w="221168">
                  <a:moveTo>
                    <a:pt x="0" y="206874"/>
                  </a:moveTo>
                  <a:lnTo>
                    <a:pt x="4535" y="102870"/>
                  </a:lnTo>
                  <a:lnTo>
                    <a:pt x="5385" y="0"/>
                  </a:lnTo>
                  <a:lnTo>
                    <a:pt x="173860" y="59551"/>
                  </a:lnTo>
                  <a:lnTo>
                    <a:pt x="221168" y="122562"/>
                  </a:lnTo>
                  <a:lnTo>
                    <a:pt x="187818" y="209528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</p:sp>
        <p:sp>
          <p:nvSpPr>
            <p:cNvPr id="53" name="Google Shape;53;p9"/>
            <p:cNvSpPr/>
            <p:nvPr/>
          </p:nvSpPr>
          <p:spPr>
            <a:xfrm>
              <a:off x="-56675" y="3829950"/>
              <a:ext cx="5309225" cy="714650"/>
            </a:xfrm>
            <a:custGeom>
              <a:rect b="b" l="l" r="r" t="t"/>
              <a:pathLst>
                <a:path extrusionOk="0" h="28586" w="212369">
                  <a:moveTo>
                    <a:pt x="204518" y="0"/>
                  </a:moveTo>
                  <a:lnTo>
                    <a:pt x="212369" y="9864"/>
                  </a:lnTo>
                  <a:lnTo>
                    <a:pt x="204316" y="28586"/>
                  </a:lnTo>
                  <a:lnTo>
                    <a:pt x="343" y="24633"/>
                  </a:lnTo>
                  <a:lnTo>
                    <a:pt x="0" y="52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54" name="Google Shape;54;p9"/>
          <p:cNvSpPr txBox="1"/>
          <p:nvPr>
            <p:ph type="title"/>
          </p:nvPr>
        </p:nvSpPr>
        <p:spPr>
          <a:xfrm flipH="1">
            <a:off x="1987075" y="2803000"/>
            <a:ext cx="6414300" cy="10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 flipH="1">
            <a:off x="3998575" y="3979200"/>
            <a:ext cx="44028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hasCustomPrompt="1" idx="2" type="title"/>
          </p:nvPr>
        </p:nvSpPr>
        <p:spPr>
          <a:xfrm flipH="1">
            <a:off x="697382" y="540000"/>
            <a:ext cx="2100300" cy="123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-183400" y="-124125"/>
            <a:ext cx="2883200" cy="1390300"/>
          </a:xfrm>
          <a:custGeom>
            <a:rect b="b" l="l" r="r" t="t"/>
            <a:pathLst>
              <a:path extrusionOk="0" h="55612" w="115328">
                <a:moveTo>
                  <a:pt x="83158" y="0"/>
                </a:moveTo>
                <a:lnTo>
                  <a:pt x="115328" y="2743"/>
                </a:lnTo>
                <a:lnTo>
                  <a:pt x="109343" y="33916"/>
                </a:lnTo>
                <a:lnTo>
                  <a:pt x="0" y="55612"/>
                </a:lnTo>
                <a:lnTo>
                  <a:pt x="1247" y="3797"/>
                </a:lnTo>
                <a:close/>
              </a:path>
            </a:pathLst>
          </a:custGeom>
          <a:solidFill>
            <a:srgbClr val="1A1B2C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Char char="●"/>
              <a:defRPr sz="1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uWES3caNvBmxJT1obr8ln0kfgh6ZPIKu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cwqfnebtZVdqIR5EhHdObJvxiOTIx8I_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>
            <a:off x="7557493" y="4159426"/>
            <a:ext cx="765273" cy="60321"/>
          </a:xfrm>
          <a:custGeom>
            <a:rect b="b" l="l" r="r" t="t"/>
            <a:pathLst>
              <a:path extrusionOk="0" h="4818" w="34573">
                <a:moveTo>
                  <a:pt x="0" y="0"/>
                </a:moveTo>
                <a:lnTo>
                  <a:pt x="283" y="4818"/>
                </a:lnTo>
                <a:lnTo>
                  <a:pt x="34573" y="4534"/>
                </a:lnTo>
                <a:lnTo>
                  <a:pt x="34290" y="850"/>
                </a:lnTo>
                <a:close/>
              </a:path>
            </a:pathLst>
          </a:custGeom>
          <a:solidFill>
            <a:srgbClr val="FFFAEC"/>
          </a:solidFill>
          <a:ln>
            <a:noFill/>
          </a:ln>
        </p:spPr>
      </p:sp>
      <p:sp>
        <p:nvSpPr>
          <p:cNvPr id="250" name="Google Shape;250;p25"/>
          <p:cNvSpPr txBox="1"/>
          <p:nvPr>
            <p:ph idx="1" type="subTitle"/>
          </p:nvPr>
        </p:nvSpPr>
        <p:spPr>
          <a:xfrm flipH="1">
            <a:off x="2277273" y="3647788"/>
            <a:ext cx="4316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Automated Non-Neural Audio Transcription</a:t>
            </a:r>
            <a:endParaRPr sz="1800"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2564125" y="1322075"/>
            <a:ext cx="1503414" cy="1150641"/>
            <a:chOff x="2208000" y="1439625"/>
            <a:chExt cx="1503414" cy="1150641"/>
          </a:xfrm>
        </p:grpSpPr>
        <p:sp>
          <p:nvSpPr>
            <p:cNvPr id="252" name="Google Shape;252;p25"/>
            <p:cNvSpPr/>
            <p:nvPr/>
          </p:nvSpPr>
          <p:spPr>
            <a:xfrm>
              <a:off x="2243623" y="1439625"/>
              <a:ext cx="870496" cy="800306"/>
            </a:xfrm>
            <a:custGeom>
              <a:rect b="b" l="l" r="r" t="t"/>
              <a:pathLst>
                <a:path extrusionOk="0" h="5976" w="6500">
                  <a:moveTo>
                    <a:pt x="6429" y="1"/>
                  </a:moveTo>
                  <a:cubicBezTo>
                    <a:pt x="6423" y="1"/>
                    <a:pt x="6417" y="2"/>
                    <a:pt x="6411" y="3"/>
                  </a:cubicBezTo>
                  <a:cubicBezTo>
                    <a:pt x="5430" y="259"/>
                    <a:pt x="4604" y="1052"/>
                    <a:pt x="4303" y="2020"/>
                  </a:cubicBezTo>
                  <a:cubicBezTo>
                    <a:pt x="4224" y="2286"/>
                    <a:pt x="4178" y="2558"/>
                    <a:pt x="4135" y="2823"/>
                  </a:cubicBezTo>
                  <a:cubicBezTo>
                    <a:pt x="4089" y="3086"/>
                    <a:pt x="4047" y="3358"/>
                    <a:pt x="3964" y="3617"/>
                  </a:cubicBezTo>
                  <a:cubicBezTo>
                    <a:pt x="3732" y="4365"/>
                    <a:pt x="3174" y="5020"/>
                    <a:pt x="2437" y="5414"/>
                  </a:cubicBezTo>
                  <a:cubicBezTo>
                    <a:pt x="1911" y="5697"/>
                    <a:pt x="1300" y="5844"/>
                    <a:pt x="669" y="5844"/>
                  </a:cubicBezTo>
                  <a:cubicBezTo>
                    <a:pt x="474" y="5844"/>
                    <a:pt x="276" y="5830"/>
                    <a:pt x="79" y="5801"/>
                  </a:cubicBezTo>
                  <a:cubicBezTo>
                    <a:pt x="77" y="5801"/>
                    <a:pt x="75" y="5801"/>
                    <a:pt x="73" y="5801"/>
                  </a:cubicBezTo>
                  <a:cubicBezTo>
                    <a:pt x="39" y="5801"/>
                    <a:pt x="9" y="5826"/>
                    <a:pt x="6" y="5857"/>
                  </a:cubicBezTo>
                  <a:cubicBezTo>
                    <a:pt x="0" y="5892"/>
                    <a:pt x="26" y="5925"/>
                    <a:pt x="59" y="5932"/>
                  </a:cubicBezTo>
                  <a:cubicBezTo>
                    <a:pt x="262" y="5962"/>
                    <a:pt x="462" y="5975"/>
                    <a:pt x="663" y="5975"/>
                  </a:cubicBezTo>
                  <a:cubicBezTo>
                    <a:pt x="1318" y="5975"/>
                    <a:pt x="1954" y="5824"/>
                    <a:pt x="2499" y="5532"/>
                  </a:cubicBezTo>
                  <a:cubicBezTo>
                    <a:pt x="3266" y="5122"/>
                    <a:pt x="3843" y="4436"/>
                    <a:pt x="4089" y="3657"/>
                  </a:cubicBezTo>
                  <a:cubicBezTo>
                    <a:pt x="4174" y="3391"/>
                    <a:pt x="4217" y="3112"/>
                    <a:pt x="4263" y="2847"/>
                  </a:cubicBezTo>
                  <a:cubicBezTo>
                    <a:pt x="4306" y="2584"/>
                    <a:pt x="4348" y="2316"/>
                    <a:pt x="4427" y="2060"/>
                  </a:cubicBezTo>
                  <a:cubicBezTo>
                    <a:pt x="4716" y="1135"/>
                    <a:pt x="5506" y="377"/>
                    <a:pt x="6443" y="128"/>
                  </a:cubicBezTo>
                  <a:cubicBezTo>
                    <a:pt x="6479" y="118"/>
                    <a:pt x="6499" y="82"/>
                    <a:pt x="6490" y="49"/>
                  </a:cubicBezTo>
                  <a:cubicBezTo>
                    <a:pt x="6484" y="20"/>
                    <a:pt x="6458" y="1"/>
                    <a:pt x="6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236927" y="1742019"/>
              <a:ext cx="810365" cy="646700"/>
            </a:xfrm>
            <a:custGeom>
              <a:rect b="b" l="l" r="r" t="t"/>
              <a:pathLst>
                <a:path extrusionOk="0" h="4829" w="6051">
                  <a:moveTo>
                    <a:pt x="5973" y="0"/>
                  </a:moveTo>
                  <a:cubicBezTo>
                    <a:pt x="5963" y="0"/>
                    <a:pt x="5952" y="3"/>
                    <a:pt x="5942" y="8"/>
                  </a:cubicBezTo>
                  <a:cubicBezTo>
                    <a:pt x="5632" y="198"/>
                    <a:pt x="5372" y="526"/>
                    <a:pt x="5179" y="982"/>
                  </a:cubicBezTo>
                  <a:cubicBezTo>
                    <a:pt x="5096" y="1179"/>
                    <a:pt x="5028" y="1385"/>
                    <a:pt x="4963" y="1585"/>
                  </a:cubicBezTo>
                  <a:cubicBezTo>
                    <a:pt x="4904" y="1765"/>
                    <a:pt x="4841" y="1949"/>
                    <a:pt x="4769" y="2127"/>
                  </a:cubicBezTo>
                  <a:cubicBezTo>
                    <a:pt x="4408" y="3009"/>
                    <a:pt x="3719" y="3772"/>
                    <a:pt x="2880" y="4218"/>
                  </a:cubicBezTo>
                  <a:cubicBezTo>
                    <a:pt x="2285" y="4534"/>
                    <a:pt x="1601" y="4698"/>
                    <a:pt x="923" y="4698"/>
                  </a:cubicBezTo>
                  <a:cubicBezTo>
                    <a:pt x="641" y="4698"/>
                    <a:pt x="360" y="4670"/>
                    <a:pt x="86" y="4612"/>
                  </a:cubicBezTo>
                  <a:cubicBezTo>
                    <a:pt x="82" y="4611"/>
                    <a:pt x="78" y="4611"/>
                    <a:pt x="74" y="4611"/>
                  </a:cubicBezTo>
                  <a:cubicBezTo>
                    <a:pt x="45" y="4611"/>
                    <a:pt x="16" y="4630"/>
                    <a:pt x="11" y="4661"/>
                  </a:cubicBezTo>
                  <a:cubicBezTo>
                    <a:pt x="1" y="4697"/>
                    <a:pt x="24" y="4730"/>
                    <a:pt x="60" y="4740"/>
                  </a:cubicBezTo>
                  <a:cubicBezTo>
                    <a:pt x="342" y="4799"/>
                    <a:pt x="634" y="4828"/>
                    <a:pt x="922" y="4828"/>
                  </a:cubicBezTo>
                  <a:cubicBezTo>
                    <a:pt x="1624" y="4828"/>
                    <a:pt x="2326" y="4658"/>
                    <a:pt x="2939" y="4333"/>
                  </a:cubicBezTo>
                  <a:cubicBezTo>
                    <a:pt x="3808" y="3871"/>
                    <a:pt x="4520" y="3087"/>
                    <a:pt x="4890" y="2175"/>
                  </a:cubicBezTo>
                  <a:cubicBezTo>
                    <a:pt x="4966" y="1995"/>
                    <a:pt x="5025" y="1809"/>
                    <a:pt x="5087" y="1628"/>
                  </a:cubicBezTo>
                  <a:cubicBezTo>
                    <a:pt x="5149" y="1428"/>
                    <a:pt x="5218" y="1225"/>
                    <a:pt x="5300" y="1034"/>
                  </a:cubicBezTo>
                  <a:cubicBezTo>
                    <a:pt x="5484" y="601"/>
                    <a:pt x="5723" y="297"/>
                    <a:pt x="6009" y="120"/>
                  </a:cubicBezTo>
                  <a:cubicBezTo>
                    <a:pt x="6041" y="103"/>
                    <a:pt x="6051" y="61"/>
                    <a:pt x="6031" y="31"/>
                  </a:cubicBezTo>
                  <a:cubicBezTo>
                    <a:pt x="6018" y="11"/>
                    <a:pt x="5996" y="0"/>
                    <a:pt x="5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208000" y="1460249"/>
              <a:ext cx="1503414" cy="1130017"/>
            </a:xfrm>
            <a:custGeom>
              <a:rect b="b" l="l" r="r" t="t"/>
              <a:pathLst>
                <a:path extrusionOk="0" h="8438" w="11226">
                  <a:moveTo>
                    <a:pt x="11160" y="0"/>
                  </a:moveTo>
                  <a:cubicBezTo>
                    <a:pt x="10258" y="13"/>
                    <a:pt x="9409" y="240"/>
                    <a:pt x="8700" y="662"/>
                  </a:cubicBezTo>
                  <a:cubicBezTo>
                    <a:pt x="7929" y="1122"/>
                    <a:pt x="7346" y="1807"/>
                    <a:pt x="7054" y="2587"/>
                  </a:cubicBezTo>
                  <a:cubicBezTo>
                    <a:pt x="6952" y="2863"/>
                    <a:pt x="6883" y="3148"/>
                    <a:pt x="6818" y="3427"/>
                  </a:cubicBezTo>
                  <a:cubicBezTo>
                    <a:pt x="6795" y="3525"/>
                    <a:pt x="6772" y="3621"/>
                    <a:pt x="6749" y="3719"/>
                  </a:cubicBezTo>
                  <a:cubicBezTo>
                    <a:pt x="6431" y="4984"/>
                    <a:pt x="5890" y="6030"/>
                    <a:pt x="5146" y="6824"/>
                  </a:cubicBezTo>
                  <a:cubicBezTo>
                    <a:pt x="4293" y="7733"/>
                    <a:pt x="3168" y="8270"/>
                    <a:pt x="2060" y="8306"/>
                  </a:cubicBezTo>
                  <a:cubicBezTo>
                    <a:pt x="2024" y="8307"/>
                    <a:pt x="1988" y="8308"/>
                    <a:pt x="1951" y="8308"/>
                  </a:cubicBezTo>
                  <a:cubicBezTo>
                    <a:pt x="1393" y="8308"/>
                    <a:pt x="782" y="8189"/>
                    <a:pt x="95" y="7939"/>
                  </a:cubicBezTo>
                  <a:cubicBezTo>
                    <a:pt x="89" y="7937"/>
                    <a:pt x="83" y="7936"/>
                    <a:pt x="77" y="7936"/>
                  </a:cubicBezTo>
                  <a:cubicBezTo>
                    <a:pt x="49" y="7936"/>
                    <a:pt x="21" y="7952"/>
                    <a:pt x="10" y="7978"/>
                  </a:cubicBezTo>
                  <a:cubicBezTo>
                    <a:pt x="0" y="8014"/>
                    <a:pt x="17" y="8051"/>
                    <a:pt x="50" y="8064"/>
                  </a:cubicBezTo>
                  <a:cubicBezTo>
                    <a:pt x="752" y="8316"/>
                    <a:pt x="1371" y="8438"/>
                    <a:pt x="1945" y="8438"/>
                  </a:cubicBezTo>
                  <a:cubicBezTo>
                    <a:pt x="1984" y="8438"/>
                    <a:pt x="2024" y="8438"/>
                    <a:pt x="2063" y="8434"/>
                  </a:cubicBezTo>
                  <a:cubicBezTo>
                    <a:pt x="3207" y="8402"/>
                    <a:pt x="4365" y="7848"/>
                    <a:pt x="5241" y="6913"/>
                  </a:cubicBezTo>
                  <a:cubicBezTo>
                    <a:pt x="6001" y="6103"/>
                    <a:pt x="6552" y="5040"/>
                    <a:pt x="6874" y="3748"/>
                  </a:cubicBezTo>
                  <a:cubicBezTo>
                    <a:pt x="6900" y="3653"/>
                    <a:pt x="6923" y="3555"/>
                    <a:pt x="6945" y="3456"/>
                  </a:cubicBezTo>
                  <a:cubicBezTo>
                    <a:pt x="7008" y="3181"/>
                    <a:pt x="7077" y="2899"/>
                    <a:pt x="7175" y="2634"/>
                  </a:cubicBezTo>
                  <a:cubicBezTo>
                    <a:pt x="7457" y="1879"/>
                    <a:pt x="8024" y="1217"/>
                    <a:pt x="8769" y="774"/>
                  </a:cubicBezTo>
                  <a:cubicBezTo>
                    <a:pt x="9454" y="364"/>
                    <a:pt x="10281" y="141"/>
                    <a:pt x="11160" y="131"/>
                  </a:cubicBezTo>
                  <a:cubicBezTo>
                    <a:pt x="11195" y="131"/>
                    <a:pt x="11225" y="102"/>
                    <a:pt x="11225" y="66"/>
                  </a:cubicBezTo>
                  <a:cubicBezTo>
                    <a:pt x="11225" y="30"/>
                    <a:pt x="11195" y="0"/>
                    <a:pt x="1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5"/>
          <p:cNvGrpSpPr/>
          <p:nvPr/>
        </p:nvGrpSpPr>
        <p:grpSpPr>
          <a:xfrm rot="10800000">
            <a:off x="6656982" y="8"/>
            <a:ext cx="2454306" cy="635873"/>
            <a:chOff x="59794" y="4506746"/>
            <a:chExt cx="1244640" cy="635873"/>
          </a:xfrm>
        </p:grpSpPr>
        <p:sp>
          <p:nvSpPr>
            <p:cNvPr id="256" name="Google Shape;256;p25"/>
            <p:cNvSpPr/>
            <p:nvPr/>
          </p:nvSpPr>
          <p:spPr>
            <a:xfrm>
              <a:off x="1061830" y="4676914"/>
              <a:ext cx="242605" cy="461849"/>
            </a:xfrm>
            <a:custGeom>
              <a:rect b="b" l="l" r="r" t="t"/>
              <a:pathLst>
                <a:path extrusionOk="0" h="4310" w="2264">
                  <a:moveTo>
                    <a:pt x="1162" y="0"/>
                  </a:moveTo>
                  <a:lnTo>
                    <a:pt x="1" y="4309"/>
                  </a:lnTo>
                  <a:lnTo>
                    <a:pt x="1171" y="4309"/>
                  </a:lnTo>
                  <a:lnTo>
                    <a:pt x="2264" y="171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884054" y="4676914"/>
              <a:ext cx="232103" cy="461849"/>
            </a:xfrm>
            <a:custGeom>
              <a:rect b="b" l="l" r="r" t="t"/>
              <a:pathLst>
                <a:path extrusionOk="0" h="4310" w="2166">
                  <a:moveTo>
                    <a:pt x="958" y="0"/>
                  </a:moveTo>
                  <a:lnTo>
                    <a:pt x="1" y="4309"/>
                  </a:lnTo>
                  <a:lnTo>
                    <a:pt x="1079" y="4309"/>
                  </a:lnTo>
                  <a:lnTo>
                    <a:pt x="2165" y="191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686241" y="4615405"/>
              <a:ext cx="214101" cy="523357"/>
            </a:xfrm>
            <a:custGeom>
              <a:rect b="b" l="l" r="r" t="t"/>
              <a:pathLst>
                <a:path extrusionOk="0" h="4884" w="1998">
                  <a:moveTo>
                    <a:pt x="1086" y="1"/>
                  </a:moveTo>
                  <a:lnTo>
                    <a:pt x="1" y="4883"/>
                  </a:lnTo>
                  <a:lnTo>
                    <a:pt x="811" y="4883"/>
                  </a:lnTo>
                  <a:cubicBezTo>
                    <a:pt x="1240" y="3141"/>
                    <a:pt x="1997" y="128"/>
                    <a:pt x="1997" y="128"/>
                  </a:cubicBezTo>
                  <a:lnTo>
                    <a:pt x="1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77497" y="4676914"/>
              <a:ext cx="222888" cy="461849"/>
            </a:xfrm>
            <a:custGeom>
              <a:rect b="b" l="l" r="r" t="t"/>
              <a:pathLst>
                <a:path extrusionOk="0" h="4310" w="2080">
                  <a:moveTo>
                    <a:pt x="1001" y="0"/>
                  </a:moveTo>
                  <a:lnTo>
                    <a:pt x="1" y="4309"/>
                  </a:lnTo>
                  <a:lnTo>
                    <a:pt x="965" y="4309"/>
                  </a:lnTo>
                  <a:lnTo>
                    <a:pt x="2079" y="12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267681" y="4647338"/>
              <a:ext cx="201242" cy="491424"/>
            </a:xfrm>
            <a:custGeom>
              <a:rect b="b" l="l" r="r" t="t"/>
              <a:pathLst>
                <a:path extrusionOk="0" h="4586" w="1878">
                  <a:moveTo>
                    <a:pt x="837" y="1"/>
                  </a:moveTo>
                  <a:lnTo>
                    <a:pt x="1" y="4585"/>
                  </a:lnTo>
                  <a:lnTo>
                    <a:pt x="945" y="4585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59794" y="4602010"/>
              <a:ext cx="197813" cy="536752"/>
            </a:xfrm>
            <a:custGeom>
              <a:rect b="b" l="l" r="r" t="t"/>
              <a:pathLst>
                <a:path extrusionOk="0" h="5009" w="1846">
                  <a:moveTo>
                    <a:pt x="977" y="0"/>
                  </a:moveTo>
                  <a:lnTo>
                    <a:pt x="0" y="5008"/>
                  </a:lnTo>
                  <a:lnTo>
                    <a:pt x="889" y="5008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21989" y="4506746"/>
              <a:ext cx="137912" cy="635873"/>
            </a:xfrm>
            <a:custGeom>
              <a:rect b="b" l="l" r="r" t="t"/>
              <a:pathLst>
                <a:path extrusionOk="0" h="5934" w="1287">
                  <a:moveTo>
                    <a:pt x="1246" y="0"/>
                  </a:moveTo>
                  <a:cubicBezTo>
                    <a:pt x="1229" y="0"/>
                    <a:pt x="1213" y="11"/>
                    <a:pt x="1211" y="31"/>
                  </a:cubicBezTo>
                  <a:lnTo>
                    <a:pt x="4" y="5887"/>
                  </a:lnTo>
                  <a:cubicBezTo>
                    <a:pt x="0" y="5910"/>
                    <a:pt x="14" y="5930"/>
                    <a:pt x="33" y="5933"/>
                  </a:cubicBezTo>
                  <a:lnTo>
                    <a:pt x="40" y="5933"/>
                  </a:lnTo>
                  <a:cubicBezTo>
                    <a:pt x="56" y="5933"/>
                    <a:pt x="73" y="5920"/>
                    <a:pt x="76" y="5903"/>
                  </a:cubicBezTo>
                  <a:lnTo>
                    <a:pt x="1283" y="43"/>
                  </a:lnTo>
                  <a:cubicBezTo>
                    <a:pt x="1286" y="24"/>
                    <a:pt x="1273" y="4"/>
                    <a:pt x="1253" y="1"/>
                  </a:cubicBezTo>
                  <a:cubicBezTo>
                    <a:pt x="1251" y="0"/>
                    <a:pt x="1248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202315" y="4546502"/>
              <a:ext cx="124838" cy="596117"/>
            </a:xfrm>
            <a:custGeom>
              <a:rect b="b" l="l" r="r" t="t"/>
              <a:pathLst>
                <a:path extrusionOk="0" h="5563" w="1165">
                  <a:moveTo>
                    <a:pt x="1127" y="0"/>
                  </a:moveTo>
                  <a:cubicBezTo>
                    <a:pt x="1109" y="0"/>
                    <a:pt x="1093" y="13"/>
                    <a:pt x="1090" y="30"/>
                  </a:cubicBezTo>
                  <a:lnTo>
                    <a:pt x="4" y="5520"/>
                  </a:lnTo>
                  <a:cubicBezTo>
                    <a:pt x="1" y="5539"/>
                    <a:pt x="14" y="5559"/>
                    <a:pt x="34" y="5562"/>
                  </a:cubicBezTo>
                  <a:lnTo>
                    <a:pt x="40" y="5562"/>
                  </a:lnTo>
                  <a:cubicBezTo>
                    <a:pt x="57" y="5562"/>
                    <a:pt x="73" y="5549"/>
                    <a:pt x="76" y="5532"/>
                  </a:cubicBezTo>
                  <a:lnTo>
                    <a:pt x="1162" y="46"/>
                  </a:lnTo>
                  <a:cubicBezTo>
                    <a:pt x="1165" y="26"/>
                    <a:pt x="1152" y="7"/>
                    <a:pt x="1133" y="1"/>
                  </a:cubicBezTo>
                  <a:cubicBezTo>
                    <a:pt x="1131" y="0"/>
                    <a:pt x="1129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234783" y="4537179"/>
              <a:ext cx="59472" cy="186561"/>
            </a:xfrm>
            <a:custGeom>
              <a:rect b="b" l="l" r="r" t="t"/>
              <a:pathLst>
                <a:path extrusionOk="0" h="1741" w="555">
                  <a:moveTo>
                    <a:pt x="510" y="1"/>
                  </a:moveTo>
                  <a:cubicBezTo>
                    <a:pt x="495" y="1"/>
                    <a:pt x="481" y="12"/>
                    <a:pt x="476" y="29"/>
                  </a:cubicBezTo>
                  <a:lnTo>
                    <a:pt x="7" y="1695"/>
                  </a:lnTo>
                  <a:cubicBezTo>
                    <a:pt x="0" y="1714"/>
                    <a:pt x="10" y="1734"/>
                    <a:pt x="29" y="1740"/>
                  </a:cubicBezTo>
                  <a:lnTo>
                    <a:pt x="40" y="1740"/>
                  </a:lnTo>
                  <a:cubicBezTo>
                    <a:pt x="56" y="1740"/>
                    <a:pt x="73" y="1731"/>
                    <a:pt x="76" y="1714"/>
                  </a:cubicBezTo>
                  <a:lnTo>
                    <a:pt x="548" y="48"/>
                  </a:lnTo>
                  <a:cubicBezTo>
                    <a:pt x="554" y="29"/>
                    <a:pt x="541" y="9"/>
                    <a:pt x="521" y="3"/>
                  </a:cubicBezTo>
                  <a:cubicBezTo>
                    <a:pt x="518" y="1"/>
                    <a:pt x="514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820081" y="4569005"/>
              <a:ext cx="143805" cy="573614"/>
            </a:xfrm>
            <a:custGeom>
              <a:rect b="b" l="l" r="r" t="t"/>
              <a:pathLst>
                <a:path extrusionOk="0" h="5353" w="1342">
                  <a:moveTo>
                    <a:pt x="1302" y="0"/>
                  </a:moveTo>
                  <a:cubicBezTo>
                    <a:pt x="1285" y="0"/>
                    <a:pt x="1270" y="9"/>
                    <a:pt x="1267" y="27"/>
                  </a:cubicBezTo>
                  <a:lnTo>
                    <a:pt x="4" y="5306"/>
                  </a:lnTo>
                  <a:cubicBezTo>
                    <a:pt x="1" y="5325"/>
                    <a:pt x="14" y="5345"/>
                    <a:pt x="34" y="5352"/>
                  </a:cubicBezTo>
                  <a:lnTo>
                    <a:pt x="40" y="5352"/>
                  </a:lnTo>
                  <a:cubicBezTo>
                    <a:pt x="60" y="5352"/>
                    <a:pt x="73" y="5339"/>
                    <a:pt x="76" y="5322"/>
                  </a:cubicBezTo>
                  <a:lnTo>
                    <a:pt x="1339" y="46"/>
                  </a:lnTo>
                  <a:cubicBezTo>
                    <a:pt x="1342" y="27"/>
                    <a:pt x="1332" y="4"/>
                    <a:pt x="1309" y="1"/>
                  </a:cubicBezTo>
                  <a:cubicBezTo>
                    <a:pt x="1307" y="0"/>
                    <a:pt x="1304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5"/>
          <p:cNvSpPr/>
          <p:nvPr/>
        </p:nvSpPr>
        <p:spPr>
          <a:xfrm>
            <a:off x="6369036" y="4204085"/>
            <a:ext cx="199598" cy="302669"/>
          </a:xfrm>
          <a:custGeom>
            <a:rect b="b" l="l" r="r" t="t"/>
            <a:pathLst>
              <a:path extrusionOk="0" h="2775" w="1830">
                <a:moveTo>
                  <a:pt x="1708" y="0"/>
                </a:moveTo>
                <a:cubicBezTo>
                  <a:pt x="1663" y="0"/>
                  <a:pt x="1620" y="30"/>
                  <a:pt x="1604" y="74"/>
                </a:cubicBezTo>
                <a:lnTo>
                  <a:pt x="984" y="1914"/>
                </a:lnTo>
                <a:cubicBezTo>
                  <a:pt x="925" y="1845"/>
                  <a:pt x="846" y="1790"/>
                  <a:pt x="754" y="1760"/>
                </a:cubicBezTo>
                <a:cubicBezTo>
                  <a:pt x="699" y="1741"/>
                  <a:pt x="642" y="1733"/>
                  <a:pt x="587" y="1733"/>
                </a:cubicBezTo>
                <a:cubicBezTo>
                  <a:pt x="371" y="1733"/>
                  <a:pt x="169" y="1869"/>
                  <a:pt x="95" y="2088"/>
                </a:cubicBezTo>
                <a:cubicBezTo>
                  <a:pt x="0" y="2361"/>
                  <a:pt x="148" y="2656"/>
                  <a:pt x="420" y="2747"/>
                </a:cubicBezTo>
                <a:cubicBezTo>
                  <a:pt x="475" y="2766"/>
                  <a:pt x="531" y="2774"/>
                  <a:pt x="587" y="2774"/>
                </a:cubicBezTo>
                <a:cubicBezTo>
                  <a:pt x="806" y="2774"/>
                  <a:pt x="1009" y="2636"/>
                  <a:pt x="1082" y="2420"/>
                </a:cubicBezTo>
                <a:cubicBezTo>
                  <a:pt x="1102" y="2357"/>
                  <a:pt x="1112" y="2291"/>
                  <a:pt x="1108" y="2229"/>
                </a:cubicBezTo>
                <a:lnTo>
                  <a:pt x="1810" y="144"/>
                </a:lnTo>
                <a:cubicBezTo>
                  <a:pt x="1830" y="88"/>
                  <a:pt x="1797" y="26"/>
                  <a:pt x="1742" y="6"/>
                </a:cubicBezTo>
                <a:cubicBezTo>
                  <a:pt x="1731" y="2"/>
                  <a:pt x="1719" y="0"/>
                  <a:pt x="1708" y="0"/>
                </a:cubicBezTo>
                <a:close/>
              </a:path>
            </a:pathLst>
          </a:custGeom>
          <a:solidFill>
            <a:srgbClr val="EFE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5"/>
          <p:cNvGrpSpPr/>
          <p:nvPr/>
        </p:nvGrpSpPr>
        <p:grpSpPr>
          <a:xfrm>
            <a:off x="8299450" y="1058852"/>
            <a:ext cx="737257" cy="1531411"/>
            <a:chOff x="6201425" y="730625"/>
            <a:chExt cx="145775" cy="302800"/>
          </a:xfrm>
        </p:grpSpPr>
        <p:sp>
          <p:nvSpPr>
            <p:cNvPr id="268" name="Google Shape;268;p25"/>
            <p:cNvSpPr/>
            <p:nvPr/>
          </p:nvSpPr>
          <p:spPr>
            <a:xfrm>
              <a:off x="6238575" y="730625"/>
              <a:ext cx="103325" cy="299425"/>
            </a:xfrm>
            <a:custGeom>
              <a:rect b="b" l="l" r="r" t="t"/>
              <a:pathLst>
                <a:path extrusionOk="0" h="11977" w="4133">
                  <a:moveTo>
                    <a:pt x="2935" y="1"/>
                  </a:moveTo>
                  <a:lnTo>
                    <a:pt x="1" y="11977"/>
                  </a:lnTo>
                  <a:lnTo>
                    <a:pt x="1689" y="11948"/>
                  </a:lnTo>
                  <a:lnTo>
                    <a:pt x="4132" y="293"/>
                  </a:lnTo>
                  <a:lnTo>
                    <a:pt x="2935" y="1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248725" y="938275"/>
              <a:ext cx="61275" cy="13500"/>
            </a:xfrm>
            <a:custGeom>
              <a:rect b="b" l="l" r="r" t="t"/>
              <a:pathLst>
                <a:path extrusionOk="0" h="540" w="2451">
                  <a:moveTo>
                    <a:pt x="137" y="0"/>
                  </a:moveTo>
                  <a:cubicBezTo>
                    <a:pt x="72" y="0"/>
                    <a:pt x="16" y="50"/>
                    <a:pt x="8" y="113"/>
                  </a:cubicBezTo>
                  <a:cubicBezTo>
                    <a:pt x="1" y="185"/>
                    <a:pt x="50" y="250"/>
                    <a:pt x="122" y="261"/>
                  </a:cubicBezTo>
                  <a:lnTo>
                    <a:pt x="2296" y="539"/>
                  </a:lnTo>
                  <a:lnTo>
                    <a:pt x="2313" y="539"/>
                  </a:lnTo>
                  <a:cubicBezTo>
                    <a:pt x="2378" y="539"/>
                    <a:pt x="2434" y="494"/>
                    <a:pt x="2440" y="427"/>
                  </a:cubicBezTo>
                  <a:cubicBezTo>
                    <a:pt x="2451" y="356"/>
                    <a:pt x="2401" y="290"/>
                    <a:pt x="2329" y="283"/>
                  </a:cubicBezTo>
                  <a:lnTo>
                    <a:pt x="155" y="2"/>
                  </a:lnTo>
                  <a:cubicBezTo>
                    <a:pt x="149" y="1"/>
                    <a:pt x="143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251275" y="903125"/>
              <a:ext cx="65700" cy="20850"/>
            </a:xfrm>
            <a:custGeom>
              <a:rect b="b" l="l" r="r" t="t"/>
              <a:pathLst>
                <a:path extrusionOk="0" h="834" w="2628">
                  <a:moveTo>
                    <a:pt x="145" y="0"/>
                  </a:moveTo>
                  <a:cubicBezTo>
                    <a:pt x="87" y="0"/>
                    <a:pt x="33" y="40"/>
                    <a:pt x="17" y="99"/>
                  </a:cubicBezTo>
                  <a:cubicBezTo>
                    <a:pt x="0" y="168"/>
                    <a:pt x="43" y="237"/>
                    <a:pt x="112" y="256"/>
                  </a:cubicBezTo>
                  <a:lnTo>
                    <a:pt x="2453" y="827"/>
                  </a:lnTo>
                  <a:cubicBezTo>
                    <a:pt x="2463" y="830"/>
                    <a:pt x="2473" y="833"/>
                    <a:pt x="2483" y="833"/>
                  </a:cubicBezTo>
                  <a:cubicBezTo>
                    <a:pt x="2542" y="833"/>
                    <a:pt x="2594" y="794"/>
                    <a:pt x="2611" y="735"/>
                  </a:cubicBezTo>
                  <a:cubicBezTo>
                    <a:pt x="2627" y="663"/>
                    <a:pt x="2585" y="594"/>
                    <a:pt x="2515" y="577"/>
                  </a:cubicBezTo>
                  <a:lnTo>
                    <a:pt x="174" y="4"/>
                  </a:lnTo>
                  <a:cubicBezTo>
                    <a:pt x="164" y="1"/>
                    <a:pt x="154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6260525" y="876725"/>
              <a:ext cx="57350" cy="19375"/>
            </a:xfrm>
            <a:custGeom>
              <a:rect b="b" l="l" r="r" t="t"/>
              <a:pathLst>
                <a:path extrusionOk="0" h="775" w="2294">
                  <a:moveTo>
                    <a:pt x="63" y="0"/>
                  </a:moveTo>
                  <a:lnTo>
                    <a:pt x="1" y="253"/>
                  </a:lnTo>
                  <a:cubicBezTo>
                    <a:pt x="1" y="253"/>
                    <a:pt x="2064" y="758"/>
                    <a:pt x="2119" y="772"/>
                  </a:cubicBezTo>
                  <a:cubicBezTo>
                    <a:pt x="2129" y="775"/>
                    <a:pt x="2139" y="775"/>
                    <a:pt x="2148" y="775"/>
                  </a:cubicBezTo>
                  <a:cubicBezTo>
                    <a:pt x="2208" y="775"/>
                    <a:pt x="2260" y="735"/>
                    <a:pt x="2277" y="676"/>
                  </a:cubicBezTo>
                  <a:cubicBezTo>
                    <a:pt x="2293" y="607"/>
                    <a:pt x="2251" y="539"/>
                    <a:pt x="2182" y="519"/>
                  </a:cubicBezTo>
                  <a:cubicBezTo>
                    <a:pt x="2126" y="506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6260225" y="848475"/>
              <a:ext cx="63475" cy="23950"/>
            </a:xfrm>
            <a:custGeom>
              <a:rect b="b" l="l" r="r" t="t"/>
              <a:pathLst>
                <a:path extrusionOk="0" h="958" w="2539">
                  <a:moveTo>
                    <a:pt x="146" y="0"/>
                  </a:moveTo>
                  <a:cubicBezTo>
                    <a:pt x="90" y="0"/>
                    <a:pt x="39" y="35"/>
                    <a:pt x="20" y="92"/>
                  </a:cubicBezTo>
                  <a:cubicBezTo>
                    <a:pt x="0" y="160"/>
                    <a:pt x="40" y="232"/>
                    <a:pt x="105" y="252"/>
                  </a:cubicBezTo>
                  <a:cubicBezTo>
                    <a:pt x="472" y="367"/>
                    <a:pt x="2305" y="941"/>
                    <a:pt x="2364" y="953"/>
                  </a:cubicBezTo>
                  <a:cubicBezTo>
                    <a:pt x="2374" y="957"/>
                    <a:pt x="2384" y="957"/>
                    <a:pt x="2393" y="957"/>
                  </a:cubicBezTo>
                  <a:cubicBezTo>
                    <a:pt x="2452" y="957"/>
                    <a:pt x="2505" y="921"/>
                    <a:pt x="2519" y="862"/>
                  </a:cubicBezTo>
                  <a:cubicBezTo>
                    <a:pt x="2538" y="793"/>
                    <a:pt x="2495" y="721"/>
                    <a:pt x="2427" y="705"/>
                  </a:cubicBezTo>
                  <a:cubicBezTo>
                    <a:pt x="2364" y="688"/>
                    <a:pt x="1052" y="278"/>
                    <a:pt x="184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6264400" y="832450"/>
              <a:ext cx="66075" cy="12175"/>
            </a:xfrm>
            <a:custGeom>
              <a:rect b="b" l="l" r="r" t="t"/>
              <a:pathLst>
                <a:path extrusionOk="0" h="487" w="2643">
                  <a:moveTo>
                    <a:pt x="136" y="0"/>
                  </a:moveTo>
                  <a:cubicBezTo>
                    <a:pt x="66" y="0"/>
                    <a:pt x="13" y="51"/>
                    <a:pt x="6" y="119"/>
                  </a:cubicBezTo>
                  <a:cubicBezTo>
                    <a:pt x="0" y="191"/>
                    <a:pt x="53" y="253"/>
                    <a:pt x="121" y="260"/>
                  </a:cubicBezTo>
                  <a:cubicBezTo>
                    <a:pt x="1014" y="339"/>
                    <a:pt x="2371" y="463"/>
                    <a:pt x="2473" y="483"/>
                  </a:cubicBezTo>
                  <a:cubicBezTo>
                    <a:pt x="2479" y="486"/>
                    <a:pt x="2489" y="486"/>
                    <a:pt x="2499" y="486"/>
                  </a:cubicBezTo>
                  <a:cubicBezTo>
                    <a:pt x="2558" y="486"/>
                    <a:pt x="2611" y="447"/>
                    <a:pt x="2627" y="388"/>
                  </a:cubicBezTo>
                  <a:cubicBezTo>
                    <a:pt x="2643" y="319"/>
                    <a:pt x="2600" y="250"/>
                    <a:pt x="2532" y="230"/>
                  </a:cubicBezTo>
                  <a:cubicBezTo>
                    <a:pt x="2446" y="211"/>
                    <a:pt x="837" y="64"/>
                    <a:pt x="148" y="1"/>
                  </a:cubicBezTo>
                  <a:cubicBezTo>
                    <a:pt x="144" y="0"/>
                    <a:pt x="140" y="0"/>
                    <a:pt x="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6275700" y="803525"/>
              <a:ext cx="60125" cy="19450"/>
            </a:xfrm>
            <a:custGeom>
              <a:rect b="b" l="l" r="r" t="t"/>
              <a:pathLst>
                <a:path extrusionOk="0" h="778" w="2405">
                  <a:moveTo>
                    <a:pt x="144" y="0"/>
                  </a:moveTo>
                  <a:cubicBezTo>
                    <a:pt x="86" y="0"/>
                    <a:pt x="31" y="40"/>
                    <a:pt x="17" y="99"/>
                  </a:cubicBezTo>
                  <a:cubicBezTo>
                    <a:pt x="1" y="168"/>
                    <a:pt x="43" y="240"/>
                    <a:pt x="112" y="257"/>
                  </a:cubicBezTo>
                  <a:lnTo>
                    <a:pt x="2230" y="774"/>
                  </a:lnTo>
                  <a:cubicBezTo>
                    <a:pt x="2240" y="778"/>
                    <a:pt x="2250" y="778"/>
                    <a:pt x="2260" y="778"/>
                  </a:cubicBezTo>
                  <a:cubicBezTo>
                    <a:pt x="2319" y="778"/>
                    <a:pt x="2372" y="738"/>
                    <a:pt x="2384" y="679"/>
                  </a:cubicBezTo>
                  <a:cubicBezTo>
                    <a:pt x="2404" y="611"/>
                    <a:pt x="2362" y="541"/>
                    <a:pt x="2289" y="525"/>
                  </a:cubicBezTo>
                  <a:lnTo>
                    <a:pt x="174" y="4"/>
                  </a:lnTo>
                  <a:cubicBezTo>
                    <a:pt x="164" y="1"/>
                    <a:pt x="15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6277425" y="778675"/>
              <a:ext cx="64300" cy="20525"/>
            </a:xfrm>
            <a:custGeom>
              <a:rect b="b" l="l" r="r" t="t"/>
              <a:pathLst>
                <a:path extrusionOk="0" h="821" w="2572">
                  <a:moveTo>
                    <a:pt x="138" y="1"/>
                  </a:moveTo>
                  <a:cubicBezTo>
                    <a:pt x="78" y="1"/>
                    <a:pt x="25" y="44"/>
                    <a:pt x="13" y="105"/>
                  </a:cubicBezTo>
                  <a:cubicBezTo>
                    <a:pt x="1" y="175"/>
                    <a:pt x="43" y="243"/>
                    <a:pt x="115" y="257"/>
                  </a:cubicBezTo>
                  <a:cubicBezTo>
                    <a:pt x="1118" y="464"/>
                    <a:pt x="2227" y="722"/>
                    <a:pt x="2352" y="798"/>
                  </a:cubicBezTo>
                  <a:cubicBezTo>
                    <a:pt x="2371" y="811"/>
                    <a:pt x="2397" y="821"/>
                    <a:pt x="2424" y="821"/>
                  </a:cubicBezTo>
                  <a:cubicBezTo>
                    <a:pt x="2466" y="821"/>
                    <a:pt x="2506" y="801"/>
                    <a:pt x="2529" y="765"/>
                  </a:cubicBezTo>
                  <a:cubicBezTo>
                    <a:pt x="2571" y="706"/>
                    <a:pt x="2559" y="627"/>
                    <a:pt x="2500" y="585"/>
                  </a:cubicBezTo>
                  <a:cubicBezTo>
                    <a:pt x="2315" y="453"/>
                    <a:pt x="666" y="105"/>
                    <a:pt x="168" y="4"/>
                  </a:cubicBezTo>
                  <a:cubicBezTo>
                    <a:pt x="158" y="2"/>
                    <a:pt x="148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6287100" y="756875"/>
              <a:ext cx="60100" cy="19450"/>
            </a:xfrm>
            <a:custGeom>
              <a:rect b="b" l="l" r="r" t="t"/>
              <a:pathLst>
                <a:path extrusionOk="0" h="778" w="2404">
                  <a:moveTo>
                    <a:pt x="144" y="0"/>
                  </a:moveTo>
                  <a:cubicBezTo>
                    <a:pt x="87" y="0"/>
                    <a:pt x="34" y="40"/>
                    <a:pt x="20" y="99"/>
                  </a:cubicBezTo>
                  <a:cubicBezTo>
                    <a:pt x="0" y="168"/>
                    <a:pt x="43" y="240"/>
                    <a:pt x="115" y="257"/>
                  </a:cubicBezTo>
                  <a:lnTo>
                    <a:pt x="2231" y="774"/>
                  </a:lnTo>
                  <a:cubicBezTo>
                    <a:pt x="2240" y="778"/>
                    <a:pt x="2250" y="778"/>
                    <a:pt x="2260" y="778"/>
                  </a:cubicBezTo>
                  <a:cubicBezTo>
                    <a:pt x="2319" y="778"/>
                    <a:pt x="2371" y="738"/>
                    <a:pt x="2388" y="679"/>
                  </a:cubicBezTo>
                  <a:cubicBezTo>
                    <a:pt x="2404" y="611"/>
                    <a:pt x="2361" y="541"/>
                    <a:pt x="2293" y="522"/>
                  </a:cubicBezTo>
                  <a:lnTo>
                    <a:pt x="174" y="4"/>
                  </a:lnTo>
                  <a:cubicBezTo>
                    <a:pt x="164" y="2"/>
                    <a:pt x="15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6208225" y="1011175"/>
              <a:ext cx="44650" cy="8225"/>
            </a:xfrm>
            <a:custGeom>
              <a:rect b="b" l="l" r="r" t="t"/>
              <a:pathLst>
                <a:path extrusionOk="0" h="329" w="1786">
                  <a:moveTo>
                    <a:pt x="1686" y="1"/>
                  </a:moveTo>
                  <a:cubicBezTo>
                    <a:pt x="1684" y="1"/>
                    <a:pt x="1682" y="1"/>
                    <a:pt x="1680" y="1"/>
                  </a:cubicBezTo>
                  <a:lnTo>
                    <a:pt x="89" y="142"/>
                  </a:lnTo>
                  <a:cubicBezTo>
                    <a:pt x="40" y="148"/>
                    <a:pt x="1" y="190"/>
                    <a:pt x="7" y="243"/>
                  </a:cubicBezTo>
                  <a:cubicBezTo>
                    <a:pt x="10" y="293"/>
                    <a:pt x="50" y="328"/>
                    <a:pt x="99" y="328"/>
                  </a:cubicBezTo>
                  <a:lnTo>
                    <a:pt x="106" y="328"/>
                  </a:lnTo>
                  <a:lnTo>
                    <a:pt x="1696" y="187"/>
                  </a:lnTo>
                  <a:cubicBezTo>
                    <a:pt x="1749" y="181"/>
                    <a:pt x="1785" y="138"/>
                    <a:pt x="1781" y="86"/>
                  </a:cubicBezTo>
                  <a:cubicBezTo>
                    <a:pt x="1778" y="35"/>
                    <a:pt x="1736" y="1"/>
                    <a:pt x="1686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275125" y="1008000"/>
              <a:ext cx="36850" cy="22300"/>
            </a:xfrm>
            <a:custGeom>
              <a:rect b="b" l="l" r="r" t="t"/>
              <a:pathLst>
                <a:path extrusionOk="0" h="892" w="1474">
                  <a:moveTo>
                    <a:pt x="105" y="0"/>
                  </a:moveTo>
                  <a:cubicBezTo>
                    <a:pt x="73" y="0"/>
                    <a:pt x="42" y="18"/>
                    <a:pt x="27" y="49"/>
                  </a:cubicBezTo>
                  <a:cubicBezTo>
                    <a:pt x="1" y="95"/>
                    <a:pt x="17" y="151"/>
                    <a:pt x="63" y="173"/>
                  </a:cubicBezTo>
                  <a:lnTo>
                    <a:pt x="1322" y="879"/>
                  </a:lnTo>
                  <a:cubicBezTo>
                    <a:pt x="1335" y="885"/>
                    <a:pt x="1352" y="892"/>
                    <a:pt x="1365" y="892"/>
                  </a:cubicBezTo>
                  <a:cubicBezTo>
                    <a:pt x="1398" y="892"/>
                    <a:pt x="1431" y="872"/>
                    <a:pt x="1446" y="842"/>
                  </a:cubicBezTo>
                  <a:cubicBezTo>
                    <a:pt x="1473" y="800"/>
                    <a:pt x="1457" y="741"/>
                    <a:pt x="1411" y="718"/>
                  </a:cubicBezTo>
                  <a:lnTo>
                    <a:pt x="152" y="13"/>
                  </a:lnTo>
                  <a:cubicBezTo>
                    <a:pt x="137" y="4"/>
                    <a:pt x="121" y="0"/>
                    <a:pt x="10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6280625" y="985575"/>
              <a:ext cx="31175" cy="9225"/>
            </a:xfrm>
            <a:custGeom>
              <a:rect b="b" l="l" r="r" t="t"/>
              <a:pathLst>
                <a:path extrusionOk="0" h="369" w="1247">
                  <a:moveTo>
                    <a:pt x="105" y="0"/>
                  </a:moveTo>
                  <a:cubicBezTo>
                    <a:pt x="70" y="0"/>
                    <a:pt x="38" y="20"/>
                    <a:pt x="23" y="54"/>
                  </a:cubicBezTo>
                  <a:cubicBezTo>
                    <a:pt x="0" y="100"/>
                    <a:pt x="20" y="156"/>
                    <a:pt x="66" y="179"/>
                  </a:cubicBezTo>
                  <a:cubicBezTo>
                    <a:pt x="122" y="205"/>
                    <a:pt x="679" y="294"/>
                    <a:pt x="1135" y="365"/>
                  </a:cubicBezTo>
                  <a:cubicBezTo>
                    <a:pt x="1138" y="368"/>
                    <a:pt x="1145" y="368"/>
                    <a:pt x="1148" y="368"/>
                  </a:cubicBezTo>
                  <a:cubicBezTo>
                    <a:pt x="1194" y="368"/>
                    <a:pt x="1234" y="336"/>
                    <a:pt x="1240" y="290"/>
                  </a:cubicBezTo>
                  <a:cubicBezTo>
                    <a:pt x="1246" y="238"/>
                    <a:pt x="1214" y="191"/>
                    <a:pt x="1164" y="185"/>
                  </a:cubicBezTo>
                  <a:cubicBezTo>
                    <a:pt x="712" y="113"/>
                    <a:pt x="203" y="28"/>
                    <a:pt x="141" y="8"/>
                  </a:cubicBezTo>
                  <a:cubicBezTo>
                    <a:pt x="129" y="3"/>
                    <a:pt x="117" y="0"/>
                    <a:pt x="10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6276600" y="962975"/>
              <a:ext cx="48875" cy="8050"/>
            </a:xfrm>
            <a:custGeom>
              <a:rect b="b" l="l" r="r" t="t"/>
              <a:pathLst>
                <a:path extrusionOk="0" h="322" w="1955">
                  <a:moveTo>
                    <a:pt x="1860" y="0"/>
                  </a:moveTo>
                  <a:cubicBezTo>
                    <a:pt x="1858" y="0"/>
                    <a:pt x="1856" y="0"/>
                    <a:pt x="1853" y="1"/>
                  </a:cubicBezTo>
                  <a:lnTo>
                    <a:pt x="89" y="135"/>
                  </a:lnTo>
                  <a:cubicBezTo>
                    <a:pt x="40" y="138"/>
                    <a:pt x="1" y="184"/>
                    <a:pt x="7" y="234"/>
                  </a:cubicBezTo>
                  <a:cubicBezTo>
                    <a:pt x="10" y="282"/>
                    <a:pt x="50" y="322"/>
                    <a:pt x="99" y="322"/>
                  </a:cubicBezTo>
                  <a:cubicBezTo>
                    <a:pt x="99" y="322"/>
                    <a:pt x="102" y="319"/>
                    <a:pt x="105" y="319"/>
                  </a:cubicBezTo>
                  <a:lnTo>
                    <a:pt x="1867" y="184"/>
                  </a:lnTo>
                  <a:cubicBezTo>
                    <a:pt x="1919" y="181"/>
                    <a:pt x="1955" y="135"/>
                    <a:pt x="1952" y="86"/>
                  </a:cubicBezTo>
                  <a:cubicBezTo>
                    <a:pt x="1949" y="35"/>
                    <a:pt x="1910" y="0"/>
                    <a:pt x="1860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220125" y="992900"/>
              <a:ext cx="34300" cy="6325"/>
            </a:xfrm>
            <a:custGeom>
              <a:rect b="b" l="l" r="r" t="t"/>
              <a:pathLst>
                <a:path extrusionOk="0" h="253" w="1372">
                  <a:moveTo>
                    <a:pt x="102" y="1"/>
                  </a:moveTo>
                  <a:cubicBezTo>
                    <a:pt x="53" y="1"/>
                    <a:pt x="7" y="36"/>
                    <a:pt x="3" y="89"/>
                  </a:cubicBezTo>
                  <a:cubicBezTo>
                    <a:pt x="0" y="141"/>
                    <a:pt x="40" y="184"/>
                    <a:pt x="92" y="187"/>
                  </a:cubicBezTo>
                  <a:lnTo>
                    <a:pt x="1273" y="252"/>
                  </a:lnTo>
                  <a:lnTo>
                    <a:pt x="1276" y="252"/>
                  </a:lnTo>
                  <a:cubicBezTo>
                    <a:pt x="1325" y="252"/>
                    <a:pt x="1368" y="217"/>
                    <a:pt x="1371" y="167"/>
                  </a:cubicBezTo>
                  <a:cubicBezTo>
                    <a:pt x="1371" y="115"/>
                    <a:pt x="1335" y="72"/>
                    <a:pt x="1282" y="69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218725" y="952225"/>
              <a:ext cx="40125" cy="25200"/>
            </a:xfrm>
            <a:custGeom>
              <a:rect b="b" l="l" r="r" t="t"/>
              <a:pathLst>
                <a:path extrusionOk="0" h="1008" w="1605">
                  <a:moveTo>
                    <a:pt x="105" y="1"/>
                  </a:moveTo>
                  <a:cubicBezTo>
                    <a:pt x="74" y="1"/>
                    <a:pt x="44" y="17"/>
                    <a:pt x="27" y="47"/>
                  </a:cubicBezTo>
                  <a:cubicBezTo>
                    <a:pt x="0" y="89"/>
                    <a:pt x="17" y="145"/>
                    <a:pt x="59" y="172"/>
                  </a:cubicBezTo>
                  <a:lnTo>
                    <a:pt x="1450" y="994"/>
                  </a:lnTo>
                  <a:cubicBezTo>
                    <a:pt x="1467" y="1004"/>
                    <a:pt x="1483" y="1007"/>
                    <a:pt x="1499" y="1007"/>
                  </a:cubicBezTo>
                  <a:cubicBezTo>
                    <a:pt x="1529" y="1007"/>
                    <a:pt x="1562" y="991"/>
                    <a:pt x="1578" y="962"/>
                  </a:cubicBezTo>
                  <a:cubicBezTo>
                    <a:pt x="1604" y="919"/>
                    <a:pt x="1588" y="860"/>
                    <a:pt x="1545" y="834"/>
                  </a:cubicBezTo>
                  <a:lnTo>
                    <a:pt x="155" y="14"/>
                  </a:lnTo>
                  <a:cubicBezTo>
                    <a:pt x="139" y="5"/>
                    <a:pt x="122" y="1"/>
                    <a:pt x="105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201425" y="1011950"/>
              <a:ext cx="14550" cy="9925"/>
            </a:xfrm>
            <a:custGeom>
              <a:rect b="b" l="l" r="r" t="t"/>
              <a:pathLst>
                <a:path extrusionOk="0" h="397" w="582">
                  <a:moveTo>
                    <a:pt x="297" y="0"/>
                  </a:moveTo>
                  <a:cubicBezTo>
                    <a:pt x="107" y="0"/>
                    <a:pt x="0" y="241"/>
                    <a:pt x="178" y="356"/>
                  </a:cubicBezTo>
                  <a:cubicBezTo>
                    <a:pt x="219" y="380"/>
                    <a:pt x="268" y="396"/>
                    <a:pt x="319" y="396"/>
                  </a:cubicBezTo>
                  <a:cubicBezTo>
                    <a:pt x="324" y="396"/>
                    <a:pt x="330" y="396"/>
                    <a:pt x="335" y="395"/>
                  </a:cubicBezTo>
                  <a:cubicBezTo>
                    <a:pt x="463" y="392"/>
                    <a:pt x="581" y="314"/>
                    <a:pt x="526" y="159"/>
                  </a:cubicBezTo>
                  <a:cubicBezTo>
                    <a:pt x="493" y="78"/>
                    <a:pt x="414" y="12"/>
                    <a:pt x="326" y="2"/>
                  </a:cubicBezTo>
                  <a:cubicBezTo>
                    <a:pt x="316" y="1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302450" y="987700"/>
              <a:ext cx="14675" cy="9975"/>
            </a:xfrm>
            <a:custGeom>
              <a:rect b="b" l="l" r="r" t="t"/>
              <a:pathLst>
                <a:path extrusionOk="0" h="399" w="587">
                  <a:moveTo>
                    <a:pt x="305" y="0"/>
                  </a:moveTo>
                  <a:cubicBezTo>
                    <a:pt x="111" y="0"/>
                    <a:pt x="1" y="240"/>
                    <a:pt x="180" y="356"/>
                  </a:cubicBezTo>
                  <a:cubicBezTo>
                    <a:pt x="226" y="386"/>
                    <a:pt x="285" y="398"/>
                    <a:pt x="341" y="398"/>
                  </a:cubicBezTo>
                  <a:cubicBezTo>
                    <a:pt x="468" y="395"/>
                    <a:pt x="586" y="313"/>
                    <a:pt x="527" y="162"/>
                  </a:cubicBezTo>
                  <a:cubicBezTo>
                    <a:pt x="498" y="77"/>
                    <a:pt x="420" y="15"/>
                    <a:pt x="331" y="2"/>
                  </a:cubicBezTo>
                  <a:cubicBezTo>
                    <a:pt x="322" y="1"/>
                    <a:pt x="313" y="0"/>
                    <a:pt x="30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6212725" y="989800"/>
              <a:ext cx="14650" cy="9925"/>
            </a:xfrm>
            <a:custGeom>
              <a:rect b="b" l="l" r="r" t="t"/>
              <a:pathLst>
                <a:path extrusionOk="0" h="397" w="586">
                  <a:moveTo>
                    <a:pt x="297" y="1"/>
                  </a:moveTo>
                  <a:cubicBezTo>
                    <a:pt x="108" y="1"/>
                    <a:pt x="1" y="241"/>
                    <a:pt x="178" y="354"/>
                  </a:cubicBezTo>
                  <a:cubicBezTo>
                    <a:pt x="224" y="384"/>
                    <a:pt x="280" y="396"/>
                    <a:pt x="336" y="396"/>
                  </a:cubicBezTo>
                  <a:cubicBezTo>
                    <a:pt x="467" y="393"/>
                    <a:pt x="585" y="311"/>
                    <a:pt x="526" y="160"/>
                  </a:cubicBezTo>
                  <a:cubicBezTo>
                    <a:pt x="493" y="78"/>
                    <a:pt x="414" y="13"/>
                    <a:pt x="326" y="3"/>
                  </a:cubicBezTo>
                  <a:cubicBezTo>
                    <a:pt x="316" y="1"/>
                    <a:pt x="307" y="1"/>
                    <a:pt x="297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6212225" y="949250"/>
              <a:ext cx="14650" cy="9900"/>
            </a:xfrm>
            <a:custGeom>
              <a:rect b="b" l="l" r="r" t="t"/>
              <a:pathLst>
                <a:path extrusionOk="0" h="396" w="586">
                  <a:moveTo>
                    <a:pt x="300" y="0"/>
                  </a:moveTo>
                  <a:cubicBezTo>
                    <a:pt x="108" y="0"/>
                    <a:pt x="1" y="240"/>
                    <a:pt x="179" y="353"/>
                  </a:cubicBezTo>
                  <a:cubicBezTo>
                    <a:pt x="224" y="382"/>
                    <a:pt x="283" y="395"/>
                    <a:pt x="339" y="395"/>
                  </a:cubicBezTo>
                  <a:cubicBezTo>
                    <a:pt x="467" y="392"/>
                    <a:pt x="585" y="313"/>
                    <a:pt x="526" y="159"/>
                  </a:cubicBezTo>
                  <a:cubicBezTo>
                    <a:pt x="493" y="77"/>
                    <a:pt x="415" y="11"/>
                    <a:pt x="330" y="2"/>
                  </a:cubicBezTo>
                  <a:cubicBezTo>
                    <a:pt x="320" y="1"/>
                    <a:pt x="310" y="0"/>
                    <a:pt x="300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6316900" y="959400"/>
              <a:ext cx="14575" cy="9925"/>
            </a:xfrm>
            <a:custGeom>
              <a:rect b="b" l="l" r="r" t="t"/>
              <a:pathLst>
                <a:path extrusionOk="0" h="397" w="583">
                  <a:moveTo>
                    <a:pt x="297" y="1"/>
                  </a:moveTo>
                  <a:cubicBezTo>
                    <a:pt x="108" y="1"/>
                    <a:pt x="1" y="241"/>
                    <a:pt x="179" y="357"/>
                  </a:cubicBezTo>
                  <a:cubicBezTo>
                    <a:pt x="221" y="381"/>
                    <a:pt x="272" y="397"/>
                    <a:pt x="323" y="397"/>
                  </a:cubicBezTo>
                  <a:cubicBezTo>
                    <a:pt x="327" y="397"/>
                    <a:pt x="332" y="396"/>
                    <a:pt x="337" y="396"/>
                  </a:cubicBezTo>
                  <a:cubicBezTo>
                    <a:pt x="464" y="392"/>
                    <a:pt x="582" y="314"/>
                    <a:pt x="527" y="160"/>
                  </a:cubicBezTo>
                  <a:cubicBezTo>
                    <a:pt x="494" y="77"/>
                    <a:pt x="415" y="12"/>
                    <a:pt x="326" y="3"/>
                  </a:cubicBezTo>
                  <a:cubicBezTo>
                    <a:pt x="316" y="1"/>
                    <a:pt x="306" y="1"/>
                    <a:pt x="297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276250" y="924725"/>
              <a:ext cx="14575" cy="9925"/>
            </a:xfrm>
            <a:custGeom>
              <a:rect b="b" l="l" r="r" t="t"/>
              <a:pathLst>
                <a:path extrusionOk="0" h="397" w="583">
                  <a:moveTo>
                    <a:pt x="298" y="0"/>
                  </a:moveTo>
                  <a:cubicBezTo>
                    <a:pt x="108" y="0"/>
                    <a:pt x="1" y="241"/>
                    <a:pt x="178" y="356"/>
                  </a:cubicBezTo>
                  <a:cubicBezTo>
                    <a:pt x="221" y="380"/>
                    <a:pt x="271" y="396"/>
                    <a:pt x="322" y="396"/>
                  </a:cubicBezTo>
                  <a:cubicBezTo>
                    <a:pt x="327" y="396"/>
                    <a:pt x="331" y="396"/>
                    <a:pt x="336" y="396"/>
                  </a:cubicBezTo>
                  <a:cubicBezTo>
                    <a:pt x="464" y="396"/>
                    <a:pt x="582" y="314"/>
                    <a:pt x="526" y="163"/>
                  </a:cubicBezTo>
                  <a:cubicBezTo>
                    <a:pt x="493" y="78"/>
                    <a:pt x="415" y="12"/>
                    <a:pt x="326" y="2"/>
                  </a:cubicBezTo>
                  <a:cubicBezTo>
                    <a:pt x="317" y="1"/>
                    <a:pt x="307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309300" y="773300"/>
              <a:ext cx="14625" cy="9900"/>
            </a:xfrm>
            <a:custGeom>
              <a:rect b="b" l="l" r="r" t="t"/>
              <a:pathLst>
                <a:path extrusionOk="0" h="396" w="585">
                  <a:moveTo>
                    <a:pt x="300" y="1"/>
                  </a:moveTo>
                  <a:cubicBezTo>
                    <a:pt x="107" y="1"/>
                    <a:pt x="0" y="241"/>
                    <a:pt x="178" y="353"/>
                  </a:cubicBezTo>
                  <a:cubicBezTo>
                    <a:pt x="224" y="383"/>
                    <a:pt x="283" y="396"/>
                    <a:pt x="339" y="396"/>
                  </a:cubicBezTo>
                  <a:cubicBezTo>
                    <a:pt x="467" y="393"/>
                    <a:pt x="585" y="311"/>
                    <a:pt x="526" y="160"/>
                  </a:cubicBezTo>
                  <a:cubicBezTo>
                    <a:pt x="493" y="78"/>
                    <a:pt x="418" y="13"/>
                    <a:pt x="329" y="2"/>
                  </a:cubicBezTo>
                  <a:cubicBezTo>
                    <a:pt x="319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291250" y="846925"/>
              <a:ext cx="14650" cy="9900"/>
            </a:xfrm>
            <a:custGeom>
              <a:rect b="b" l="l" r="r" t="t"/>
              <a:pathLst>
                <a:path extrusionOk="0" h="396" w="586">
                  <a:moveTo>
                    <a:pt x="300" y="1"/>
                  </a:moveTo>
                  <a:cubicBezTo>
                    <a:pt x="108" y="1"/>
                    <a:pt x="0" y="241"/>
                    <a:pt x="179" y="353"/>
                  </a:cubicBezTo>
                  <a:cubicBezTo>
                    <a:pt x="225" y="383"/>
                    <a:pt x="284" y="396"/>
                    <a:pt x="339" y="396"/>
                  </a:cubicBezTo>
                  <a:cubicBezTo>
                    <a:pt x="467" y="393"/>
                    <a:pt x="585" y="311"/>
                    <a:pt x="526" y="160"/>
                  </a:cubicBezTo>
                  <a:cubicBezTo>
                    <a:pt x="494" y="78"/>
                    <a:pt x="415" y="12"/>
                    <a:pt x="329" y="2"/>
                  </a:cubicBezTo>
                  <a:cubicBezTo>
                    <a:pt x="319" y="1"/>
                    <a:pt x="310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6288275" y="870875"/>
              <a:ext cx="14650" cy="9975"/>
            </a:xfrm>
            <a:custGeom>
              <a:rect b="b" l="l" r="r" t="t"/>
              <a:pathLst>
                <a:path extrusionOk="0" h="399" w="586">
                  <a:moveTo>
                    <a:pt x="304" y="1"/>
                  </a:moveTo>
                  <a:cubicBezTo>
                    <a:pt x="110" y="1"/>
                    <a:pt x="1" y="243"/>
                    <a:pt x="180" y="356"/>
                  </a:cubicBezTo>
                  <a:cubicBezTo>
                    <a:pt x="226" y="385"/>
                    <a:pt x="285" y="399"/>
                    <a:pt x="340" y="399"/>
                  </a:cubicBezTo>
                  <a:cubicBezTo>
                    <a:pt x="468" y="396"/>
                    <a:pt x="586" y="313"/>
                    <a:pt x="527" y="163"/>
                  </a:cubicBezTo>
                  <a:cubicBezTo>
                    <a:pt x="498" y="77"/>
                    <a:pt x="419" y="15"/>
                    <a:pt x="330" y="2"/>
                  </a:cubicBezTo>
                  <a:cubicBezTo>
                    <a:pt x="321" y="1"/>
                    <a:pt x="312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6303450" y="797000"/>
              <a:ext cx="14650" cy="10000"/>
            </a:xfrm>
            <a:custGeom>
              <a:rect b="b" l="l" r="r" t="t"/>
              <a:pathLst>
                <a:path extrusionOk="0" h="400" w="586">
                  <a:moveTo>
                    <a:pt x="304" y="1"/>
                  </a:moveTo>
                  <a:cubicBezTo>
                    <a:pt x="110" y="1"/>
                    <a:pt x="0" y="240"/>
                    <a:pt x="180" y="356"/>
                  </a:cubicBezTo>
                  <a:cubicBezTo>
                    <a:pt x="225" y="386"/>
                    <a:pt x="284" y="399"/>
                    <a:pt x="340" y="399"/>
                  </a:cubicBezTo>
                  <a:cubicBezTo>
                    <a:pt x="468" y="396"/>
                    <a:pt x="586" y="314"/>
                    <a:pt x="527" y="163"/>
                  </a:cubicBezTo>
                  <a:cubicBezTo>
                    <a:pt x="494" y="78"/>
                    <a:pt x="419" y="15"/>
                    <a:pt x="330" y="2"/>
                  </a:cubicBezTo>
                  <a:cubicBezTo>
                    <a:pt x="321" y="1"/>
                    <a:pt x="312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300675" y="820450"/>
              <a:ext cx="14650" cy="9900"/>
            </a:xfrm>
            <a:custGeom>
              <a:rect b="b" l="l" r="r" t="t"/>
              <a:pathLst>
                <a:path extrusionOk="0" h="396" w="586">
                  <a:moveTo>
                    <a:pt x="301" y="0"/>
                  </a:moveTo>
                  <a:cubicBezTo>
                    <a:pt x="108" y="0"/>
                    <a:pt x="0" y="241"/>
                    <a:pt x="179" y="353"/>
                  </a:cubicBezTo>
                  <a:cubicBezTo>
                    <a:pt x="225" y="382"/>
                    <a:pt x="284" y="396"/>
                    <a:pt x="339" y="396"/>
                  </a:cubicBezTo>
                  <a:cubicBezTo>
                    <a:pt x="468" y="392"/>
                    <a:pt x="586" y="314"/>
                    <a:pt x="527" y="160"/>
                  </a:cubicBezTo>
                  <a:cubicBezTo>
                    <a:pt x="494" y="78"/>
                    <a:pt x="418" y="12"/>
                    <a:pt x="330" y="2"/>
                  </a:cubicBezTo>
                  <a:cubicBezTo>
                    <a:pt x="320" y="1"/>
                    <a:pt x="310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282175" y="895950"/>
              <a:ext cx="14625" cy="9925"/>
            </a:xfrm>
            <a:custGeom>
              <a:rect b="b" l="l" r="r" t="t"/>
              <a:pathLst>
                <a:path extrusionOk="0" h="397" w="585">
                  <a:moveTo>
                    <a:pt x="299" y="1"/>
                  </a:moveTo>
                  <a:cubicBezTo>
                    <a:pt x="107" y="1"/>
                    <a:pt x="0" y="241"/>
                    <a:pt x="178" y="357"/>
                  </a:cubicBezTo>
                  <a:cubicBezTo>
                    <a:pt x="220" y="383"/>
                    <a:pt x="272" y="397"/>
                    <a:pt x="322" y="397"/>
                  </a:cubicBezTo>
                  <a:cubicBezTo>
                    <a:pt x="328" y="397"/>
                    <a:pt x="333" y="396"/>
                    <a:pt x="338" y="396"/>
                  </a:cubicBezTo>
                  <a:cubicBezTo>
                    <a:pt x="466" y="396"/>
                    <a:pt x="584" y="314"/>
                    <a:pt x="525" y="163"/>
                  </a:cubicBezTo>
                  <a:cubicBezTo>
                    <a:pt x="496" y="77"/>
                    <a:pt x="417" y="12"/>
                    <a:pt x="329" y="3"/>
                  </a:cubicBezTo>
                  <a:cubicBezTo>
                    <a:pt x="318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6303625" y="1023500"/>
              <a:ext cx="14650" cy="9925"/>
            </a:xfrm>
            <a:custGeom>
              <a:rect b="b" l="l" r="r" t="t"/>
              <a:pathLst>
                <a:path extrusionOk="0" h="397" w="586">
                  <a:moveTo>
                    <a:pt x="301" y="1"/>
                  </a:moveTo>
                  <a:cubicBezTo>
                    <a:pt x="109" y="1"/>
                    <a:pt x="0" y="241"/>
                    <a:pt x="179" y="354"/>
                  </a:cubicBezTo>
                  <a:cubicBezTo>
                    <a:pt x="225" y="383"/>
                    <a:pt x="284" y="396"/>
                    <a:pt x="340" y="396"/>
                  </a:cubicBezTo>
                  <a:cubicBezTo>
                    <a:pt x="468" y="393"/>
                    <a:pt x="586" y="314"/>
                    <a:pt x="527" y="160"/>
                  </a:cubicBezTo>
                  <a:cubicBezTo>
                    <a:pt x="497" y="78"/>
                    <a:pt x="418" y="12"/>
                    <a:pt x="330" y="3"/>
                  </a:cubicBezTo>
                  <a:cubicBezTo>
                    <a:pt x="320" y="2"/>
                    <a:pt x="310" y="1"/>
                    <a:pt x="301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5"/>
          <p:cNvGrpSpPr/>
          <p:nvPr/>
        </p:nvGrpSpPr>
        <p:grpSpPr>
          <a:xfrm>
            <a:off x="9" y="1602897"/>
            <a:ext cx="2093453" cy="1412210"/>
            <a:chOff x="5461250" y="728100"/>
            <a:chExt cx="495750" cy="334425"/>
          </a:xfrm>
        </p:grpSpPr>
        <p:sp>
          <p:nvSpPr>
            <p:cNvPr id="297" name="Google Shape;297;p25"/>
            <p:cNvSpPr/>
            <p:nvPr/>
          </p:nvSpPr>
          <p:spPr>
            <a:xfrm>
              <a:off x="5553475" y="947050"/>
              <a:ext cx="233400" cy="115475"/>
            </a:xfrm>
            <a:custGeom>
              <a:rect b="b" l="l" r="r" t="t"/>
              <a:pathLst>
                <a:path extrusionOk="0" h="4619" w="9336">
                  <a:moveTo>
                    <a:pt x="1095" y="369"/>
                  </a:moveTo>
                  <a:cubicBezTo>
                    <a:pt x="1162" y="369"/>
                    <a:pt x="1243" y="376"/>
                    <a:pt x="1342" y="391"/>
                  </a:cubicBezTo>
                  <a:cubicBezTo>
                    <a:pt x="1938" y="486"/>
                    <a:pt x="2548" y="571"/>
                    <a:pt x="3138" y="657"/>
                  </a:cubicBezTo>
                  <a:cubicBezTo>
                    <a:pt x="3928" y="768"/>
                    <a:pt x="4748" y="886"/>
                    <a:pt x="5549" y="1021"/>
                  </a:cubicBezTo>
                  <a:cubicBezTo>
                    <a:pt x="6628" y="1201"/>
                    <a:pt x="7677" y="1395"/>
                    <a:pt x="8638" y="1752"/>
                  </a:cubicBezTo>
                  <a:cubicBezTo>
                    <a:pt x="8680" y="1768"/>
                    <a:pt x="8739" y="1791"/>
                    <a:pt x="8768" y="1811"/>
                  </a:cubicBezTo>
                  <a:cubicBezTo>
                    <a:pt x="8782" y="1824"/>
                    <a:pt x="8795" y="1838"/>
                    <a:pt x="8812" y="1870"/>
                  </a:cubicBezTo>
                  <a:cubicBezTo>
                    <a:pt x="8946" y="2139"/>
                    <a:pt x="8867" y="2470"/>
                    <a:pt x="8802" y="2762"/>
                  </a:cubicBezTo>
                  <a:lnTo>
                    <a:pt x="8795" y="2788"/>
                  </a:lnTo>
                  <a:cubicBezTo>
                    <a:pt x="8720" y="3113"/>
                    <a:pt x="8605" y="3536"/>
                    <a:pt x="8372" y="3923"/>
                  </a:cubicBezTo>
                  <a:cubicBezTo>
                    <a:pt x="8287" y="4061"/>
                    <a:pt x="8178" y="4192"/>
                    <a:pt x="7962" y="4235"/>
                  </a:cubicBezTo>
                  <a:cubicBezTo>
                    <a:pt x="7910" y="4243"/>
                    <a:pt x="7853" y="4247"/>
                    <a:pt x="7794" y="4247"/>
                  </a:cubicBezTo>
                  <a:cubicBezTo>
                    <a:pt x="7671" y="4247"/>
                    <a:pt x="7533" y="4232"/>
                    <a:pt x="7385" y="4211"/>
                  </a:cubicBezTo>
                  <a:cubicBezTo>
                    <a:pt x="5493" y="3959"/>
                    <a:pt x="3621" y="3601"/>
                    <a:pt x="1390" y="3143"/>
                  </a:cubicBezTo>
                  <a:cubicBezTo>
                    <a:pt x="1148" y="3090"/>
                    <a:pt x="847" y="3031"/>
                    <a:pt x="653" y="2903"/>
                  </a:cubicBezTo>
                  <a:cubicBezTo>
                    <a:pt x="430" y="2755"/>
                    <a:pt x="400" y="2575"/>
                    <a:pt x="426" y="2290"/>
                  </a:cubicBezTo>
                  <a:cubicBezTo>
                    <a:pt x="476" y="1713"/>
                    <a:pt x="538" y="1152"/>
                    <a:pt x="721" y="634"/>
                  </a:cubicBezTo>
                  <a:cubicBezTo>
                    <a:pt x="775" y="489"/>
                    <a:pt x="817" y="369"/>
                    <a:pt x="1095" y="369"/>
                  </a:cubicBezTo>
                  <a:close/>
                  <a:moveTo>
                    <a:pt x="1097" y="1"/>
                  </a:moveTo>
                  <a:cubicBezTo>
                    <a:pt x="715" y="1"/>
                    <a:pt x="499" y="160"/>
                    <a:pt x="374" y="509"/>
                  </a:cubicBezTo>
                  <a:cubicBezTo>
                    <a:pt x="174" y="1070"/>
                    <a:pt x="108" y="1654"/>
                    <a:pt x="56" y="2257"/>
                  </a:cubicBezTo>
                  <a:cubicBezTo>
                    <a:pt x="37" y="2470"/>
                    <a:pt x="1" y="2920"/>
                    <a:pt x="453" y="3215"/>
                  </a:cubicBezTo>
                  <a:cubicBezTo>
                    <a:pt x="686" y="3365"/>
                    <a:pt x="981" y="3435"/>
                    <a:pt x="1316" y="3503"/>
                  </a:cubicBezTo>
                  <a:cubicBezTo>
                    <a:pt x="3551" y="3966"/>
                    <a:pt x="5434" y="4326"/>
                    <a:pt x="7336" y="4579"/>
                  </a:cubicBezTo>
                  <a:cubicBezTo>
                    <a:pt x="7490" y="4599"/>
                    <a:pt x="7644" y="4618"/>
                    <a:pt x="7789" y="4618"/>
                  </a:cubicBezTo>
                  <a:cubicBezTo>
                    <a:pt x="7871" y="4618"/>
                    <a:pt x="7952" y="4612"/>
                    <a:pt x="8028" y="4599"/>
                  </a:cubicBezTo>
                  <a:cubicBezTo>
                    <a:pt x="8395" y="4530"/>
                    <a:pt x="8582" y="4290"/>
                    <a:pt x="8687" y="4113"/>
                  </a:cubicBezTo>
                  <a:cubicBezTo>
                    <a:pt x="8949" y="3684"/>
                    <a:pt x="9074" y="3224"/>
                    <a:pt x="9156" y="2870"/>
                  </a:cubicBezTo>
                  <a:lnTo>
                    <a:pt x="9162" y="2844"/>
                  </a:lnTo>
                  <a:cubicBezTo>
                    <a:pt x="9238" y="2510"/>
                    <a:pt x="9336" y="2094"/>
                    <a:pt x="9142" y="1703"/>
                  </a:cubicBezTo>
                  <a:cubicBezTo>
                    <a:pt x="9113" y="1647"/>
                    <a:pt x="9071" y="1575"/>
                    <a:pt x="8989" y="1513"/>
                  </a:cubicBezTo>
                  <a:cubicBezTo>
                    <a:pt x="8923" y="1467"/>
                    <a:pt x="8847" y="1434"/>
                    <a:pt x="8768" y="1408"/>
                  </a:cubicBezTo>
                  <a:cubicBezTo>
                    <a:pt x="7775" y="1037"/>
                    <a:pt x="6710" y="841"/>
                    <a:pt x="5611" y="657"/>
                  </a:cubicBezTo>
                  <a:cubicBezTo>
                    <a:pt x="4804" y="520"/>
                    <a:pt x="3984" y="401"/>
                    <a:pt x="3191" y="290"/>
                  </a:cubicBezTo>
                  <a:cubicBezTo>
                    <a:pt x="2604" y="208"/>
                    <a:pt x="1994" y="119"/>
                    <a:pt x="1401" y="28"/>
                  </a:cubicBezTo>
                  <a:cubicBezTo>
                    <a:pt x="1289" y="10"/>
                    <a:pt x="1189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734400" y="814500"/>
              <a:ext cx="43625" cy="105375"/>
            </a:xfrm>
            <a:custGeom>
              <a:rect b="b" l="l" r="r" t="t"/>
              <a:pathLst>
                <a:path extrusionOk="0" h="4215" w="1745">
                  <a:moveTo>
                    <a:pt x="138" y="1"/>
                  </a:moveTo>
                  <a:lnTo>
                    <a:pt x="1" y="4166"/>
                  </a:lnTo>
                  <a:lnTo>
                    <a:pt x="650" y="4214"/>
                  </a:lnTo>
                  <a:lnTo>
                    <a:pt x="1745" y="25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737600" y="804025"/>
              <a:ext cx="42150" cy="14375"/>
            </a:xfrm>
            <a:custGeom>
              <a:rect b="b" l="l" r="r" t="t"/>
              <a:pathLst>
                <a:path extrusionOk="0" h="575" w="1686">
                  <a:moveTo>
                    <a:pt x="0" y="0"/>
                  </a:moveTo>
                  <a:lnTo>
                    <a:pt x="0" y="262"/>
                  </a:lnTo>
                  <a:lnTo>
                    <a:pt x="1636" y="574"/>
                  </a:lnTo>
                  <a:lnTo>
                    <a:pt x="168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732450" y="922400"/>
              <a:ext cx="18600" cy="8950"/>
            </a:xfrm>
            <a:custGeom>
              <a:rect b="b" l="l" r="r" t="t"/>
              <a:pathLst>
                <a:path extrusionOk="0" h="358" w="744">
                  <a:moveTo>
                    <a:pt x="52" y="0"/>
                  </a:moveTo>
                  <a:lnTo>
                    <a:pt x="0" y="279"/>
                  </a:lnTo>
                  <a:lnTo>
                    <a:pt x="728" y="357"/>
                  </a:lnTo>
                  <a:lnTo>
                    <a:pt x="744" y="5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5740200" y="744225"/>
              <a:ext cx="50200" cy="42575"/>
            </a:xfrm>
            <a:custGeom>
              <a:rect b="b" l="l" r="r" t="t"/>
              <a:pathLst>
                <a:path extrusionOk="0" h="1703" w="2008">
                  <a:moveTo>
                    <a:pt x="1003" y="1"/>
                  </a:moveTo>
                  <a:cubicBezTo>
                    <a:pt x="645" y="1"/>
                    <a:pt x="259" y="235"/>
                    <a:pt x="135" y="559"/>
                  </a:cubicBezTo>
                  <a:cubicBezTo>
                    <a:pt x="1" y="920"/>
                    <a:pt x="165" y="1369"/>
                    <a:pt x="503" y="1556"/>
                  </a:cubicBezTo>
                  <a:cubicBezTo>
                    <a:pt x="601" y="1612"/>
                    <a:pt x="709" y="1645"/>
                    <a:pt x="818" y="1668"/>
                  </a:cubicBezTo>
                  <a:cubicBezTo>
                    <a:pt x="915" y="1691"/>
                    <a:pt x="1007" y="1703"/>
                    <a:pt x="1093" y="1703"/>
                  </a:cubicBezTo>
                  <a:cubicBezTo>
                    <a:pt x="1349" y="1703"/>
                    <a:pt x="1559" y="1597"/>
                    <a:pt x="1746" y="1359"/>
                  </a:cubicBezTo>
                  <a:cubicBezTo>
                    <a:pt x="1831" y="1254"/>
                    <a:pt x="1909" y="1140"/>
                    <a:pt x="1953" y="1011"/>
                  </a:cubicBezTo>
                  <a:cubicBezTo>
                    <a:pt x="1998" y="881"/>
                    <a:pt x="2008" y="736"/>
                    <a:pt x="1959" y="608"/>
                  </a:cubicBezTo>
                  <a:cubicBezTo>
                    <a:pt x="1926" y="533"/>
                    <a:pt x="1874" y="464"/>
                    <a:pt x="1815" y="405"/>
                  </a:cubicBezTo>
                  <a:cubicBezTo>
                    <a:pt x="1654" y="238"/>
                    <a:pt x="1457" y="113"/>
                    <a:pt x="1237" y="38"/>
                  </a:cubicBezTo>
                  <a:cubicBezTo>
                    <a:pt x="1163" y="12"/>
                    <a:pt x="1084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5746200" y="749125"/>
              <a:ext cx="38550" cy="32775"/>
            </a:xfrm>
            <a:custGeom>
              <a:rect b="b" l="l" r="r" t="t"/>
              <a:pathLst>
                <a:path extrusionOk="0" h="1311" w="1542">
                  <a:moveTo>
                    <a:pt x="771" y="0"/>
                  </a:moveTo>
                  <a:cubicBezTo>
                    <a:pt x="494" y="0"/>
                    <a:pt x="196" y="180"/>
                    <a:pt x="102" y="432"/>
                  </a:cubicBezTo>
                  <a:cubicBezTo>
                    <a:pt x="1" y="707"/>
                    <a:pt x="125" y="1055"/>
                    <a:pt x="384" y="1196"/>
                  </a:cubicBezTo>
                  <a:cubicBezTo>
                    <a:pt x="460" y="1239"/>
                    <a:pt x="545" y="1265"/>
                    <a:pt x="627" y="1284"/>
                  </a:cubicBezTo>
                  <a:cubicBezTo>
                    <a:pt x="702" y="1302"/>
                    <a:pt x="772" y="1311"/>
                    <a:pt x="839" y="1311"/>
                  </a:cubicBezTo>
                  <a:cubicBezTo>
                    <a:pt x="1036" y="1311"/>
                    <a:pt x="1197" y="1230"/>
                    <a:pt x="1342" y="1048"/>
                  </a:cubicBezTo>
                  <a:cubicBezTo>
                    <a:pt x="1404" y="963"/>
                    <a:pt x="1466" y="878"/>
                    <a:pt x="1499" y="776"/>
                  </a:cubicBezTo>
                  <a:cubicBezTo>
                    <a:pt x="1536" y="678"/>
                    <a:pt x="1542" y="567"/>
                    <a:pt x="1503" y="468"/>
                  </a:cubicBezTo>
                  <a:cubicBezTo>
                    <a:pt x="1480" y="409"/>
                    <a:pt x="1437" y="360"/>
                    <a:pt x="1394" y="311"/>
                  </a:cubicBezTo>
                  <a:cubicBezTo>
                    <a:pt x="1270" y="182"/>
                    <a:pt x="1118" y="87"/>
                    <a:pt x="952" y="28"/>
                  </a:cubicBezTo>
                  <a:cubicBezTo>
                    <a:pt x="894" y="9"/>
                    <a:pt x="833" y="0"/>
                    <a:pt x="771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749650" y="752050"/>
              <a:ext cx="31825" cy="26925"/>
            </a:xfrm>
            <a:custGeom>
              <a:rect b="b" l="l" r="r" t="t"/>
              <a:pathLst>
                <a:path extrusionOk="0" h="1077" w="1273">
                  <a:moveTo>
                    <a:pt x="638" y="0"/>
                  </a:moveTo>
                  <a:cubicBezTo>
                    <a:pt x="410" y="0"/>
                    <a:pt x="164" y="148"/>
                    <a:pt x="89" y="354"/>
                  </a:cubicBezTo>
                  <a:cubicBezTo>
                    <a:pt x="1" y="584"/>
                    <a:pt x="105" y="866"/>
                    <a:pt x="319" y="984"/>
                  </a:cubicBezTo>
                  <a:cubicBezTo>
                    <a:pt x="381" y="1017"/>
                    <a:pt x="449" y="1040"/>
                    <a:pt x="519" y="1056"/>
                  </a:cubicBezTo>
                  <a:cubicBezTo>
                    <a:pt x="579" y="1070"/>
                    <a:pt x="636" y="1077"/>
                    <a:pt x="689" y="1077"/>
                  </a:cubicBezTo>
                  <a:cubicBezTo>
                    <a:pt x="853" y="1077"/>
                    <a:pt x="987" y="1010"/>
                    <a:pt x="1106" y="860"/>
                  </a:cubicBezTo>
                  <a:cubicBezTo>
                    <a:pt x="1158" y="793"/>
                    <a:pt x="1207" y="722"/>
                    <a:pt x="1236" y="639"/>
                  </a:cubicBezTo>
                  <a:cubicBezTo>
                    <a:pt x="1266" y="557"/>
                    <a:pt x="1272" y="466"/>
                    <a:pt x="1240" y="383"/>
                  </a:cubicBezTo>
                  <a:cubicBezTo>
                    <a:pt x="1221" y="335"/>
                    <a:pt x="1184" y="295"/>
                    <a:pt x="1148" y="256"/>
                  </a:cubicBezTo>
                  <a:cubicBezTo>
                    <a:pt x="1047" y="151"/>
                    <a:pt x="921" y="73"/>
                    <a:pt x="784" y="23"/>
                  </a:cubicBezTo>
                  <a:cubicBezTo>
                    <a:pt x="737" y="8"/>
                    <a:pt x="688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5755875" y="783925"/>
              <a:ext cx="10025" cy="27500"/>
            </a:xfrm>
            <a:custGeom>
              <a:rect b="b" l="l" r="r" t="t"/>
              <a:pathLst>
                <a:path extrusionOk="0" h="1100" w="401">
                  <a:moveTo>
                    <a:pt x="401" y="1"/>
                  </a:moveTo>
                  <a:lnTo>
                    <a:pt x="200" y="17"/>
                  </a:lnTo>
                  <a:lnTo>
                    <a:pt x="0" y="1073"/>
                  </a:lnTo>
                  <a:lnTo>
                    <a:pt x="132" y="110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5683500" y="728100"/>
              <a:ext cx="49700" cy="42450"/>
            </a:xfrm>
            <a:custGeom>
              <a:rect b="b" l="l" r="r" t="t"/>
              <a:pathLst>
                <a:path extrusionOk="0" h="1698" w="1988">
                  <a:moveTo>
                    <a:pt x="993" y="0"/>
                  </a:moveTo>
                  <a:cubicBezTo>
                    <a:pt x="615" y="0"/>
                    <a:pt x="207" y="278"/>
                    <a:pt x="105" y="633"/>
                  </a:cubicBezTo>
                  <a:cubicBezTo>
                    <a:pt x="0" y="1004"/>
                    <a:pt x="200" y="1437"/>
                    <a:pt x="554" y="1594"/>
                  </a:cubicBezTo>
                  <a:cubicBezTo>
                    <a:pt x="656" y="1641"/>
                    <a:pt x="764" y="1666"/>
                    <a:pt x="876" y="1683"/>
                  </a:cubicBezTo>
                  <a:cubicBezTo>
                    <a:pt x="942" y="1692"/>
                    <a:pt x="1005" y="1697"/>
                    <a:pt x="1065" y="1697"/>
                  </a:cubicBezTo>
                  <a:cubicBezTo>
                    <a:pt x="1363" y="1697"/>
                    <a:pt x="1591" y="1577"/>
                    <a:pt x="1774" y="1299"/>
                  </a:cubicBezTo>
                  <a:cubicBezTo>
                    <a:pt x="1849" y="1184"/>
                    <a:pt x="1919" y="1063"/>
                    <a:pt x="1954" y="932"/>
                  </a:cubicBezTo>
                  <a:cubicBezTo>
                    <a:pt x="1987" y="801"/>
                    <a:pt x="1987" y="653"/>
                    <a:pt x="1925" y="532"/>
                  </a:cubicBezTo>
                  <a:cubicBezTo>
                    <a:pt x="1886" y="456"/>
                    <a:pt x="1827" y="394"/>
                    <a:pt x="1764" y="338"/>
                  </a:cubicBezTo>
                  <a:cubicBezTo>
                    <a:pt x="1594" y="188"/>
                    <a:pt x="1384" y="76"/>
                    <a:pt x="1161" y="20"/>
                  </a:cubicBezTo>
                  <a:cubicBezTo>
                    <a:pt x="1106" y="7"/>
                    <a:pt x="1050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5689400" y="733025"/>
              <a:ext cx="38225" cy="32600"/>
            </a:xfrm>
            <a:custGeom>
              <a:rect b="b" l="l" r="r" t="t"/>
              <a:pathLst>
                <a:path extrusionOk="0" h="1304" w="1529">
                  <a:moveTo>
                    <a:pt x="758" y="0"/>
                  </a:moveTo>
                  <a:cubicBezTo>
                    <a:pt x="468" y="0"/>
                    <a:pt x="159" y="214"/>
                    <a:pt x="82" y="486"/>
                  </a:cubicBezTo>
                  <a:cubicBezTo>
                    <a:pt x="0" y="771"/>
                    <a:pt x="154" y="1105"/>
                    <a:pt x="427" y="1227"/>
                  </a:cubicBezTo>
                  <a:cubicBezTo>
                    <a:pt x="502" y="1262"/>
                    <a:pt x="587" y="1279"/>
                    <a:pt x="672" y="1292"/>
                  </a:cubicBezTo>
                  <a:cubicBezTo>
                    <a:pt x="724" y="1300"/>
                    <a:pt x="773" y="1303"/>
                    <a:pt x="819" y="1303"/>
                  </a:cubicBezTo>
                  <a:cubicBezTo>
                    <a:pt x="1049" y="1303"/>
                    <a:pt x="1223" y="1213"/>
                    <a:pt x="1364" y="997"/>
                  </a:cubicBezTo>
                  <a:cubicBezTo>
                    <a:pt x="1423" y="908"/>
                    <a:pt x="1476" y="817"/>
                    <a:pt x="1502" y="716"/>
                  </a:cubicBezTo>
                  <a:cubicBezTo>
                    <a:pt x="1528" y="613"/>
                    <a:pt x="1528" y="502"/>
                    <a:pt x="1479" y="410"/>
                  </a:cubicBezTo>
                  <a:cubicBezTo>
                    <a:pt x="1450" y="351"/>
                    <a:pt x="1403" y="302"/>
                    <a:pt x="1358" y="259"/>
                  </a:cubicBezTo>
                  <a:cubicBezTo>
                    <a:pt x="1223" y="145"/>
                    <a:pt x="1063" y="59"/>
                    <a:pt x="892" y="17"/>
                  </a:cubicBezTo>
                  <a:cubicBezTo>
                    <a:pt x="848" y="6"/>
                    <a:pt x="803" y="0"/>
                    <a:pt x="758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692825" y="735900"/>
              <a:ext cx="31525" cy="26800"/>
            </a:xfrm>
            <a:custGeom>
              <a:rect b="b" l="l" r="r" t="t"/>
              <a:pathLst>
                <a:path extrusionOk="0" h="1072" w="1261">
                  <a:moveTo>
                    <a:pt x="627" y="0"/>
                  </a:moveTo>
                  <a:cubicBezTo>
                    <a:pt x="389" y="0"/>
                    <a:pt x="132" y="176"/>
                    <a:pt x="70" y="400"/>
                  </a:cubicBezTo>
                  <a:cubicBezTo>
                    <a:pt x="1" y="636"/>
                    <a:pt x="129" y="908"/>
                    <a:pt x="352" y="1010"/>
                  </a:cubicBezTo>
                  <a:cubicBezTo>
                    <a:pt x="417" y="1040"/>
                    <a:pt x="486" y="1053"/>
                    <a:pt x="555" y="1062"/>
                  </a:cubicBezTo>
                  <a:cubicBezTo>
                    <a:pt x="598" y="1069"/>
                    <a:pt x="638" y="1072"/>
                    <a:pt x="677" y="1072"/>
                  </a:cubicBezTo>
                  <a:cubicBezTo>
                    <a:pt x="865" y="1072"/>
                    <a:pt x="1009" y="997"/>
                    <a:pt x="1125" y="820"/>
                  </a:cubicBezTo>
                  <a:cubicBezTo>
                    <a:pt x="1172" y="751"/>
                    <a:pt x="1214" y="672"/>
                    <a:pt x="1237" y="590"/>
                  </a:cubicBezTo>
                  <a:cubicBezTo>
                    <a:pt x="1260" y="505"/>
                    <a:pt x="1260" y="413"/>
                    <a:pt x="1221" y="338"/>
                  </a:cubicBezTo>
                  <a:cubicBezTo>
                    <a:pt x="1195" y="289"/>
                    <a:pt x="1159" y="250"/>
                    <a:pt x="1119" y="216"/>
                  </a:cubicBezTo>
                  <a:cubicBezTo>
                    <a:pt x="1011" y="118"/>
                    <a:pt x="877" y="50"/>
                    <a:pt x="735" y="13"/>
                  </a:cubicBezTo>
                  <a:cubicBezTo>
                    <a:pt x="700" y="5"/>
                    <a:pt x="664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702600" y="767700"/>
              <a:ext cx="7800" cy="27975"/>
            </a:xfrm>
            <a:custGeom>
              <a:rect b="b" l="l" r="r" t="t"/>
              <a:pathLst>
                <a:path extrusionOk="0" h="1119" w="312">
                  <a:moveTo>
                    <a:pt x="312" y="1"/>
                  </a:moveTo>
                  <a:lnTo>
                    <a:pt x="115" y="33"/>
                  </a:lnTo>
                  <a:lnTo>
                    <a:pt x="0" y="1102"/>
                  </a:lnTo>
                  <a:lnTo>
                    <a:pt x="135" y="1119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632000" y="740500"/>
              <a:ext cx="42750" cy="37225"/>
            </a:xfrm>
            <a:custGeom>
              <a:rect b="b" l="l" r="r" t="t"/>
              <a:pathLst>
                <a:path extrusionOk="0" h="1489" w="1710">
                  <a:moveTo>
                    <a:pt x="823" y="1"/>
                  </a:moveTo>
                  <a:cubicBezTo>
                    <a:pt x="463" y="1"/>
                    <a:pt x="87" y="323"/>
                    <a:pt x="44" y="679"/>
                  </a:cubicBezTo>
                  <a:cubicBezTo>
                    <a:pt x="0" y="1016"/>
                    <a:pt x="237" y="1367"/>
                    <a:pt x="565" y="1459"/>
                  </a:cubicBezTo>
                  <a:cubicBezTo>
                    <a:pt x="660" y="1482"/>
                    <a:pt x="758" y="1488"/>
                    <a:pt x="857" y="1488"/>
                  </a:cubicBezTo>
                  <a:cubicBezTo>
                    <a:pt x="1208" y="1485"/>
                    <a:pt x="1441" y="1354"/>
                    <a:pt x="1588" y="1033"/>
                  </a:cubicBezTo>
                  <a:cubicBezTo>
                    <a:pt x="1641" y="921"/>
                    <a:pt x="1683" y="810"/>
                    <a:pt x="1696" y="688"/>
                  </a:cubicBezTo>
                  <a:cubicBezTo>
                    <a:pt x="1709" y="567"/>
                    <a:pt x="1686" y="442"/>
                    <a:pt x="1614" y="344"/>
                  </a:cubicBezTo>
                  <a:cubicBezTo>
                    <a:pt x="1571" y="285"/>
                    <a:pt x="1512" y="236"/>
                    <a:pt x="1450" y="196"/>
                  </a:cubicBezTo>
                  <a:cubicBezTo>
                    <a:pt x="1279" y="88"/>
                    <a:pt x="1083" y="19"/>
                    <a:pt x="880" y="3"/>
                  </a:cubicBezTo>
                  <a:cubicBezTo>
                    <a:pt x="861" y="2"/>
                    <a:pt x="842" y="1"/>
                    <a:pt x="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5637025" y="744775"/>
              <a:ext cx="32875" cy="28625"/>
            </a:xfrm>
            <a:custGeom>
              <a:rect b="b" l="l" r="r" t="t"/>
              <a:pathLst>
                <a:path extrusionOk="0" h="1145" w="1315">
                  <a:moveTo>
                    <a:pt x="638" y="1"/>
                  </a:moveTo>
                  <a:cubicBezTo>
                    <a:pt x="358" y="1"/>
                    <a:pt x="67" y="249"/>
                    <a:pt x="32" y="521"/>
                  </a:cubicBezTo>
                  <a:cubicBezTo>
                    <a:pt x="0" y="783"/>
                    <a:pt x="180" y="1052"/>
                    <a:pt x="433" y="1121"/>
                  </a:cubicBezTo>
                  <a:cubicBezTo>
                    <a:pt x="496" y="1137"/>
                    <a:pt x="559" y="1144"/>
                    <a:pt x="622" y="1144"/>
                  </a:cubicBezTo>
                  <a:cubicBezTo>
                    <a:pt x="634" y="1144"/>
                    <a:pt x="647" y="1144"/>
                    <a:pt x="659" y="1143"/>
                  </a:cubicBezTo>
                  <a:cubicBezTo>
                    <a:pt x="931" y="1143"/>
                    <a:pt x="1108" y="1042"/>
                    <a:pt x="1223" y="792"/>
                  </a:cubicBezTo>
                  <a:cubicBezTo>
                    <a:pt x="1259" y="711"/>
                    <a:pt x="1295" y="622"/>
                    <a:pt x="1305" y="530"/>
                  </a:cubicBezTo>
                  <a:cubicBezTo>
                    <a:pt x="1314" y="438"/>
                    <a:pt x="1299" y="340"/>
                    <a:pt x="1243" y="265"/>
                  </a:cubicBezTo>
                  <a:cubicBezTo>
                    <a:pt x="1210" y="219"/>
                    <a:pt x="1164" y="183"/>
                    <a:pt x="1115" y="153"/>
                  </a:cubicBezTo>
                  <a:cubicBezTo>
                    <a:pt x="984" y="68"/>
                    <a:pt x="833" y="16"/>
                    <a:pt x="679" y="2"/>
                  </a:cubicBezTo>
                  <a:cubicBezTo>
                    <a:pt x="665" y="1"/>
                    <a:pt x="651" y="1"/>
                    <a:pt x="638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640050" y="747325"/>
              <a:ext cx="27000" cy="23525"/>
            </a:xfrm>
            <a:custGeom>
              <a:rect b="b" l="l" r="r" t="t"/>
              <a:pathLst>
                <a:path extrusionOk="0" h="941" w="1080">
                  <a:moveTo>
                    <a:pt x="519" y="0"/>
                  </a:moveTo>
                  <a:cubicBezTo>
                    <a:pt x="290" y="0"/>
                    <a:pt x="51" y="204"/>
                    <a:pt x="26" y="428"/>
                  </a:cubicBezTo>
                  <a:cubicBezTo>
                    <a:pt x="0" y="642"/>
                    <a:pt x="147" y="864"/>
                    <a:pt x="354" y="920"/>
                  </a:cubicBezTo>
                  <a:cubicBezTo>
                    <a:pt x="406" y="934"/>
                    <a:pt x="458" y="941"/>
                    <a:pt x="510" y="941"/>
                  </a:cubicBezTo>
                  <a:cubicBezTo>
                    <a:pt x="520" y="941"/>
                    <a:pt x="531" y="940"/>
                    <a:pt x="541" y="940"/>
                  </a:cubicBezTo>
                  <a:cubicBezTo>
                    <a:pt x="761" y="940"/>
                    <a:pt x="909" y="858"/>
                    <a:pt x="1004" y="651"/>
                  </a:cubicBezTo>
                  <a:cubicBezTo>
                    <a:pt x="1033" y="583"/>
                    <a:pt x="1063" y="510"/>
                    <a:pt x="1069" y="435"/>
                  </a:cubicBezTo>
                  <a:cubicBezTo>
                    <a:pt x="1079" y="360"/>
                    <a:pt x="1066" y="277"/>
                    <a:pt x="1020" y="218"/>
                  </a:cubicBezTo>
                  <a:cubicBezTo>
                    <a:pt x="994" y="179"/>
                    <a:pt x="954" y="150"/>
                    <a:pt x="915" y="124"/>
                  </a:cubicBezTo>
                  <a:cubicBezTo>
                    <a:pt x="807" y="55"/>
                    <a:pt x="682" y="12"/>
                    <a:pt x="554" y="2"/>
                  </a:cubicBezTo>
                  <a:cubicBezTo>
                    <a:pt x="543" y="1"/>
                    <a:pt x="531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5653250" y="774900"/>
              <a:ext cx="4275" cy="25125"/>
            </a:xfrm>
            <a:custGeom>
              <a:rect b="b" l="l" r="r" t="t"/>
              <a:pathLst>
                <a:path extrusionOk="0" h="1005" w="171">
                  <a:moveTo>
                    <a:pt x="170" y="1"/>
                  </a:moveTo>
                  <a:lnTo>
                    <a:pt x="0" y="57"/>
                  </a:lnTo>
                  <a:lnTo>
                    <a:pt x="49" y="1004"/>
                  </a:lnTo>
                  <a:lnTo>
                    <a:pt x="167" y="99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5686600" y="797625"/>
              <a:ext cx="36825" cy="130950"/>
            </a:xfrm>
            <a:custGeom>
              <a:rect b="b" l="l" r="r" t="t"/>
              <a:pathLst>
                <a:path extrusionOk="0" h="5238" w="1473">
                  <a:moveTo>
                    <a:pt x="0" y="1"/>
                  </a:moveTo>
                  <a:lnTo>
                    <a:pt x="40" y="5103"/>
                  </a:lnTo>
                  <a:lnTo>
                    <a:pt x="748" y="5237"/>
                  </a:lnTo>
                  <a:cubicBezTo>
                    <a:pt x="748" y="5237"/>
                    <a:pt x="1470" y="292"/>
                    <a:pt x="1470" y="279"/>
                  </a:cubicBezTo>
                  <a:cubicBezTo>
                    <a:pt x="1473" y="266"/>
                    <a:pt x="76" y="4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5683325" y="789750"/>
              <a:ext cx="45100" cy="12225"/>
            </a:xfrm>
            <a:custGeom>
              <a:rect b="b" l="l" r="r" t="t"/>
              <a:pathLst>
                <a:path extrusionOk="0" h="489" w="1804">
                  <a:moveTo>
                    <a:pt x="30" y="1"/>
                  </a:moveTo>
                  <a:lnTo>
                    <a:pt x="1" y="158"/>
                  </a:lnTo>
                  <a:lnTo>
                    <a:pt x="1745" y="489"/>
                  </a:lnTo>
                  <a:lnTo>
                    <a:pt x="1804" y="17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5686925" y="929350"/>
              <a:ext cx="17650" cy="9050"/>
            </a:xfrm>
            <a:custGeom>
              <a:rect b="b" l="l" r="r" t="t"/>
              <a:pathLst>
                <a:path extrusionOk="0" h="362" w="706">
                  <a:moveTo>
                    <a:pt x="37" y="1"/>
                  </a:moveTo>
                  <a:lnTo>
                    <a:pt x="1" y="185"/>
                  </a:lnTo>
                  <a:lnTo>
                    <a:pt x="660" y="362"/>
                  </a:lnTo>
                  <a:lnTo>
                    <a:pt x="706" y="12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5640950" y="804600"/>
              <a:ext cx="32400" cy="101100"/>
            </a:xfrm>
            <a:custGeom>
              <a:rect b="b" l="l" r="r" t="t"/>
              <a:pathLst>
                <a:path extrusionOk="0" h="4044" w="1296">
                  <a:moveTo>
                    <a:pt x="1" y="0"/>
                  </a:moveTo>
                  <a:lnTo>
                    <a:pt x="384" y="3925"/>
                  </a:lnTo>
                  <a:lnTo>
                    <a:pt x="1007" y="4043"/>
                  </a:lnTo>
                  <a:lnTo>
                    <a:pt x="1295" y="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5637675" y="794350"/>
              <a:ext cx="39700" cy="13050"/>
            </a:xfrm>
            <a:custGeom>
              <a:rect b="b" l="l" r="r" t="t"/>
              <a:pathLst>
                <a:path extrusionOk="0" h="522" w="1588">
                  <a:moveTo>
                    <a:pt x="6" y="0"/>
                  </a:moveTo>
                  <a:lnTo>
                    <a:pt x="0" y="233"/>
                  </a:lnTo>
                  <a:lnTo>
                    <a:pt x="1518" y="521"/>
                  </a:lnTo>
                  <a:lnTo>
                    <a:pt x="1587" y="16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5647100" y="905100"/>
              <a:ext cx="20600" cy="9525"/>
            </a:xfrm>
            <a:custGeom>
              <a:rect b="b" l="l" r="r" t="t"/>
              <a:pathLst>
                <a:path extrusionOk="0" h="381" w="824">
                  <a:moveTo>
                    <a:pt x="79" y="0"/>
                  </a:moveTo>
                  <a:lnTo>
                    <a:pt x="0" y="180"/>
                  </a:lnTo>
                  <a:lnTo>
                    <a:pt x="781" y="380"/>
                  </a:lnTo>
                  <a:lnTo>
                    <a:pt x="823" y="1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5461250" y="818375"/>
              <a:ext cx="397300" cy="75500"/>
            </a:xfrm>
            <a:custGeom>
              <a:rect b="b" l="l" r="r" t="t"/>
              <a:pathLst>
                <a:path extrusionOk="0" h="3020" w="15892">
                  <a:moveTo>
                    <a:pt x="0" y="0"/>
                  </a:moveTo>
                  <a:lnTo>
                    <a:pt x="0" y="767"/>
                  </a:lnTo>
                  <a:lnTo>
                    <a:pt x="15842" y="3020"/>
                  </a:lnTo>
                  <a:lnTo>
                    <a:pt x="15891" y="2758"/>
                  </a:lnTo>
                  <a:cubicBezTo>
                    <a:pt x="15891" y="2758"/>
                    <a:pt x="499" y="11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5860225" y="816550"/>
              <a:ext cx="96775" cy="184825"/>
            </a:xfrm>
            <a:custGeom>
              <a:rect b="b" l="l" r="r" t="t"/>
              <a:pathLst>
                <a:path extrusionOk="0" h="7393" w="3871">
                  <a:moveTo>
                    <a:pt x="3870" y="1"/>
                  </a:moveTo>
                  <a:lnTo>
                    <a:pt x="50" y="2837"/>
                  </a:lnTo>
                  <a:lnTo>
                    <a:pt x="1" y="3100"/>
                  </a:lnTo>
                  <a:lnTo>
                    <a:pt x="2470" y="7392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5505600" y="865825"/>
              <a:ext cx="344650" cy="175475"/>
            </a:xfrm>
            <a:custGeom>
              <a:rect b="b" l="l" r="r" t="t"/>
              <a:pathLst>
                <a:path extrusionOk="0" h="7019" w="13786">
                  <a:moveTo>
                    <a:pt x="2492" y="739"/>
                  </a:moveTo>
                  <a:cubicBezTo>
                    <a:pt x="2588" y="739"/>
                    <a:pt x="2680" y="742"/>
                    <a:pt x="2774" y="748"/>
                  </a:cubicBezTo>
                  <a:cubicBezTo>
                    <a:pt x="4434" y="814"/>
                    <a:pt x="6244" y="1043"/>
                    <a:pt x="8477" y="1470"/>
                  </a:cubicBezTo>
                  <a:cubicBezTo>
                    <a:pt x="8979" y="1565"/>
                    <a:pt x="9487" y="1673"/>
                    <a:pt x="9979" y="1774"/>
                  </a:cubicBezTo>
                  <a:cubicBezTo>
                    <a:pt x="10418" y="1870"/>
                    <a:pt x="10874" y="1965"/>
                    <a:pt x="11323" y="2054"/>
                  </a:cubicBezTo>
                  <a:cubicBezTo>
                    <a:pt x="11405" y="2069"/>
                    <a:pt x="11494" y="2083"/>
                    <a:pt x="11589" y="2099"/>
                  </a:cubicBezTo>
                  <a:cubicBezTo>
                    <a:pt x="12032" y="2178"/>
                    <a:pt x="12773" y="2302"/>
                    <a:pt x="12953" y="2617"/>
                  </a:cubicBezTo>
                  <a:cubicBezTo>
                    <a:pt x="13025" y="2742"/>
                    <a:pt x="12999" y="2955"/>
                    <a:pt x="12963" y="3148"/>
                  </a:cubicBezTo>
                  <a:cubicBezTo>
                    <a:pt x="12808" y="3998"/>
                    <a:pt x="12510" y="4808"/>
                    <a:pt x="12074" y="5552"/>
                  </a:cubicBezTo>
                  <a:cubicBezTo>
                    <a:pt x="11936" y="5788"/>
                    <a:pt x="11766" y="6044"/>
                    <a:pt x="11543" y="6166"/>
                  </a:cubicBezTo>
                  <a:cubicBezTo>
                    <a:pt x="11390" y="6249"/>
                    <a:pt x="11207" y="6277"/>
                    <a:pt x="11003" y="6277"/>
                  </a:cubicBezTo>
                  <a:cubicBezTo>
                    <a:pt x="10839" y="6277"/>
                    <a:pt x="10662" y="6259"/>
                    <a:pt x="10474" y="6237"/>
                  </a:cubicBezTo>
                  <a:lnTo>
                    <a:pt x="6713" y="5795"/>
                  </a:lnTo>
                  <a:cubicBezTo>
                    <a:pt x="4798" y="5568"/>
                    <a:pt x="2814" y="5335"/>
                    <a:pt x="1027" y="4575"/>
                  </a:cubicBezTo>
                  <a:cubicBezTo>
                    <a:pt x="961" y="4548"/>
                    <a:pt x="866" y="4506"/>
                    <a:pt x="826" y="4463"/>
                  </a:cubicBezTo>
                  <a:cubicBezTo>
                    <a:pt x="758" y="4391"/>
                    <a:pt x="755" y="4185"/>
                    <a:pt x="755" y="4096"/>
                  </a:cubicBezTo>
                  <a:cubicBezTo>
                    <a:pt x="741" y="3483"/>
                    <a:pt x="807" y="2867"/>
                    <a:pt x="944" y="2266"/>
                  </a:cubicBezTo>
                  <a:cubicBezTo>
                    <a:pt x="1115" y="1509"/>
                    <a:pt x="1407" y="1034"/>
                    <a:pt x="1814" y="853"/>
                  </a:cubicBezTo>
                  <a:cubicBezTo>
                    <a:pt x="2011" y="761"/>
                    <a:pt x="2243" y="739"/>
                    <a:pt x="2492" y="739"/>
                  </a:cubicBezTo>
                  <a:close/>
                  <a:moveTo>
                    <a:pt x="2497" y="0"/>
                  </a:moveTo>
                  <a:cubicBezTo>
                    <a:pt x="2164" y="0"/>
                    <a:pt x="1826" y="33"/>
                    <a:pt x="1509" y="177"/>
                  </a:cubicBezTo>
                  <a:cubicBezTo>
                    <a:pt x="882" y="460"/>
                    <a:pt x="449" y="1105"/>
                    <a:pt x="220" y="2102"/>
                  </a:cubicBezTo>
                  <a:cubicBezTo>
                    <a:pt x="72" y="2758"/>
                    <a:pt x="0" y="3434"/>
                    <a:pt x="13" y="4109"/>
                  </a:cubicBezTo>
                  <a:cubicBezTo>
                    <a:pt x="17" y="4297"/>
                    <a:pt x="24" y="4683"/>
                    <a:pt x="279" y="4966"/>
                  </a:cubicBezTo>
                  <a:cubicBezTo>
                    <a:pt x="417" y="5113"/>
                    <a:pt x="581" y="5191"/>
                    <a:pt x="738" y="5257"/>
                  </a:cubicBezTo>
                  <a:cubicBezTo>
                    <a:pt x="2624" y="6060"/>
                    <a:pt x="4657" y="6300"/>
                    <a:pt x="6627" y="6529"/>
                  </a:cubicBezTo>
                  <a:lnTo>
                    <a:pt x="10388" y="6972"/>
                  </a:lnTo>
                  <a:cubicBezTo>
                    <a:pt x="10569" y="6992"/>
                    <a:pt x="10779" y="7018"/>
                    <a:pt x="10998" y="7018"/>
                  </a:cubicBezTo>
                  <a:cubicBezTo>
                    <a:pt x="11293" y="7018"/>
                    <a:pt x="11608" y="6972"/>
                    <a:pt x="11894" y="6818"/>
                  </a:cubicBezTo>
                  <a:cubicBezTo>
                    <a:pt x="12281" y="6608"/>
                    <a:pt x="12523" y="6251"/>
                    <a:pt x="12714" y="5926"/>
                  </a:cubicBezTo>
                  <a:cubicBezTo>
                    <a:pt x="13192" y="5106"/>
                    <a:pt x="13521" y="4218"/>
                    <a:pt x="13694" y="3283"/>
                  </a:cubicBezTo>
                  <a:cubicBezTo>
                    <a:pt x="13753" y="2959"/>
                    <a:pt x="13786" y="2581"/>
                    <a:pt x="13595" y="2250"/>
                  </a:cubicBezTo>
                  <a:cubicBezTo>
                    <a:pt x="13245" y="1633"/>
                    <a:pt x="12360" y="1483"/>
                    <a:pt x="11714" y="1371"/>
                  </a:cubicBezTo>
                  <a:cubicBezTo>
                    <a:pt x="11625" y="1355"/>
                    <a:pt x="11540" y="1341"/>
                    <a:pt x="11464" y="1326"/>
                  </a:cubicBezTo>
                  <a:cubicBezTo>
                    <a:pt x="11022" y="1240"/>
                    <a:pt x="10569" y="1145"/>
                    <a:pt x="10133" y="1053"/>
                  </a:cubicBezTo>
                  <a:cubicBezTo>
                    <a:pt x="9638" y="948"/>
                    <a:pt x="9123" y="837"/>
                    <a:pt x="8614" y="742"/>
                  </a:cubicBezTo>
                  <a:cubicBezTo>
                    <a:pt x="6346" y="309"/>
                    <a:pt x="4499" y="76"/>
                    <a:pt x="2807" y="7"/>
                  </a:cubicBezTo>
                  <a:cubicBezTo>
                    <a:pt x="2705" y="4"/>
                    <a:pt x="2601" y="0"/>
                    <a:pt x="2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5513225" y="873425"/>
              <a:ext cx="329250" cy="160225"/>
            </a:xfrm>
            <a:custGeom>
              <a:rect b="b" l="l" r="r" t="t"/>
              <a:pathLst>
                <a:path extrusionOk="0" h="6409" w="13170">
                  <a:moveTo>
                    <a:pt x="2187" y="129"/>
                  </a:moveTo>
                  <a:cubicBezTo>
                    <a:pt x="2286" y="129"/>
                    <a:pt x="2384" y="132"/>
                    <a:pt x="2483" y="139"/>
                  </a:cubicBezTo>
                  <a:cubicBezTo>
                    <a:pt x="4155" y="208"/>
                    <a:pt x="5982" y="438"/>
                    <a:pt x="8228" y="864"/>
                  </a:cubicBezTo>
                  <a:cubicBezTo>
                    <a:pt x="8733" y="963"/>
                    <a:pt x="9244" y="1070"/>
                    <a:pt x="9736" y="1175"/>
                  </a:cubicBezTo>
                  <a:cubicBezTo>
                    <a:pt x="10175" y="1267"/>
                    <a:pt x="10628" y="1362"/>
                    <a:pt x="11077" y="1451"/>
                  </a:cubicBezTo>
                  <a:cubicBezTo>
                    <a:pt x="11156" y="1464"/>
                    <a:pt x="11244" y="1481"/>
                    <a:pt x="11336" y="1497"/>
                  </a:cubicBezTo>
                  <a:cubicBezTo>
                    <a:pt x="11897" y="1592"/>
                    <a:pt x="12661" y="1723"/>
                    <a:pt x="12913" y="2163"/>
                  </a:cubicBezTo>
                  <a:cubicBezTo>
                    <a:pt x="13035" y="2372"/>
                    <a:pt x="13005" y="2641"/>
                    <a:pt x="12960" y="2900"/>
                  </a:cubicBezTo>
                  <a:cubicBezTo>
                    <a:pt x="12795" y="3786"/>
                    <a:pt x="12484" y="4625"/>
                    <a:pt x="12031" y="5402"/>
                  </a:cubicBezTo>
                  <a:cubicBezTo>
                    <a:pt x="11874" y="5674"/>
                    <a:pt x="11674" y="5973"/>
                    <a:pt x="11382" y="6130"/>
                  </a:cubicBezTo>
                  <a:cubicBezTo>
                    <a:pt x="11176" y="6241"/>
                    <a:pt x="10947" y="6277"/>
                    <a:pt x="10699" y="6277"/>
                  </a:cubicBezTo>
                  <a:cubicBezTo>
                    <a:pt x="10520" y="6277"/>
                    <a:pt x="10331" y="6259"/>
                    <a:pt x="10133" y="6236"/>
                  </a:cubicBezTo>
                  <a:lnTo>
                    <a:pt x="6372" y="5792"/>
                  </a:lnTo>
                  <a:cubicBezTo>
                    <a:pt x="4434" y="5567"/>
                    <a:pt x="2430" y="5331"/>
                    <a:pt x="604" y="4553"/>
                  </a:cubicBezTo>
                  <a:cubicBezTo>
                    <a:pt x="486" y="4504"/>
                    <a:pt x="374" y="4451"/>
                    <a:pt x="295" y="4366"/>
                  </a:cubicBezTo>
                  <a:cubicBezTo>
                    <a:pt x="167" y="4225"/>
                    <a:pt x="148" y="4012"/>
                    <a:pt x="144" y="3799"/>
                  </a:cubicBezTo>
                  <a:cubicBezTo>
                    <a:pt x="132" y="3159"/>
                    <a:pt x="200" y="2520"/>
                    <a:pt x="341" y="1894"/>
                  </a:cubicBezTo>
                  <a:cubicBezTo>
                    <a:pt x="535" y="1041"/>
                    <a:pt x="886" y="494"/>
                    <a:pt x="1381" y="270"/>
                  </a:cubicBezTo>
                  <a:cubicBezTo>
                    <a:pt x="1630" y="159"/>
                    <a:pt x="1903" y="129"/>
                    <a:pt x="2187" y="129"/>
                  </a:cubicBezTo>
                  <a:close/>
                  <a:moveTo>
                    <a:pt x="2180" y="0"/>
                  </a:moveTo>
                  <a:cubicBezTo>
                    <a:pt x="1882" y="0"/>
                    <a:pt x="1595" y="29"/>
                    <a:pt x="1328" y="149"/>
                  </a:cubicBezTo>
                  <a:cubicBezTo>
                    <a:pt x="794" y="392"/>
                    <a:pt x="417" y="969"/>
                    <a:pt x="214" y="1864"/>
                  </a:cubicBezTo>
                  <a:cubicBezTo>
                    <a:pt x="69" y="2500"/>
                    <a:pt x="0" y="3150"/>
                    <a:pt x="14" y="3802"/>
                  </a:cubicBezTo>
                  <a:cubicBezTo>
                    <a:pt x="17" y="4038"/>
                    <a:pt x="43" y="4281"/>
                    <a:pt x="200" y="4455"/>
                  </a:cubicBezTo>
                  <a:cubicBezTo>
                    <a:pt x="295" y="4559"/>
                    <a:pt x="420" y="4615"/>
                    <a:pt x="551" y="4674"/>
                  </a:cubicBezTo>
                  <a:cubicBezTo>
                    <a:pt x="2398" y="5458"/>
                    <a:pt x="4411" y="5694"/>
                    <a:pt x="6358" y="5924"/>
                  </a:cubicBezTo>
                  <a:lnTo>
                    <a:pt x="10116" y="6366"/>
                  </a:lnTo>
                  <a:cubicBezTo>
                    <a:pt x="10323" y="6389"/>
                    <a:pt x="10516" y="6409"/>
                    <a:pt x="10703" y="6409"/>
                  </a:cubicBezTo>
                  <a:cubicBezTo>
                    <a:pt x="10969" y="6409"/>
                    <a:pt x="11218" y="6369"/>
                    <a:pt x="11445" y="6245"/>
                  </a:cubicBezTo>
                  <a:cubicBezTo>
                    <a:pt x="11763" y="6071"/>
                    <a:pt x="11979" y="5756"/>
                    <a:pt x="12146" y="5468"/>
                  </a:cubicBezTo>
                  <a:cubicBezTo>
                    <a:pt x="12606" y="4677"/>
                    <a:pt x="12924" y="3822"/>
                    <a:pt x="13087" y="2923"/>
                  </a:cubicBezTo>
                  <a:cubicBezTo>
                    <a:pt x="13140" y="2641"/>
                    <a:pt x="13169" y="2343"/>
                    <a:pt x="13025" y="2097"/>
                  </a:cubicBezTo>
                  <a:cubicBezTo>
                    <a:pt x="12747" y="1605"/>
                    <a:pt x="11943" y="1467"/>
                    <a:pt x="11359" y="1369"/>
                  </a:cubicBezTo>
                  <a:cubicBezTo>
                    <a:pt x="11268" y="1352"/>
                    <a:pt x="11179" y="1336"/>
                    <a:pt x="11103" y="1323"/>
                  </a:cubicBezTo>
                  <a:cubicBezTo>
                    <a:pt x="10654" y="1234"/>
                    <a:pt x="10201" y="1140"/>
                    <a:pt x="9765" y="1048"/>
                  </a:cubicBezTo>
                  <a:cubicBezTo>
                    <a:pt x="9270" y="943"/>
                    <a:pt x="8759" y="834"/>
                    <a:pt x="8254" y="736"/>
                  </a:cubicBezTo>
                  <a:cubicBezTo>
                    <a:pt x="5998" y="309"/>
                    <a:pt x="4168" y="77"/>
                    <a:pt x="2489" y="8"/>
                  </a:cubicBezTo>
                  <a:cubicBezTo>
                    <a:pt x="2385" y="4"/>
                    <a:pt x="2282" y="0"/>
                    <a:pt x="2180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5"/>
          <p:cNvSpPr/>
          <p:nvPr/>
        </p:nvSpPr>
        <p:spPr>
          <a:xfrm>
            <a:off x="2705858" y="540000"/>
            <a:ext cx="480142" cy="552130"/>
          </a:xfrm>
          <a:custGeom>
            <a:rect b="b" l="l" r="r" t="t"/>
            <a:pathLst>
              <a:path extrusionOk="0" h="5830" w="5070">
                <a:moveTo>
                  <a:pt x="2850" y="823"/>
                </a:moveTo>
                <a:lnTo>
                  <a:pt x="3099" y="1130"/>
                </a:lnTo>
                <a:lnTo>
                  <a:pt x="1001" y="2810"/>
                </a:lnTo>
                <a:lnTo>
                  <a:pt x="754" y="2501"/>
                </a:lnTo>
                <a:lnTo>
                  <a:pt x="2850" y="823"/>
                </a:lnTo>
                <a:close/>
                <a:moveTo>
                  <a:pt x="2522" y="1"/>
                </a:moveTo>
                <a:cubicBezTo>
                  <a:pt x="2487" y="1"/>
                  <a:pt x="2453" y="12"/>
                  <a:pt x="2424" y="36"/>
                </a:cubicBezTo>
                <a:lnTo>
                  <a:pt x="79" y="1911"/>
                </a:lnTo>
                <a:cubicBezTo>
                  <a:pt x="13" y="1967"/>
                  <a:pt x="0" y="2065"/>
                  <a:pt x="56" y="2134"/>
                </a:cubicBezTo>
                <a:lnTo>
                  <a:pt x="509" y="2698"/>
                </a:lnTo>
                <a:lnTo>
                  <a:pt x="1814" y="4328"/>
                </a:lnTo>
                <a:cubicBezTo>
                  <a:pt x="1630" y="4354"/>
                  <a:pt x="1449" y="4446"/>
                  <a:pt x="1319" y="4613"/>
                </a:cubicBezTo>
                <a:cubicBezTo>
                  <a:pt x="1138" y="4843"/>
                  <a:pt x="1109" y="5164"/>
                  <a:pt x="1246" y="5423"/>
                </a:cubicBezTo>
                <a:cubicBezTo>
                  <a:pt x="1389" y="5690"/>
                  <a:pt x="1652" y="5830"/>
                  <a:pt x="1917" y="5830"/>
                </a:cubicBezTo>
                <a:cubicBezTo>
                  <a:pt x="2122" y="5830"/>
                  <a:pt x="2328" y="5747"/>
                  <a:pt x="2483" y="5574"/>
                </a:cubicBezTo>
                <a:cubicBezTo>
                  <a:pt x="2679" y="5354"/>
                  <a:pt x="2725" y="5033"/>
                  <a:pt x="2604" y="4764"/>
                </a:cubicBezTo>
                <a:cubicBezTo>
                  <a:pt x="2535" y="4610"/>
                  <a:pt x="2420" y="4495"/>
                  <a:pt x="2292" y="4420"/>
                </a:cubicBezTo>
                <a:lnTo>
                  <a:pt x="1154" y="3000"/>
                </a:lnTo>
                <a:lnTo>
                  <a:pt x="3250" y="1321"/>
                </a:lnTo>
                <a:lnTo>
                  <a:pt x="4155" y="2453"/>
                </a:lnTo>
                <a:cubicBezTo>
                  <a:pt x="3972" y="2475"/>
                  <a:pt x="3795" y="2567"/>
                  <a:pt x="3663" y="2734"/>
                </a:cubicBezTo>
                <a:cubicBezTo>
                  <a:pt x="3480" y="2964"/>
                  <a:pt x="3453" y="3288"/>
                  <a:pt x="3588" y="3547"/>
                </a:cubicBezTo>
                <a:cubicBezTo>
                  <a:pt x="3730" y="3813"/>
                  <a:pt x="3993" y="3952"/>
                  <a:pt x="4258" y="3952"/>
                </a:cubicBezTo>
                <a:cubicBezTo>
                  <a:pt x="4464" y="3952"/>
                  <a:pt x="4672" y="3869"/>
                  <a:pt x="4827" y="3695"/>
                </a:cubicBezTo>
                <a:cubicBezTo>
                  <a:pt x="5021" y="3479"/>
                  <a:pt x="5070" y="3154"/>
                  <a:pt x="4948" y="2889"/>
                </a:cubicBezTo>
                <a:cubicBezTo>
                  <a:pt x="4877" y="2731"/>
                  <a:pt x="4765" y="2619"/>
                  <a:pt x="4634" y="2544"/>
                </a:cubicBezTo>
                <a:lnTo>
                  <a:pt x="3099" y="626"/>
                </a:lnTo>
                <a:lnTo>
                  <a:pt x="2646" y="59"/>
                </a:lnTo>
                <a:cubicBezTo>
                  <a:pt x="2614" y="21"/>
                  <a:pt x="2568" y="1"/>
                  <a:pt x="2522" y="1"/>
                </a:cubicBezTo>
                <a:close/>
              </a:path>
            </a:pathLst>
          </a:custGeom>
          <a:solidFill>
            <a:srgbClr val="EFE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2241">
            <a:off x="132075" y="3346994"/>
            <a:ext cx="1244625" cy="1242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25"/>
          <p:cNvGrpSpPr/>
          <p:nvPr/>
        </p:nvGrpSpPr>
        <p:grpSpPr>
          <a:xfrm>
            <a:off x="3776219" y="132398"/>
            <a:ext cx="1591563" cy="2630895"/>
            <a:chOff x="1813025" y="733478"/>
            <a:chExt cx="2342601" cy="3954448"/>
          </a:xfrm>
        </p:grpSpPr>
        <p:pic>
          <p:nvPicPr>
            <p:cNvPr id="326" name="Google Shape;32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13025" y="1322525"/>
              <a:ext cx="2342601" cy="3365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5"/>
            <p:cNvPicPr preferRelativeResize="0"/>
            <p:nvPr/>
          </p:nvPicPr>
          <p:blipFill rotWithShape="1">
            <a:blip r:embed="rId5">
              <a:alphaModFix/>
            </a:blip>
            <a:srcRect b="0" l="0" r="46018" t="35645"/>
            <a:stretch/>
          </p:blipFill>
          <p:spPr>
            <a:xfrm rot="-10206479">
              <a:off x="3412126" y="764198"/>
              <a:ext cx="442850" cy="9846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25"/>
            <p:cNvSpPr/>
            <p:nvPr/>
          </p:nvSpPr>
          <p:spPr>
            <a:xfrm>
              <a:off x="3269325" y="1512250"/>
              <a:ext cx="176400" cy="191100"/>
            </a:xfrm>
            <a:prstGeom prst="ellipse">
              <a:avLst/>
            </a:prstGeom>
            <a:solidFill>
              <a:srgbClr val="21212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 rot="716444">
              <a:off x="2487123" y="1452120"/>
              <a:ext cx="1410827" cy="1512911"/>
            </a:xfrm>
            <a:prstGeom prst="arc">
              <a:avLst>
                <a:gd fmla="val 13921767" name="adj1"/>
                <a:gd fmla="val 19672217" name="adj2"/>
              </a:avLst>
            </a:prstGeom>
            <a:noFill/>
            <a:ln cap="flat" cmpd="sng" w="76200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2906925" y="2351325"/>
              <a:ext cx="362400" cy="572700"/>
            </a:xfrm>
            <a:prstGeom prst="ellipse">
              <a:avLst/>
            </a:prstGeom>
            <a:noFill/>
            <a:ln cap="flat" cmpd="sng" w="2857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452350" y="2521925"/>
              <a:ext cx="362400" cy="572700"/>
            </a:xfrm>
            <a:prstGeom prst="ellipse">
              <a:avLst/>
            </a:prstGeom>
            <a:noFill/>
            <a:ln cap="flat" cmpd="sng" w="2857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" name="Google Shape;332;p25"/>
            <p:cNvCxnSpPr/>
            <p:nvPr/>
          </p:nvCxnSpPr>
          <p:spPr>
            <a:xfrm>
              <a:off x="2888322" y="2631670"/>
              <a:ext cx="399600" cy="12000"/>
            </a:xfrm>
            <a:prstGeom prst="straightConnector1">
              <a:avLst/>
            </a:prstGeom>
            <a:noFill/>
            <a:ln cap="flat" cmpd="sng" w="28575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5"/>
            <p:cNvCxnSpPr/>
            <p:nvPr/>
          </p:nvCxnSpPr>
          <p:spPr>
            <a:xfrm>
              <a:off x="3433747" y="2802270"/>
              <a:ext cx="399600" cy="12000"/>
            </a:xfrm>
            <a:prstGeom prst="straightConnector1">
              <a:avLst/>
            </a:prstGeom>
            <a:noFill/>
            <a:ln cap="flat" cmpd="sng" w="28575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5"/>
            <p:cNvCxnSpPr/>
            <p:nvPr/>
          </p:nvCxnSpPr>
          <p:spPr>
            <a:xfrm>
              <a:off x="3078825" y="2211525"/>
              <a:ext cx="0" cy="852300"/>
            </a:xfrm>
            <a:prstGeom prst="straightConnector1">
              <a:avLst/>
            </a:prstGeom>
            <a:noFill/>
            <a:ln cap="flat" cmpd="sng" w="28575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5"/>
            <p:cNvCxnSpPr/>
            <p:nvPr/>
          </p:nvCxnSpPr>
          <p:spPr>
            <a:xfrm>
              <a:off x="3633550" y="2382125"/>
              <a:ext cx="0" cy="852300"/>
            </a:xfrm>
            <a:prstGeom prst="straightConnector1">
              <a:avLst/>
            </a:prstGeom>
            <a:noFill/>
            <a:ln cap="flat" cmpd="sng" w="28575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Google Shape;336;p25"/>
            <p:cNvSpPr/>
            <p:nvPr/>
          </p:nvSpPr>
          <p:spPr>
            <a:xfrm rot="10405162">
              <a:off x="2939160" y="3174284"/>
              <a:ext cx="925814" cy="323296"/>
            </a:xfrm>
            <a:custGeom>
              <a:rect b="b" l="l" r="r" t="t"/>
              <a:pathLst>
                <a:path extrusionOk="0" h="12932" w="37033">
                  <a:moveTo>
                    <a:pt x="0" y="0"/>
                  </a:moveTo>
                  <a:cubicBezTo>
                    <a:pt x="2057" y="490"/>
                    <a:pt x="7935" y="1665"/>
                    <a:pt x="12344" y="2939"/>
                  </a:cubicBezTo>
                  <a:cubicBezTo>
                    <a:pt x="16753" y="4213"/>
                    <a:pt x="22337" y="5977"/>
                    <a:pt x="26452" y="7642"/>
                  </a:cubicBezTo>
                  <a:cubicBezTo>
                    <a:pt x="30567" y="9308"/>
                    <a:pt x="35270" y="12050"/>
                    <a:pt x="37033" y="12932"/>
                  </a:cubicBezTo>
                </a:path>
              </a:pathLst>
            </a:custGeom>
            <a:noFill/>
            <a:ln cap="flat" cmpd="sng" w="76200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7" name="Google Shape;337;p25"/>
            <p:cNvSpPr/>
            <p:nvPr/>
          </p:nvSpPr>
          <p:spPr>
            <a:xfrm rot="10427826">
              <a:off x="2867276" y="3378104"/>
              <a:ext cx="1053926" cy="323316"/>
            </a:xfrm>
            <a:custGeom>
              <a:rect b="b" l="l" r="r" t="t"/>
              <a:pathLst>
                <a:path extrusionOk="0" h="12932" w="37033">
                  <a:moveTo>
                    <a:pt x="0" y="0"/>
                  </a:moveTo>
                  <a:cubicBezTo>
                    <a:pt x="2057" y="490"/>
                    <a:pt x="7935" y="1665"/>
                    <a:pt x="12344" y="2939"/>
                  </a:cubicBezTo>
                  <a:cubicBezTo>
                    <a:pt x="16753" y="4213"/>
                    <a:pt x="22337" y="5977"/>
                    <a:pt x="26452" y="7642"/>
                  </a:cubicBezTo>
                  <a:cubicBezTo>
                    <a:pt x="30567" y="9308"/>
                    <a:pt x="35270" y="12050"/>
                    <a:pt x="37033" y="12932"/>
                  </a:cubicBezTo>
                </a:path>
              </a:pathLst>
            </a:custGeom>
            <a:noFill/>
            <a:ln cap="flat" cmpd="sng" w="76200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38" name="Google Shape;338;p25"/>
            <p:cNvCxnSpPr/>
            <p:nvPr/>
          </p:nvCxnSpPr>
          <p:spPr>
            <a:xfrm>
              <a:off x="2991675" y="3063825"/>
              <a:ext cx="0" cy="477900"/>
            </a:xfrm>
            <a:prstGeom prst="straightConnector1">
              <a:avLst/>
            </a:prstGeom>
            <a:noFill/>
            <a:ln cap="flat" cmpd="sng" w="76200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5"/>
            <p:cNvCxnSpPr/>
            <p:nvPr/>
          </p:nvCxnSpPr>
          <p:spPr>
            <a:xfrm flipH="1">
              <a:off x="3192575" y="3159575"/>
              <a:ext cx="11100" cy="516300"/>
            </a:xfrm>
            <a:prstGeom prst="straightConnector1">
              <a:avLst/>
            </a:prstGeom>
            <a:noFill/>
            <a:ln cap="flat" cmpd="sng" w="76200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5"/>
            <p:cNvCxnSpPr/>
            <p:nvPr/>
          </p:nvCxnSpPr>
          <p:spPr>
            <a:xfrm>
              <a:off x="3424163" y="3159575"/>
              <a:ext cx="14700" cy="646500"/>
            </a:xfrm>
            <a:prstGeom prst="straightConnector1">
              <a:avLst/>
            </a:prstGeom>
            <a:noFill/>
            <a:ln cap="flat" cmpd="sng" w="76200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5"/>
            <p:cNvCxnSpPr/>
            <p:nvPr/>
          </p:nvCxnSpPr>
          <p:spPr>
            <a:xfrm flipH="1">
              <a:off x="3659375" y="3281613"/>
              <a:ext cx="11100" cy="516300"/>
            </a:xfrm>
            <a:prstGeom prst="straightConnector1">
              <a:avLst/>
            </a:prstGeom>
            <a:noFill/>
            <a:ln cap="flat" cmpd="sng" w="76200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2" name="Google Shape;342;p25"/>
            <p:cNvSpPr/>
            <p:nvPr/>
          </p:nvSpPr>
          <p:spPr>
            <a:xfrm>
              <a:off x="2821575" y="3747400"/>
              <a:ext cx="426175" cy="146975"/>
            </a:xfrm>
            <a:custGeom>
              <a:rect b="b" l="l" r="r" t="t"/>
              <a:pathLst>
                <a:path extrusionOk="0" h="5879" w="17047">
                  <a:moveTo>
                    <a:pt x="0" y="0"/>
                  </a:moveTo>
                  <a:cubicBezTo>
                    <a:pt x="1176" y="588"/>
                    <a:pt x="4213" y="2547"/>
                    <a:pt x="7054" y="3527"/>
                  </a:cubicBezTo>
                  <a:cubicBezTo>
                    <a:pt x="9895" y="4507"/>
                    <a:pt x="15382" y="5487"/>
                    <a:pt x="17047" y="5879"/>
                  </a:cubicBezTo>
                </a:path>
              </a:pathLst>
            </a:custGeom>
            <a:noFill/>
            <a:ln cap="flat" cmpd="sng" w="76200">
              <a:solidFill>
                <a:srgbClr val="21212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25"/>
            <p:cNvSpPr/>
            <p:nvPr/>
          </p:nvSpPr>
          <p:spPr>
            <a:xfrm rot="1308714">
              <a:off x="2798522" y="3844048"/>
              <a:ext cx="304392" cy="188741"/>
            </a:xfrm>
            <a:prstGeom prst="trapezoid">
              <a:avLst>
                <a:gd fmla="val 25000" name="adj"/>
              </a:avLst>
            </a:prstGeom>
            <a:solidFill>
              <a:srgbClr val="21212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5"/>
          <p:cNvSpPr txBox="1"/>
          <p:nvPr>
            <p:ph type="ctrTitle"/>
          </p:nvPr>
        </p:nvSpPr>
        <p:spPr>
          <a:xfrm flipH="1">
            <a:off x="7241275" y="3655850"/>
            <a:ext cx="1508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AEC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Keshav Nath</a:t>
            </a:r>
            <a:endParaRPr sz="2200">
              <a:solidFill>
                <a:srgbClr val="FFFAEC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45" name="Google Shape;345;p25"/>
          <p:cNvSpPr txBox="1"/>
          <p:nvPr>
            <p:ph type="ctrTitle"/>
          </p:nvPr>
        </p:nvSpPr>
        <p:spPr>
          <a:xfrm flipH="1">
            <a:off x="1611825" y="1680750"/>
            <a:ext cx="61941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acifico"/>
                <a:ea typeface="Pacifico"/>
                <a:cs typeface="Pacifico"/>
                <a:sym typeface="Pacifico"/>
              </a:rPr>
              <a:t>ANNA-T</a:t>
            </a:r>
            <a:endParaRPr sz="5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"/>
          <p:cNvSpPr/>
          <p:nvPr/>
        </p:nvSpPr>
        <p:spPr>
          <a:xfrm>
            <a:off x="3389577" y="337900"/>
            <a:ext cx="5468249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80" name="Google Shape;480;p34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Audio Transformation and Model Input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81" name="Google Shape;481;p34"/>
          <p:cNvPicPr preferRelativeResize="0"/>
          <p:nvPr/>
        </p:nvPicPr>
        <p:blipFill rotWithShape="1">
          <a:blip r:embed="rId3">
            <a:alphaModFix/>
          </a:blip>
          <a:srcRect b="5702" l="4680" r="0" t="1567"/>
          <a:stretch/>
        </p:blipFill>
        <p:spPr>
          <a:xfrm>
            <a:off x="383000" y="1618350"/>
            <a:ext cx="3867625" cy="288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34"/>
          <p:cNvCxnSpPr/>
          <p:nvPr/>
        </p:nvCxnSpPr>
        <p:spPr>
          <a:xfrm flipH="1" rot="10800000">
            <a:off x="4137950" y="3059200"/>
            <a:ext cx="452100" cy="4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34"/>
          <p:cNvSpPr txBox="1"/>
          <p:nvPr/>
        </p:nvSpPr>
        <p:spPr>
          <a:xfrm>
            <a:off x="5158450" y="1428000"/>
            <a:ext cx="312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ig Shoulders Text"/>
                <a:ea typeface="Big Shoulders Text"/>
                <a:cs typeface="Big Shoulders Text"/>
                <a:sym typeface="Big Shoulders Text"/>
              </a:rPr>
              <a:t>DataFrame of </a:t>
            </a:r>
            <a:r>
              <a:rPr b="1" lang="en" sz="2400">
                <a:latin typeface="Big Shoulders Text"/>
                <a:ea typeface="Big Shoulders Text"/>
                <a:cs typeface="Big Shoulders Text"/>
                <a:sym typeface="Big Shoulders Text"/>
              </a:rPr>
              <a:t>252 features</a:t>
            </a:r>
            <a:r>
              <a:rPr lang="en" sz="2400">
                <a:latin typeface="Big Shoulders Text"/>
                <a:ea typeface="Big Shoulders Text"/>
                <a:cs typeface="Big Shoulders Text"/>
                <a:sym typeface="Big Shoulders Text"/>
              </a:rPr>
              <a:t> and (1*60 + 18)/(0.032) = </a:t>
            </a:r>
            <a:r>
              <a:rPr b="1" lang="en" sz="2400">
                <a:latin typeface="Big Shoulders Text"/>
                <a:ea typeface="Big Shoulders Text"/>
                <a:cs typeface="Big Shoulders Text"/>
                <a:sym typeface="Big Shoulders Text"/>
              </a:rPr>
              <a:t>2443 approx rows</a:t>
            </a:r>
            <a:endParaRPr b="1" sz="2400"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pic>
        <p:nvPicPr>
          <p:cNvPr id="484" name="Google Shape;484;p34"/>
          <p:cNvPicPr preferRelativeResize="0"/>
          <p:nvPr/>
        </p:nvPicPr>
        <p:blipFill rotWithShape="1">
          <a:blip r:embed="rId4">
            <a:alphaModFix/>
          </a:blip>
          <a:srcRect b="28742" l="2520" r="40447" t="38835"/>
          <a:stretch/>
        </p:blipFill>
        <p:spPr>
          <a:xfrm>
            <a:off x="4836750" y="2873400"/>
            <a:ext cx="4043179" cy="1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"/>
          <p:cNvSpPr/>
          <p:nvPr/>
        </p:nvSpPr>
        <p:spPr>
          <a:xfrm>
            <a:off x="3389577" y="-43100"/>
            <a:ext cx="5468249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90" name="Google Shape;490;p35"/>
          <p:cNvSpPr txBox="1"/>
          <p:nvPr>
            <p:ph type="ctrTitle"/>
          </p:nvPr>
        </p:nvSpPr>
        <p:spPr>
          <a:xfrm>
            <a:off x="894738" y="6629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MIDI Encoding and Decoding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91" name="Google Shape;491;p35"/>
          <p:cNvPicPr preferRelativeResize="0"/>
          <p:nvPr/>
        </p:nvPicPr>
        <p:blipFill rotWithShape="1">
          <a:blip r:embed="rId3">
            <a:alphaModFix/>
          </a:blip>
          <a:srcRect b="15846" l="5983" r="21044" t="18511"/>
          <a:stretch/>
        </p:blipFill>
        <p:spPr>
          <a:xfrm>
            <a:off x="2580463" y="629250"/>
            <a:ext cx="4745074" cy="2401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35"/>
          <p:cNvCxnSpPr/>
          <p:nvPr/>
        </p:nvCxnSpPr>
        <p:spPr>
          <a:xfrm>
            <a:off x="4902125" y="3551325"/>
            <a:ext cx="0" cy="346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3" name="Google Shape;493;p35"/>
          <p:cNvPicPr preferRelativeResize="0"/>
          <p:nvPr/>
        </p:nvPicPr>
        <p:blipFill rotWithShape="1">
          <a:blip r:embed="rId4">
            <a:alphaModFix/>
          </a:blip>
          <a:srcRect b="24643" l="2509" r="591" t="42348"/>
          <a:stretch/>
        </p:blipFill>
        <p:spPr>
          <a:xfrm>
            <a:off x="750" y="3321250"/>
            <a:ext cx="8860474" cy="1697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35"/>
          <p:cNvCxnSpPr/>
          <p:nvPr/>
        </p:nvCxnSpPr>
        <p:spPr>
          <a:xfrm>
            <a:off x="8861225" y="4244450"/>
            <a:ext cx="270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5" name="Google Shape;495;p35"/>
          <p:cNvCxnSpPr>
            <a:stCxn id="491" idx="2"/>
          </p:cNvCxnSpPr>
          <p:nvPr/>
        </p:nvCxnSpPr>
        <p:spPr>
          <a:xfrm>
            <a:off x="4952999" y="3030349"/>
            <a:ext cx="0" cy="27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5"/>
          <p:cNvCxnSpPr>
            <a:endCxn id="491" idx="2"/>
          </p:cNvCxnSpPr>
          <p:nvPr/>
        </p:nvCxnSpPr>
        <p:spPr>
          <a:xfrm rot="10800000">
            <a:off x="4952999" y="3030349"/>
            <a:ext cx="0" cy="22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6"/>
          <p:cNvSpPr/>
          <p:nvPr/>
        </p:nvSpPr>
        <p:spPr>
          <a:xfrm>
            <a:off x="3389577" y="337900"/>
            <a:ext cx="5468249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2" name="Google Shape;502;p36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Output and Postprocessing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03" name="Google Shape;5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550" y="3591550"/>
            <a:ext cx="29337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6"/>
          <p:cNvSpPr txBox="1"/>
          <p:nvPr/>
        </p:nvSpPr>
        <p:spPr>
          <a:xfrm>
            <a:off x="6026550" y="1305625"/>
            <a:ext cx="29337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Multilabel Binary Classification output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Decoding of predictions back to MIDI Stream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Calibri"/>
              <a:buAutoNum type="arabicPeriod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Conversion of MIDI Stream into Sheet Music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36"/>
          <p:cNvPicPr preferRelativeResize="0"/>
          <p:nvPr/>
        </p:nvPicPr>
        <p:blipFill rotWithShape="1">
          <a:blip r:embed="rId4">
            <a:alphaModFix/>
          </a:blip>
          <a:srcRect b="15846" l="5983" r="21044" t="18511"/>
          <a:stretch/>
        </p:blipFill>
        <p:spPr>
          <a:xfrm>
            <a:off x="745724" y="2936625"/>
            <a:ext cx="4361251" cy="22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6"/>
          <p:cNvPicPr preferRelativeResize="0"/>
          <p:nvPr/>
        </p:nvPicPr>
        <p:blipFill rotWithShape="1">
          <a:blip r:embed="rId5">
            <a:alphaModFix/>
          </a:blip>
          <a:srcRect b="24643" l="40367" r="590" t="42348"/>
          <a:stretch/>
        </p:blipFill>
        <p:spPr>
          <a:xfrm>
            <a:off x="263721" y="1043875"/>
            <a:ext cx="5325250" cy="16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6"/>
          <p:cNvSpPr/>
          <p:nvPr/>
        </p:nvSpPr>
        <p:spPr>
          <a:xfrm rot="5397021">
            <a:off x="2753343" y="2658672"/>
            <a:ext cx="346200" cy="3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 rot="-1674">
            <a:off x="5276098" y="3881209"/>
            <a:ext cx="616200" cy="3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/>
          <p:nvPr/>
        </p:nvSpPr>
        <p:spPr>
          <a:xfrm>
            <a:off x="4643575" y="337900"/>
            <a:ext cx="4214125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14" name="Google Shape;514;p37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Evaluation Comparison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5" name="Google Shape;515;p37"/>
          <p:cNvSpPr/>
          <p:nvPr/>
        </p:nvSpPr>
        <p:spPr>
          <a:xfrm>
            <a:off x="-183400" y="-124125"/>
            <a:ext cx="2883200" cy="1390300"/>
          </a:xfrm>
          <a:custGeom>
            <a:rect b="b" l="l" r="r" t="t"/>
            <a:pathLst>
              <a:path extrusionOk="0" h="55612" w="115328">
                <a:moveTo>
                  <a:pt x="83158" y="0"/>
                </a:moveTo>
                <a:lnTo>
                  <a:pt x="115328" y="2743"/>
                </a:lnTo>
                <a:lnTo>
                  <a:pt x="109343" y="33916"/>
                </a:lnTo>
                <a:lnTo>
                  <a:pt x="0" y="55612"/>
                </a:lnTo>
                <a:lnTo>
                  <a:pt x="1247" y="3797"/>
                </a:lnTo>
                <a:close/>
              </a:path>
            </a:pathLst>
          </a:custGeom>
          <a:solidFill>
            <a:srgbClr val="1A1B2C"/>
          </a:solidFill>
          <a:ln>
            <a:noFill/>
          </a:ln>
        </p:spPr>
      </p:sp>
      <p:pic>
        <p:nvPicPr>
          <p:cNvPr id="516" name="Google Shape;516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0" y="1210700"/>
            <a:ext cx="6139398" cy="379619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7"/>
          <p:cNvSpPr txBox="1"/>
          <p:nvPr/>
        </p:nvSpPr>
        <p:spPr>
          <a:xfrm>
            <a:off x="6437700" y="2268875"/>
            <a:ext cx="2463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Although existing methods do perform better, clearly our model belongs in the same ballpark and has the ability to one day be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competitive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/>
          <p:nvPr/>
        </p:nvSpPr>
        <p:spPr>
          <a:xfrm>
            <a:off x="1085050" y="3161450"/>
            <a:ext cx="1988825" cy="467600"/>
          </a:xfrm>
          <a:custGeom>
            <a:rect b="b" l="l" r="r" t="t"/>
            <a:pathLst>
              <a:path extrusionOk="0" h="18704" w="79553">
                <a:moveTo>
                  <a:pt x="0" y="4988"/>
                </a:moveTo>
                <a:lnTo>
                  <a:pt x="1247" y="15212"/>
                </a:lnTo>
                <a:lnTo>
                  <a:pt x="75812" y="18704"/>
                </a:lnTo>
                <a:lnTo>
                  <a:pt x="79553" y="1496"/>
                </a:lnTo>
                <a:lnTo>
                  <a:pt x="628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23" name="Google Shape;523;p38"/>
          <p:cNvSpPr/>
          <p:nvPr/>
        </p:nvSpPr>
        <p:spPr>
          <a:xfrm>
            <a:off x="4643575" y="337900"/>
            <a:ext cx="4214125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24" name="Google Shape;524;p38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3610057" y="2797281"/>
            <a:ext cx="1923885" cy="2074854"/>
            <a:chOff x="3172284" y="2797281"/>
            <a:chExt cx="1923885" cy="2074854"/>
          </a:xfrm>
        </p:grpSpPr>
        <p:sp>
          <p:nvSpPr>
            <p:cNvPr id="526" name="Google Shape;526;p38"/>
            <p:cNvSpPr/>
            <p:nvPr/>
          </p:nvSpPr>
          <p:spPr>
            <a:xfrm rot="-276836">
              <a:off x="4450407" y="3292016"/>
              <a:ext cx="198969" cy="630027"/>
            </a:xfrm>
            <a:custGeom>
              <a:rect b="b" l="l" r="r" t="t"/>
              <a:pathLst>
                <a:path extrusionOk="0" h="4965" w="1568">
                  <a:moveTo>
                    <a:pt x="669" y="0"/>
                  </a:moveTo>
                  <a:cubicBezTo>
                    <a:pt x="465" y="1623"/>
                    <a:pt x="243" y="3250"/>
                    <a:pt x="0" y="4873"/>
                  </a:cubicBezTo>
                  <a:cubicBezTo>
                    <a:pt x="262" y="4906"/>
                    <a:pt x="472" y="4935"/>
                    <a:pt x="613" y="4965"/>
                  </a:cubicBezTo>
                  <a:lnTo>
                    <a:pt x="1567" y="15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 rot="-276836">
              <a:off x="3386954" y="3164825"/>
              <a:ext cx="1127324" cy="791563"/>
            </a:xfrm>
            <a:custGeom>
              <a:rect b="b" l="l" r="r" t="t"/>
              <a:pathLst>
                <a:path extrusionOk="0" h="6238" w="8884">
                  <a:moveTo>
                    <a:pt x="781" y="0"/>
                  </a:moveTo>
                  <a:lnTo>
                    <a:pt x="0" y="5585"/>
                  </a:lnTo>
                  <a:cubicBezTo>
                    <a:pt x="0" y="5585"/>
                    <a:pt x="351" y="5607"/>
                    <a:pt x="912" y="5644"/>
                  </a:cubicBezTo>
                  <a:cubicBezTo>
                    <a:pt x="1266" y="3965"/>
                    <a:pt x="1662" y="2290"/>
                    <a:pt x="2099" y="637"/>
                  </a:cubicBezTo>
                  <a:lnTo>
                    <a:pt x="2217" y="669"/>
                  </a:lnTo>
                  <a:cubicBezTo>
                    <a:pt x="1784" y="2312"/>
                    <a:pt x="1391" y="3982"/>
                    <a:pt x="1037" y="5654"/>
                  </a:cubicBezTo>
                  <a:cubicBezTo>
                    <a:pt x="1400" y="5677"/>
                    <a:pt x="1843" y="5710"/>
                    <a:pt x="2331" y="5742"/>
                  </a:cubicBezTo>
                  <a:cubicBezTo>
                    <a:pt x="2686" y="4178"/>
                    <a:pt x="2922" y="2581"/>
                    <a:pt x="3027" y="984"/>
                  </a:cubicBezTo>
                  <a:lnTo>
                    <a:pt x="3151" y="991"/>
                  </a:lnTo>
                  <a:cubicBezTo>
                    <a:pt x="3047" y="2591"/>
                    <a:pt x="2811" y="4188"/>
                    <a:pt x="2457" y="5752"/>
                  </a:cubicBezTo>
                  <a:cubicBezTo>
                    <a:pt x="2863" y="5781"/>
                    <a:pt x="3299" y="5811"/>
                    <a:pt x="3742" y="5844"/>
                  </a:cubicBezTo>
                  <a:cubicBezTo>
                    <a:pt x="3814" y="5489"/>
                    <a:pt x="3893" y="5135"/>
                    <a:pt x="3972" y="4785"/>
                  </a:cubicBezTo>
                  <a:cubicBezTo>
                    <a:pt x="4191" y="3797"/>
                    <a:pt x="4421" y="2771"/>
                    <a:pt x="4450" y="1748"/>
                  </a:cubicBezTo>
                  <a:lnTo>
                    <a:pt x="4571" y="1751"/>
                  </a:lnTo>
                  <a:cubicBezTo>
                    <a:pt x="4545" y="2788"/>
                    <a:pt x="4312" y="3817"/>
                    <a:pt x="4093" y="4814"/>
                  </a:cubicBezTo>
                  <a:cubicBezTo>
                    <a:pt x="4014" y="5155"/>
                    <a:pt x="3938" y="5503"/>
                    <a:pt x="3866" y="5854"/>
                  </a:cubicBezTo>
                  <a:cubicBezTo>
                    <a:pt x="4352" y="5890"/>
                    <a:pt x="4850" y="5929"/>
                    <a:pt x="5332" y="5969"/>
                  </a:cubicBezTo>
                  <a:cubicBezTo>
                    <a:pt x="5611" y="4513"/>
                    <a:pt x="5853" y="3021"/>
                    <a:pt x="5768" y="1535"/>
                  </a:cubicBezTo>
                  <a:lnTo>
                    <a:pt x="5893" y="1528"/>
                  </a:lnTo>
                  <a:lnTo>
                    <a:pt x="5893" y="1528"/>
                  </a:lnTo>
                  <a:cubicBezTo>
                    <a:pt x="5978" y="3021"/>
                    <a:pt x="5735" y="4519"/>
                    <a:pt x="5457" y="5978"/>
                  </a:cubicBezTo>
                  <a:cubicBezTo>
                    <a:pt x="5929" y="6018"/>
                    <a:pt x="6388" y="6057"/>
                    <a:pt x="6814" y="6093"/>
                  </a:cubicBezTo>
                  <a:cubicBezTo>
                    <a:pt x="6844" y="5929"/>
                    <a:pt x="6873" y="5762"/>
                    <a:pt x="6903" y="5598"/>
                  </a:cubicBezTo>
                  <a:cubicBezTo>
                    <a:pt x="7152" y="4237"/>
                    <a:pt x="7408" y="2833"/>
                    <a:pt x="7493" y="1436"/>
                  </a:cubicBezTo>
                  <a:lnTo>
                    <a:pt x="7615" y="1443"/>
                  </a:lnTo>
                  <a:cubicBezTo>
                    <a:pt x="7533" y="2850"/>
                    <a:pt x="7274" y="4257"/>
                    <a:pt x="7027" y="5621"/>
                  </a:cubicBezTo>
                  <a:cubicBezTo>
                    <a:pt x="6998" y="5781"/>
                    <a:pt x="6965" y="5942"/>
                    <a:pt x="6935" y="6106"/>
                  </a:cubicBezTo>
                  <a:cubicBezTo>
                    <a:pt x="7421" y="6152"/>
                    <a:pt x="7857" y="6195"/>
                    <a:pt x="8211" y="6237"/>
                  </a:cubicBezTo>
                  <a:cubicBezTo>
                    <a:pt x="8454" y="4614"/>
                    <a:pt x="8680" y="2984"/>
                    <a:pt x="8883" y="1362"/>
                  </a:cubicBezTo>
                  <a:lnTo>
                    <a:pt x="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 rot="-276836">
              <a:off x="3422358" y="2917577"/>
              <a:ext cx="1228458" cy="660736"/>
            </a:xfrm>
            <a:custGeom>
              <a:rect b="b" l="l" r="r" t="t"/>
              <a:pathLst>
                <a:path extrusionOk="0" h="5207" w="9681">
                  <a:moveTo>
                    <a:pt x="3972" y="0"/>
                  </a:moveTo>
                  <a:cubicBezTo>
                    <a:pt x="3092" y="0"/>
                    <a:pt x="2238" y="149"/>
                    <a:pt x="1522" y="489"/>
                  </a:cubicBezTo>
                  <a:cubicBezTo>
                    <a:pt x="656" y="902"/>
                    <a:pt x="1" y="1919"/>
                    <a:pt x="322" y="2824"/>
                  </a:cubicBezTo>
                  <a:cubicBezTo>
                    <a:pt x="588" y="3566"/>
                    <a:pt x="1378" y="3969"/>
                    <a:pt x="2116" y="4244"/>
                  </a:cubicBezTo>
                  <a:cubicBezTo>
                    <a:pt x="3109" y="4612"/>
                    <a:pt x="4132" y="4890"/>
                    <a:pt x="5175" y="5070"/>
                  </a:cubicBezTo>
                  <a:cubicBezTo>
                    <a:pt x="5627" y="5149"/>
                    <a:pt x="6093" y="5207"/>
                    <a:pt x="6554" y="5207"/>
                  </a:cubicBezTo>
                  <a:cubicBezTo>
                    <a:pt x="7079" y="5207"/>
                    <a:pt x="7597" y="5131"/>
                    <a:pt x="8078" y="4923"/>
                  </a:cubicBezTo>
                  <a:cubicBezTo>
                    <a:pt x="8976" y="4530"/>
                    <a:pt x="9681" y="3536"/>
                    <a:pt x="9445" y="2582"/>
                  </a:cubicBezTo>
                  <a:cubicBezTo>
                    <a:pt x="9271" y="1880"/>
                    <a:pt x="8661" y="1375"/>
                    <a:pt x="8031" y="1020"/>
                  </a:cubicBezTo>
                  <a:cubicBezTo>
                    <a:pt x="6943" y="404"/>
                    <a:pt x="5423" y="0"/>
                    <a:pt x="3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 rot="-276836">
              <a:off x="3609255" y="3831153"/>
              <a:ext cx="450853" cy="994974"/>
            </a:xfrm>
            <a:custGeom>
              <a:rect b="b" l="l" r="r" t="t"/>
              <a:pathLst>
                <a:path extrusionOk="0" h="7841" w="3553">
                  <a:moveTo>
                    <a:pt x="3484" y="1"/>
                  </a:moveTo>
                  <a:cubicBezTo>
                    <a:pt x="3453" y="1"/>
                    <a:pt x="3424" y="26"/>
                    <a:pt x="3418" y="60"/>
                  </a:cubicBezTo>
                  <a:lnTo>
                    <a:pt x="2516" y="6631"/>
                  </a:lnTo>
                  <a:lnTo>
                    <a:pt x="51" y="7717"/>
                  </a:lnTo>
                  <a:cubicBezTo>
                    <a:pt x="18" y="7733"/>
                    <a:pt x="1" y="7769"/>
                    <a:pt x="14" y="7802"/>
                  </a:cubicBezTo>
                  <a:cubicBezTo>
                    <a:pt x="28" y="7828"/>
                    <a:pt x="51" y="7841"/>
                    <a:pt x="77" y="7841"/>
                  </a:cubicBezTo>
                  <a:cubicBezTo>
                    <a:pt x="84" y="7841"/>
                    <a:pt x="93" y="7841"/>
                    <a:pt x="103" y="7838"/>
                  </a:cubicBezTo>
                  <a:lnTo>
                    <a:pt x="2602" y="6736"/>
                  </a:lnTo>
                  <a:cubicBezTo>
                    <a:pt x="2625" y="6726"/>
                    <a:pt x="2637" y="6706"/>
                    <a:pt x="2641" y="6683"/>
                  </a:cubicBezTo>
                  <a:lnTo>
                    <a:pt x="3546" y="76"/>
                  </a:lnTo>
                  <a:cubicBezTo>
                    <a:pt x="3553" y="40"/>
                    <a:pt x="3527" y="7"/>
                    <a:pt x="3491" y="1"/>
                  </a:cubicBezTo>
                  <a:cubicBezTo>
                    <a:pt x="3488" y="1"/>
                    <a:pt x="3486" y="1"/>
                    <a:pt x="3484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 rot="-276836">
              <a:off x="3961198" y="4648096"/>
              <a:ext cx="322945" cy="191610"/>
            </a:xfrm>
            <a:custGeom>
              <a:rect b="b" l="l" r="r" t="t"/>
              <a:pathLst>
                <a:path extrusionOk="0" h="1510" w="2545">
                  <a:moveTo>
                    <a:pt x="75" y="0"/>
                  </a:moveTo>
                  <a:cubicBezTo>
                    <a:pt x="52" y="0"/>
                    <a:pt x="30" y="12"/>
                    <a:pt x="16" y="34"/>
                  </a:cubicBezTo>
                  <a:cubicBezTo>
                    <a:pt x="1" y="64"/>
                    <a:pt x="10" y="103"/>
                    <a:pt x="40" y="123"/>
                  </a:cubicBezTo>
                  <a:lnTo>
                    <a:pt x="2436" y="1503"/>
                  </a:lnTo>
                  <a:cubicBezTo>
                    <a:pt x="2447" y="1510"/>
                    <a:pt x="2460" y="1510"/>
                    <a:pt x="2469" y="1510"/>
                  </a:cubicBezTo>
                  <a:cubicBezTo>
                    <a:pt x="2492" y="1510"/>
                    <a:pt x="2515" y="1500"/>
                    <a:pt x="2525" y="1477"/>
                  </a:cubicBezTo>
                  <a:cubicBezTo>
                    <a:pt x="2545" y="1447"/>
                    <a:pt x="2532" y="1408"/>
                    <a:pt x="2502" y="1388"/>
                  </a:cubicBezTo>
                  <a:lnTo>
                    <a:pt x="105" y="8"/>
                  </a:lnTo>
                  <a:cubicBezTo>
                    <a:pt x="96" y="3"/>
                    <a:pt x="85" y="0"/>
                    <a:pt x="7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 rot="-276836">
              <a:off x="3754131" y="3930145"/>
              <a:ext cx="465192" cy="130827"/>
            </a:xfrm>
            <a:custGeom>
              <a:rect b="b" l="l" r="r" t="t"/>
              <a:pathLst>
                <a:path extrusionOk="0" h="1031" w="3666">
                  <a:moveTo>
                    <a:pt x="75" y="0"/>
                  </a:moveTo>
                  <a:cubicBezTo>
                    <a:pt x="51" y="0"/>
                    <a:pt x="28" y="14"/>
                    <a:pt x="17" y="37"/>
                  </a:cubicBezTo>
                  <a:cubicBezTo>
                    <a:pt x="0" y="67"/>
                    <a:pt x="13" y="106"/>
                    <a:pt x="46" y="122"/>
                  </a:cubicBezTo>
                  <a:lnTo>
                    <a:pt x="1859" y="1024"/>
                  </a:lnTo>
                  <a:cubicBezTo>
                    <a:pt x="1869" y="1028"/>
                    <a:pt x="1879" y="1031"/>
                    <a:pt x="1889" y="1031"/>
                  </a:cubicBezTo>
                  <a:cubicBezTo>
                    <a:pt x="1895" y="1031"/>
                    <a:pt x="1905" y="1028"/>
                    <a:pt x="1912" y="1024"/>
                  </a:cubicBezTo>
                  <a:lnTo>
                    <a:pt x="3617" y="427"/>
                  </a:lnTo>
                  <a:cubicBezTo>
                    <a:pt x="3649" y="414"/>
                    <a:pt x="3666" y="378"/>
                    <a:pt x="3656" y="342"/>
                  </a:cubicBezTo>
                  <a:cubicBezTo>
                    <a:pt x="3646" y="316"/>
                    <a:pt x="3622" y="298"/>
                    <a:pt x="3594" y="298"/>
                  </a:cubicBezTo>
                  <a:cubicBezTo>
                    <a:pt x="3586" y="298"/>
                    <a:pt x="3579" y="300"/>
                    <a:pt x="3571" y="303"/>
                  </a:cubicBezTo>
                  <a:lnTo>
                    <a:pt x="1895" y="893"/>
                  </a:lnTo>
                  <a:lnTo>
                    <a:pt x="105" y="8"/>
                  </a:lnTo>
                  <a:cubicBezTo>
                    <a:pt x="95" y="3"/>
                    <a:pt x="85" y="0"/>
                    <a:pt x="7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 rot="-276836">
              <a:off x="4178260" y="3912101"/>
              <a:ext cx="77532" cy="70807"/>
            </a:xfrm>
            <a:custGeom>
              <a:rect b="b" l="l" r="r" t="t"/>
              <a:pathLst>
                <a:path extrusionOk="0" h="558" w="611">
                  <a:moveTo>
                    <a:pt x="277" y="1"/>
                  </a:moveTo>
                  <a:cubicBezTo>
                    <a:pt x="184" y="1"/>
                    <a:pt x="87" y="29"/>
                    <a:pt x="50" y="121"/>
                  </a:cubicBezTo>
                  <a:cubicBezTo>
                    <a:pt x="7" y="232"/>
                    <a:pt x="1" y="413"/>
                    <a:pt x="99" y="494"/>
                  </a:cubicBezTo>
                  <a:cubicBezTo>
                    <a:pt x="145" y="534"/>
                    <a:pt x="208" y="547"/>
                    <a:pt x="267" y="553"/>
                  </a:cubicBezTo>
                  <a:cubicBezTo>
                    <a:pt x="287" y="555"/>
                    <a:pt x="308" y="557"/>
                    <a:pt x="328" y="557"/>
                  </a:cubicBezTo>
                  <a:cubicBezTo>
                    <a:pt x="343" y="557"/>
                    <a:pt x="357" y="556"/>
                    <a:pt x="371" y="553"/>
                  </a:cubicBezTo>
                  <a:cubicBezTo>
                    <a:pt x="503" y="527"/>
                    <a:pt x="591" y="393"/>
                    <a:pt x="607" y="258"/>
                  </a:cubicBezTo>
                  <a:cubicBezTo>
                    <a:pt x="611" y="225"/>
                    <a:pt x="611" y="193"/>
                    <a:pt x="604" y="163"/>
                  </a:cubicBezTo>
                  <a:cubicBezTo>
                    <a:pt x="588" y="114"/>
                    <a:pt x="552" y="75"/>
                    <a:pt x="506" y="51"/>
                  </a:cubicBezTo>
                  <a:cubicBezTo>
                    <a:pt x="463" y="25"/>
                    <a:pt x="414" y="16"/>
                    <a:pt x="365" y="9"/>
                  </a:cubicBezTo>
                  <a:cubicBezTo>
                    <a:pt x="337" y="4"/>
                    <a:pt x="307" y="1"/>
                    <a:pt x="277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 rot="-276836">
              <a:off x="3614388" y="4798178"/>
              <a:ext cx="78040" cy="70934"/>
            </a:xfrm>
            <a:custGeom>
              <a:rect b="b" l="l" r="r" t="t"/>
              <a:pathLst>
                <a:path extrusionOk="0" h="559" w="615">
                  <a:moveTo>
                    <a:pt x="283" y="1"/>
                  </a:moveTo>
                  <a:cubicBezTo>
                    <a:pt x="189" y="1"/>
                    <a:pt x="91" y="28"/>
                    <a:pt x="53" y="122"/>
                  </a:cubicBezTo>
                  <a:cubicBezTo>
                    <a:pt x="11" y="233"/>
                    <a:pt x="1" y="413"/>
                    <a:pt x="99" y="496"/>
                  </a:cubicBezTo>
                  <a:cubicBezTo>
                    <a:pt x="145" y="535"/>
                    <a:pt x="208" y="548"/>
                    <a:pt x="270" y="555"/>
                  </a:cubicBezTo>
                  <a:cubicBezTo>
                    <a:pt x="289" y="557"/>
                    <a:pt x="309" y="559"/>
                    <a:pt x="329" y="559"/>
                  </a:cubicBezTo>
                  <a:cubicBezTo>
                    <a:pt x="344" y="559"/>
                    <a:pt x="359" y="558"/>
                    <a:pt x="374" y="555"/>
                  </a:cubicBezTo>
                  <a:cubicBezTo>
                    <a:pt x="506" y="528"/>
                    <a:pt x="595" y="394"/>
                    <a:pt x="610" y="260"/>
                  </a:cubicBezTo>
                  <a:cubicBezTo>
                    <a:pt x="614" y="227"/>
                    <a:pt x="614" y="194"/>
                    <a:pt x="604" y="165"/>
                  </a:cubicBezTo>
                  <a:cubicBezTo>
                    <a:pt x="591" y="115"/>
                    <a:pt x="551" y="76"/>
                    <a:pt x="509" y="53"/>
                  </a:cubicBezTo>
                  <a:cubicBezTo>
                    <a:pt x="466" y="27"/>
                    <a:pt x="414" y="17"/>
                    <a:pt x="365" y="7"/>
                  </a:cubicBezTo>
                  <a:cubicBezTo>
                    <a:pt x="339" y="3"/>
                    <a:pt x="311" y="1"/>
                    <a:pt x="283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 rot="-276836">
              <a:off x="4241443" y="4783498"/>
              <a:ext cx="77532" cy="70680"/>
            </a:xfrm>
            <a:custGeom>
              <a:rect b="b" l="l" r="r" t="t"/>
              <a:pathLst>
                <a:path extrusionOk="0" h="557" w="611">
                  <a:moveTo>
                    <a:pt x="281" y="1"/>
                  </a:moveTo>
                  <a:cubicBezTo>
                    <a:pt x="187" y="1"/>
                    <a:pt x="88" y="28"/>
                    <a:pt x="50" y="122"/>
                  </a:cubicBezTo>
                  <a:cubicBezTo>
                    <a:pt x="8" y="234"/>
                    <a:pt x="1" y="414"/>
                    <a:pt x="99" y="496"/>
                  </a:cubicBezTo>
                  <a:cubicBezTo>
                    <a:pt x="146" y="535"/>
                    <a:pt x="208" y="548"/>
                    <a:pt x="267" y="555"/>
                  </a:cubicBezTo>
                  <a:cubicBezTo>
                    <a:pt x="282" y="556"/>
                    <a:pt x="296" y="557"/>
                    <a:pt x="310" y="557"/>
                  </a:cubicBezTo>
                  <a:cubicBezTo>
                    <a:pt x="330" y="557"/>
                    <a:pt x="350" y="555"/>
                    <a:pt x="371" y="552"/>
                  </a:cubicBezTo>
                  <a:cubicBezTo>
                    <a:pt x="503" y="529"/>
                    <a:pt x="591" y="394"/>
                    <a:pt x="608" y="260"/>
                  </a:cubicBezTo>
                  <a:cubicBezTo>
                    <a:pt x="611" y="227"/>
                    <a:pt x="611" y="194"/>
                    <a:pt x="601" y="164"/>
                  </a:cubicBezTo>
                  <a:cubicBezTo>
                    <a:pt x="588" y="116"/>
                    <a:pt x="549" y="76"/>
                    <a:pt x="506" y="53"/>
                  </a:cubicBezTo>
                  <a:cubicBezTo>
                    <a:pt x="464" y="27"/>
                    <a:pt x="411" y="17"/>
                    <a:pt x="362" y="7"/>
                  </a:cubicBezTo>
                  <a:cubicBezTo>
                    <a:pt x="337" y="3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 rot="-276836">
              <a:off x="3708085" y="3910180"/>
              <a:ext cx="77913" cy="70553"/>
            </a:xfrm>
            <a:custGeom>
              <a:rect b="b" l="l" r="r" t="t"/>
              <a:pathLst>
                <a:path extrusionOk="0" h="556" w="614">
                  <a:moveTo>
                    <a:pt x="283" y="1"/>
                  </a:moveTo>
                  <a:cubicBezTo>
                    <a:pt x="189" y="1"/>
                    <a:pt x="91" y="28"/>
                    <a:pt x="53" y="119"/>
                  </a:cubicBezTo>
                  <a:cubicBezTo>
                    <a:pt x="10" y="231"/>
                    <a:pt x="0" y="411"/>
                    <a:pt x="98" y="496"/>
                  </a:cubicBezTo>
                  <a:cubicBezTo>
                    <a:pt x="145" y="532"/>
                    <a:pt x="207" y="549"/>
                    <a:pt x="269" y="552"/>
                  </a:cubicBezTo>
                  <a:cubicBezTo>
                    <a:pt x="288" y="553"/>
                    <a:pt x="308" y="555"/>
                    <a:pt x="329" y="555"/>
                  </a:cubicBezTo>
                  <a:cubicBezTo>
                    <a:pt x="344" y="555"/>
                    <a:pt x="359" y="554"/>
                    <a:pt x="374" y="552"/>
                  </a:cubicBezTo>
                  <a:cubicBezTo>
                    <a:pt x="505" y="526"/>
                    <a:pt x="594" y="391"/>
                    <a:pt x="610" y="257"/>
                  </a:cubicBezTo>
                  <a:cubicBezTo>
                    <a:pt x="614" y="227"/>
                    <a:pt x="614" y="194"/>
                    <a:pt x="604" y="161"/>
                  </a:cubicBezTo>
                  <a:cubicBezTo>
                    <a:pt x="590" y="113"/>
                    <a:pt x="551" y="76"/>
                    <a:pt x="508" y="50"/>
                  </a:cubicBezTo>
                  <a:cubicBezTo>
                    <a:pt x="466" y="27"/>
                    <a:pt x="413" y="14"/>
                    <a:pt x="364" y="7"/>
                  </a:cubicBezTo>
                  <a:cubicBezTo>
                    <a:pt x="339" y="3"/>
                    <a:pt x="311" y="1"/>
                    <a:pt x="283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 rot="-276836">
              <a:off x="3941320" y="4004067"/>
              <a:ext cx="116108" cy="105576"/>
            </a:xfrm>
            <a:custGeom>
              <a:rect b="b" l="l" r="r" t="t"/>
              <a:pathLst>
                <a:path extrusionOk="0" h="832" w="915">
                  <a:moveTo>
                    <a:pt x="426" y="1"/>
                  </a:moveTo>
                  <a:cubicBezTo>
                    <a:pt x="385" y="1"/>
                    <a:pt x="344" y="11"/>
                    <a:pt x="305" y="35"/>
                  </a:cubicBezTo>
                  <a:cubicBezTo>
                    <a:pt x="161" y="124"/>
                    <a:pt x="0" y="320"/>
                    <a:pt x="40" y="498"/>
                  </a:cubicBezTo>
                  <a:cubicBezTo>
                    <a:pt x="56" y="583"/>
                    <a:pt x="115" y="648"/>
                    <a:pt x="177" y="707"/>
                  </a:cubicBezTo>
                  <a:cubicBezTo>
                    <a:pt x="214" y="740"/>
                    <a:pt x="253" y="773"/>
                    <a:pt x="299" y="796"/>
                  </a:cubicBezTo>
                  <a:cubicBezTo>
                    <a:pt x="347" y="820"/>
                    <a:pt x="400" y="831"/>
                    <a:pt x="453" y="831"/>
                  </a:cubicBezTo>
                  <a:cubicBezTo>
                    <a:pt x="585" y="831"/>
                    <a:pt x="720" y="763"/>
                    <a:pt x="813" y="664"/>
                  </a:cubicBezTo>
                  <a:cubicBezTo>
                    <a:pt x="846" y="632"/>
                    <a:pt x="876" y="596"/>
                    <a:pt x="889" y="553"/>
                  </a:cubicBezTo>
                  <a:cubicBezTo>
                    <a:pt x="915" y="487"/>
                    <a:pt x="905" y="412"/>
                    <a:pt x="876" y="346"/>
                  </a:cubicBezTo>
                  <a:cubicBezTo>
                    <a:pt x="850" y="281"/>
                    <a:pt x="804" y="225"/>
                    <a:pt x="751" y="173"/>
                  </a:cubicBezTo>
                  <a:cubicBezTo>
                    <a:pt x="671" y="90"/>
                    <a:pt x="547" y="1"/>
                    <a:pt x="426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7" name="Google Shape;537;p38"/>
            <p:cNvGrpSpPr/>
            <p:nvPr/>
          </p:nvGrpSpPr>
          <p:grpSpPr>
            <a:xfrm rot="-277053">
              <a:off x="3183819" y="2912778"/>
              <a:ext cx="910786" cy="323305"/>
              <a:chOff x="3249542" y="2869087"/>
              <a:chExt cx="910836" cy="323322"/>
            </a:xfrm>
          </p:grpSpPr>
          <p:sp>
            <p:nvSpPr>
              <p:cNvPr id="538" name="Google Shape;538;p38"/>
              <p:cNvSpPr/>
              <p:nvPr/>
            </p:nvSpPr>
            <p:spPr>
              <a:xfrm>
                <a:off x="3249542" y="2869087"/>
                <a:ext cx="845104" cy="295660"/>
              </a:xfrm>
              <a:custGeom>
                <a:rect b="b" l="l" r="r" t="t"/>
                <a:pathLst>
                  <a:path extrusionOk="0" h="2330" w="6660">
                    <a:moveTo>
                      <a:pt x="69" y="1"/>
                    </a:moveTo>
                    <a:lnTo>
                      <a:pt x="0" y="306"/>
                    </a:lnTo>
                    <a:lnTo>
                      <a:pt x="6611" y="2329"/>
                    </a:lnTo>
                    <a:lnTo>
                      <a:pt x="6660" y="2116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4061782" y="3124014"/>
                <a:ext cx="98595" cy="68395"/>
              </a:xfrm>
              <a:custGeom>
                <a:rect b="b" l="l" r="r" t="t"/>
                <a:pathLst>
                  <a:path extrusionOk="0" h="539" w="777">
                    <a:moveTo>
                      <a:pt x="399" y="1"/>
                    </a:moveTo>
                    <a:cubicBezTo>
                      <a:pt x="226" y="1"/>
                      <a:pt x="0" y="84"/>
                      <a:pt x="75" y="287"/>
                    </a:cubicBezTo>
                    <a:cubicBezTo>
                      <a:pt x="104" y="369"/>
                      <a:pt x="174" y="431"/>
                      <a:pt x="249" y="471"/>
                    </a:cubicBezTo>
                    <a:cubicBezTo>
                      <a:pt x="304" y="501"/>
                      <a:pt x="370" y="524"/>
                      <a:pt x="433" y="533"/>
                    </a:cubicBezTo>
                    <a:cubicBezTo>
                      <a:pt x="455" y="536"/>
                      <a:pt x="477" y="538"/>
                      <a:pt x="499" y="538"/>
                    </a:cubicBezTo>
                    <a:cubicBezTo>
                      <a:pt x="546" y="538"/>
                      <a:pt x="593" y="529"/>
                      <a:pt x="636" y="507"/>
                    </a:cubicBezTo>
                    <a:cubicBezTo>
                      <a:pt x="737" y="451"/>
                      <a:pt x="777" y="313"/>
                      <a:pt x="734" y="206"/>
                    </a:cubicBezTo>
                    <a:cubicBezTo>
                      <a:pt x="692" y="97"/>
                      <a:pt x="584" y="21"/>
                      <a:pt x="469" y="6"/>
                    </a:cubicBezTo>
                    <a:cubicBezTo>
                      <a:pt x="447" y="2"/>
                      <a:pt x="423" y="1"/>
                      <a:pt x="3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0" name="Google Shape;540;p38"/>
            <p:cNvGrpSpPr/>
            <p:nvPr/>
          </p:nvGrpSpPr>
          <p:grpSpPr>
            <a:xfrm flipH="1" rot="-277053">
              <a:off x="4173847" y="2833418"/>
              <a:ext cx="910786" cy="323305"/>
              <a:chOff x="3249542" y="2869087"/>
              <a:chExt cx="910836" cy="323322"/>
            </a:xfrm>
          </p:grpSpPr>
          <p:sp>
            <p:nvSpPr>
              <p:cNvPr id="541" name="Google Shape;541;p38"/>
              <p:cNvSpPr/>
              <p:nvPr/>
            </p:nvSpPr>
            <p:spPr>
              <a:xfrm>
                <a:off x="3249542" y="2869087"/>
                <a:ext cx="845104" cy="295660"/>
              </a:xfrm>
              <a:custGeom>
                <a:rect b="b" l="l" r="r" t="t"/>
                <a:pathLst>
                  <a:path extrusionOk="0" h="2330" w="6660">
                    <a:moveTo>
                      <a:pt x="69" y="1"/>
                    </a:moveTo>
                    <a:lnTo>
                      <a:pt x="0" y="306"/>
                    </a:lnTo>
                    <a:lnTo>
                      <a:pt x="6611" y="2329"/>
                    </a:lnTo>
                    <a:lnTo>
                      <a:pt x="6660" y="2116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4061782" y="3124014"/>
                <a:ext cx="98595" cy="68395"/>
              </a:xfrm>
              <a:custGeom>
                <a:rect b="b" l="l" r="r" t="t"/>
                <a:pathLst>
                  <a:path extrusionOk="0" h="539" w="777">
                    <a:moveTo>
                      <a:pt x="399" y="1"/>
                    </a:moveTo>
                    <a:cubicBezTo>
                      <a:pt x="226" y="1"/>
                      <a:pt x="0" y="84"/>
                      <a:pt x="75" y="287"/>
                    </a:cubicBezTo>
                    <a:cubicBezTo>
                      <a:pt x="104" y="369"/>
                      <a:pt x="174" y="431"/>
                      <a:pt x="249" y="471"/>
                    </a:cubicBezTo>
                    <a:cubicBezTo>
                      <a:pt x="304" y="501"/>
                      <a:pt x="370" y="524"/>
                      <a:pt x="433" y="533"/>
                    </a:cubicBezTo>
                    <a:cubicBezTo>
                      <a:pt x="455" y="536"/>
                      <a:pt x="477" y="538"/>
                      <a:pt x="499" y="538"/>
                    </a:cubicBezTo>
                    <a:cubicBezTo>
                      <a:pt x="546" y="538"/>
                      <a:pt x="593" y="529"/>
                      <a:pt x="636" y="507"/>
                    </a:cubicBezTo>
                    <a:cubicBezTo>
                      <a:pt x="737" y="451"/>
                      <a:pt x="777" y="313"/>
                      <a:pt x="734" y="206"/>
                    </a:cubicBezTo>
                    <a:cubicBezTo>
                      <a:pt x="692" y="97"/>
                      <a:pt x="584" y="21"/>
                      <a:pt x="469" y="6"/>
                    </a:cubicBezTo>
                    <a:cubicBezTo>
                      <a:pt x="447" y="2"/>
                      <a:pt x="423" y="1"/>
                      <a:pt x="3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38"/>
          <p:cNvSpPr txBox="1"/>
          <p:nvPr/>
        </p:nvSpPr>
        <p:spPr>
          <a:xfrm>
            <a:off x="720000" y="3673625"/>
            <a:ext cx="27081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Using a “home-made” encoder and decoder, our model can be trained on any dataset, including ones without premade labels</a:t>
            </a:r>
            <a:endParaRPr>
              <a:solidFill>
                <a:srgbClr val="1A1B2C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4" name="Google Shape;544;p38"/>
          <p:cNvSpPr txBox="1"/>
          <p:nvPr/>
        </p:nvSpPr>
        <p:spPr>
          <a:xfrm>
            <a:off x="169950" y="1321075"/>
            <a:ext cx="27081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Instead of the standard piano (MAPS and MAESTRO) datasets, we created our own Dataset from Cprato.com to train using pop, EDM and rock music.</a:t>
            </a:r>
            <a:endParaRPr>
              <a:solidFill>
                <a:srgbClr val="1A1B2C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5" name="Google Shape;545;p38"/>
          <p:cNvSpPr/>
          <p:nvPr/>
        </p:nvSpPr>
        <p:spPr>
          <a:xfrm>
            <a:off x="605788" y="800100"/>
            <a:ext cx="1988825" cy="467600"/>
          </a:xfrm>
          <a:custGeom>
            <a:rect b="b" l="l" r="r" t="t"/>
            <a:pathLst>
              <a:path extrusionOk="0" h="18704" w="79553">
                <a:moveTo>
                  <a:pt x="0" y="4988"/>
                </a:moveTo>
                <a:lnTo>
                  <a:pt x="1247" y="15212"/>
                </a:lnTo>
                <a:lnTo>
                  <a:pt x="75812" y="18704"/>
                </a:lnTo>
                <a:lnTo>
                  <a:pt x="79553" y="1496"/>
                </a:lnTo>
                <a:lnTo>
                  <a:pt x="628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46" name="Google Shape;546;p38"/>
          <p:cNvSpPr txBox="1"/>
          <p:nvPr/>
        </p:nvSpPr>
        <p:spPr>
          <a:xfrm>
            <a:off x="1269463" y="3183650"/>
            <a:ext cx="1620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Custom Encoder</a:t>
            </a:r>
            <a:endParaRPr b="1"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605800" y="822300"/>
            <a:ext cx="1923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Diversity</a:t>
            </a:r>
            <a:endParaRPr b="1" sz="180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6296575" y="1653400"/>
            <a:ext cx="1988825" cy="467600"/>
          </a:xfrm>
          <a:custGeom>
            <a:rect b="b" l="l" r="r" t="t"/>
            <a:pathLst>
              <a:path extrusionOk="0" h="18704" w="79553">
                <a:moveTo>
                  <a:pt x="0" y="4988"/>
                </a:moveTo>
                <a:lnTo>
                  <a:pt x="1247" y="15212"/>
                </a:lnTo>
                <a:lnTo>
                  <a:pt x="75812" y="18704"/>
                </a:lnTo>
                <a:lnTo>
                  <a:pt x="79553" y="1496"/>
                </a:lnTo>
                <a:lnTo>
                  <a:pt x="628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49" name="Google Shape;549;p38"/>
          <p:cNvSpPr txBox="1"/>
          <p:nvPr/>
        </p:nvSpPr>
        <p:spPr>
          <a:xfrm>
            <a:off x="5931525" y="2089375"/>
            <a:ext cx="27081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Using Random Forest models instead of LSTM makes for a much speedier prediction and training time, </a:t>
            </a: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compensating for the long preprocessing times.</a:t>
            </a:r>
            <a:endParaRPr>
              <a:solidFill>
                <a:srgbClr val="1A1B2C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 txBox="1"/>
          <p:nvPr/>
        </p:nvSpPr>
        <p:spPr>
          <a:xfrm>
            <a:off x="6480988" y="1675600"/>
            <a:ext cx="1620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Decision Trees</a:t>
            </a:r>
            <a:endParaRPr b="1"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/>
          <p:nvPr/>
        </p:nvSpPr>
        <p:spPr>
          <a:xfrm>
            <a:off x="1085050" y="3161450"/>
            <a:ext cx="1988825" cy="467600"/>
          </a:xfrm>
          <a:custGeom>
            <a:rect b="b" l="l" r="r" t="t"/>
            <a:pathLst>
              <a:path extrusionOk="0" h="18704" w="79553">
                <a:moveTo>
                  <a:pt x="0" y="4988"/>
                </a:moveTo>
                <a:lnTo>
                  <a:pt x="1247" y="15212"/>
                </a:lnTo>
                <a:lnTo>
                  <a:pt x="75812" y="18704"/>
                </a:lnTo>
                <a:lnTo>
                  <a:pt x="79553" y="1496"/>
                </a:lnTo>
                <a:lnTo>
                  <a:pt x="628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56" name="Google Shape;556;p39"/>
          <p:cNvSpPr/>
          <p:nvPr/>
        </p:nvSpPr>
        <p:spPr>
          <a:xfrm>
            <a:off x="376375" y="337900"/>
            <a:ext cx="4214125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57" name="Google Shape;557;p39"/>
          <p:cNvSpPr txBox="1"/>
          <p:nvPr>
            <p:ph type="ctrTitle"/>
          </p:nvPr>
        </p:nvSpPr>
        <p:spPr>
          <a:xfrm>
            <a:off x="741725" y="398250"/>
            <a:ext cx="2533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558" name="Google Shape;558;p39"/>
          <p:cNvSpPr txBox="1"/>
          <p:nvPr/>
        </p:nvSpPr>
        <p:spPr>
          <a:xfrm>
            <a:off x="720000" y="3673625"/>
            <a:ext cx="2708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Transcribing music requires many different tasks. With more time and resources we hope to create additional models which can infer tempo, measures, genres, note durations, etc.</a:t>
            </a:r>
            <a:endParaRPr>
              <a:solidFill>
                <a:srgbClr val="1A1B2C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6325500" y="3445025"/>
            <a:ext cx="27081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Training on a larger and even more diverse set of data for better accuracy scores with varied music</a:t>
            </a:r>
            <a:endParaRPr>
              <a:solidFill>
                <a:srgbClr val="1A1B2C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0" name="Google Shape;560;p39"/>
          <p:cNvSpPr txBox="1"/>
          <p:nvPr/>
        </p:nvSpPr>
        <p:spPr>
          <a:xfrm>
            <a:off x="169950" y="1625876"/>
            <a:ext cx="2708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Feedback loop from user input to improve sheet music generation</a:t>
            </a:r>
            <a:endParaRPr>
              <a:solidFill>
                <a:srgbClr val="1A1B2C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1" name="Google Shape;561;p39"/>
          <p:cNvSpPr/>
          <p:nvPr/>
        </p:nvSpPr>
        <p:spPr>
          <a:xfrm>
            <a:off x="6603525" y="2932850"/>
            <a:ext cx="2049086" cy="467600"/>
          </a:xfrm>
          <a:custGeom>
            <a:rect b="b" l="l" r="r" t="t"/>
            <a:pathLst>
              <a:path extrusionOk="0" h="18704" w="79553">
                <a:moveTo>
                  <a:pt x="0" y="4988"/>
                </a:moveTo>
                <a:lnTo>
                  <a:pt x="1247" y="15212"/>
                </a:lnTo>
                <a:lnTo>
                  <a:pt x="75812" y="18704"/>
                </a:lnTo>
                <a:lnTo>
                  <a:pt x="79553" y="1496"/>
                </a:lnTo>
                <a:lnTo>
                  <a:pt x="628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62" name="Google Shape;562;p39"/>
          <p:cNvSpPr/>
          <p:nvPr/>
        </p:nvSpPr>
        <p:spPr>
          <a:xfrm>
            <a:off x="529588" y="1104900"/>
            <a:ext cx="1988825" cy="467600"/>
          </a:xfrm>
          <a:custGeom>
            <a:rect b="b" l="l" r="r" t="t"/>
            <a:pathLst>
              <a:path extrusionOk="0" h="18704" w="79553">
                <a:moveTo>
                  <a:pt x="0" y="4988"/>
                </a:moveTo>
                <a:lnTo>
                  <a:pt x="1247" y="15212"/>
                </a:lnTo>
                <a:lnTo>
                  <a:pt x="75812" y="18704"/>
                </a:lnTo>
                <a:lnTo>
                  <a:pt x="79553" y="1496"/>
                </a:lnTo>
                <a:lnTo>
                  <a:pt x="628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63" name="Google Shape;563;p39"/>
          <p:cNvSpPr txBox="1"/>
          <p:nvPr/>
        </p:nvSpPr>
        <p:spPr>
          <a:xfrm>
            <a:off x="1269463" y="3183650"/>
            <a:ext cx="1620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Ensembles</a:t>
            </a:r>
            <a:endParaRPr b="1"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6535650" y="2955050"/>
            <a:ext cx="227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Refining</a:t>
            </a:r>
            <a:endParaRPr b="1" sz="180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529600" y="1127100"/>
            <a:ext cx="1923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Reinforcement</a:t>
            </a:r>
            <a:endParaRPr b="1" sz="180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4088175" y="1828088"/>
            <a:ext cx="2708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Additional data points give more insight into the ‘style’ of how a note is played</a:t>
            </a:r>
            <a:endParaRPr>
              <a:solidFill>
                <a:srgbClr val="1A1B2C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7" name="Google Shape;567;p39"/>
          <p:cNvSpPr/>
          <p:nvPr/>
        </p:nvSpPr>
        <p:spPr>
          <a:xfrm>
            <a:off x="4475338" y="1369475"/>
            <a:ext cx="1988825" cy="467600"/>
          </a:xfrm>
          <a:custGeom>
            <a:rect b="b" l="l" r="r" t="t"/>
            <a:pathLst>
              <a:path extrusionOk="0" h="18704" w="79553">
                <a:moveTo>
                  <a:pt x="0" y="4988"/>
                </a:moveTo>
                <a:lnTo>
                  <a:pt x="1247" y="15212"/>
                </a:lnTo>
                <a:lnTo>
                  <a:pt x="75812" y="18704"/>
                </a:lnTo>
                <a:lnTo>
                  <a:pt x="79553" y="1496"/>
                </a:lnTo>
                <a:lnTo>
                  <a:pt x="628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68" name="Google Shape;568;p39"/>
          <p:cNvSpPr txBox="1"/>
          <p:nvPr/>
        </p:nvSpPr>
        <p:spPr>
          <a:xfrm>
            <a:off x="4659750" y="1391675"/>
            <a:ext cx="1620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Note Velocity</a:t>
            </a:r>
            <a:endParaRPr b="1"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grpSp>
        <p:nvGrpSpPr>
          <p:cNvPr id="569" name="Google Shape;569;p39"/>
          <p:cNvGrpSpPr/>
          <p:nvPr/>
        </p:nvGrpSpPr>
        <p:grpSpPr>
          <a:xfrm flipH="1">
            <a:off x="3610057" y="2797281"/>
            <a:ext cx="1923885" cy="2074854"/>
            <a:chOff x="3172284" y="2797281"/>
            <a:chExt cx="1923885" cy="2074854"/>
          </a:xfrm>
        </p:grpSpPr>
        <p:sp>
          <p:nvSpPr>
            <p:cNvPr id="570" name="Google Shape;570;p39"/>
            <p:cNvSpPr/>
            <p:nvPr/>
          </p:nvSpPr>
          <p:spPr>
            <a:xfrm rot="-276836">
              <a:off x="4450407" y="3292016"/>
              <a:ext cx="198969" cy="630027"/>
            </a:xfrm>
            <a:custGeom>
              <a:rect b="b" l="l" r="r" t="t"/>
              <a:pathLst>
                <a:path extrusionOk="0" h="4965" w="1568">
                  <a:moveTo>
                    <a:pt x="669" y="0"/>
                  </a:moveTo>
                  <a:cubicBezTo>
                    <a:pt x="465" y="1623"/>
                    <a:pt x="243" y="3250"/>
                    <a:pt x="0" y="4873"/>
                  </a:cubicBezTo>
                  <a:cubicBezTo>
                    <a:pt x="262" y="4906"/>
                    <a:pt x="472" y="4935"/>
                    <a:pt x="613" y="4965"/>
                  </a:cubicBezTo>
                  <a:lnTo>
                    <a:pt x="1567" y="15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 rot="-276836">
              <a:off x="3386954" y="3164825"/>
              <a:ext cx="1127324" cy="791563"/>
            </a:xfrm>
            <a:custGeom>
              <a:rect b="b" l="l" r="r" t="t"/>
              <a:pathLst>
                <a:path extrusionOk="0" h="6238" w="8884">
                  <a:moveTo>
                    <a:pt x="781" y="0"/>
                  </a:moveTo>
                  <a:lnTo>
                    <a:pt x="0" y="5585"/>
                  </a:lnTo>
                  <a:cubicBezTo>
                    <a:pt x="0" y="5585"/>
                    <a:pt x="351" y="5607"/>
                    <a:pt x="912" y="5644"/>
                  </a:cubicBezTo>
                  <a:cubicBezTo>
                    <a:pt x="1266" y="3965"/>
                    <a:pt x="1662" y="2290"/>
                    <a:pt x="2099" y="637"/>
                  </a:cubicBezTo>
                  <a:lnTo>
                    <a:pt x="2217" y="669"/>
                  </a:lnTo>
                  <a:cubicBezTo>
                    <a:pt x="1784" y="2312"/>
                    <a:pt x="1391" y="3982"/>
                    <a:pt x="1037" y="5654"/>
                  </a:cubicBezTo>
                  <a:cubicBezTo>
                    <a:pt x="1400" y="5677"/>
                    <a:pt x="1843" y="5710"/>
                    <a:pt x="2331" y="5742"/>
                  </a:cubicBezTo>
                  <a:cubicBezTo>
                    <a:pt x="2686" y="4178"/>
                    <a:pt x="2922" y="2581"/>
                    <a:pt x="3027" y="984"/>
                  </a:cubicBezTo>
                  <a:lnTo>
                    <a:pt x="3151" y="991"/>
                  </a:lnTo>
                  <a:cubicBezTo>
                    <a:pt x="3047" y="2591"/>
                    <a:pt x="2811" y="4188"/>
                    <a:pt x="2457" y="5752"/>
                  </a:cubicBezTo>
                  <a:cubicBezTo>
                    <a:pt x="2863" y="5781"/>
                    <a:pt x="3299" y="5811"/>
                    <a:pt x="3742" y="5844"/>
                  </a:cubicBezTo>
                  <a:cubicBezTo>
                    <a:pt x="3814" y="5489"/>
                    <a:pt x="3893" y="5135"/>
                    <a:pt x="3972" y="4785"/>
                  </a:cubicBezTo>
                  <a:cubicBezTo>
                    <a:pt x="4191" y="3797"/>
                    <a:pt x="4421" y="2771"/>
                    <a:pt x="4450" y="1748"/>
                  </a:cubicBezTo>
                  <a:lnTo>
                    <a:pt x="4571" y="1751"/>
                  </a:lnTo>
                  <a:cubicBezTo>
                    <a:pt x="4545" y="2788"/>
                    <a:pt x="4312" y="3817"/>
                    <a:pt x="4093" y="4814"/>
                  </a:cubicBezTo>
                  <a:cubicBezTo>
                    <a:pt x="4014" y="5155"/>
                    <a:pt x="3938" y="5503"/>
                    <a:pt x="3866" y="5854"/>
                  </a:cubicBezTo>
                  <a:cubicBezTo>
                    <a:pt x="4352" y="5890"/>
                    <a:pt x="4850" y="5929"/>
                    <a:pt x="5332" y="5969"/>
                  </a:cubicBezTo>
                  <a:cubicBezTo>
                    <a:pt x="5611" y="4513"/>
                    <a:pt x="5853" y="3021"/>
                    <a:pt x="5768" y="1535"/>
                  </a:cubicBezTo>
                  <a:lnTo>
                    <a:pt x="5893" y="1528"/>
                  </a:lnTo>
                  <a:lnTo>
                    <a:pt x="5893" y="1528"/>
                  </a:lnTo>
                  <a:cubicBezTo>
                    <a:pt x="5978" y="3021"/>
                    <a:pt x="5735" y="4519"/>
                    <a:pt x="5457" y="5978"/>
                  </a:cubicBezTo>
                  <a:cubicBezTo>
                    <a:pt x="5929" y="6018"/>
                    <a:pt x="6388" y="6057"/>
                    <a:pt x="6814" y="6093"/>
                  </a:cubicBezTo>
                  <a:cubicBezTo>
                    <a:pt x="6844" y="5929"/>
                    <a:pt x="6873" y="5762"/>
                    <a:pt x="6903" y="5598"/>
                  </a:cubicBezTo>
                  <a:cubicBezTo>
                    <a:pt x="7152" y="4237"/>
                    <a:pt x="7408" y="2833"/>
                    <a:pt x="7493" y="1436"/>
                  </a:cubicBezTo>
                  <a:lnTo>
                    <a:pt x="7615" y="1443"/>
                  </a:lnTo>
                  <a:cubicBezTo>
                    <a:pt x="7533" y="2850"/>
                    <a:pt x="7274" y="4257"/>
                    <a:pt x="7027" y="5621"/>
                  </a:cubicBezTo>
                  <a:cubicBezTo>
                    <a:pt x="6998" y="5781"/>
                    <a:pt x="6965" y="5942"/>
                    <a:pt x="6935" y="6106"/>
                  </a:cubicBezTo>
                  <a:cubicBezTo>
                    <a:pt x="7421" y="6152"/>
                    <a:pt x="7857" y="6195"/>
                    <a:pt x="8211" y="6237"/>
                  </a:cubicBezTo>
                  <a:cubicBezTo>
                    <a:pt x="8454" y="4614"/>
                    <a:pt x="8680" y="2984"/>
                    <a:pt x="8883" y="1362"/>
                  </a:cubicBezTo>
                  <a:lnTo>
                    <a:pt x="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 rot="-276836">
              <a:off x="3422358" y="2917577"/>
              <a:ext cx="1228458" cy="660736"/>
            </a:xfrm>
            <a:custGeom>
              <a:rect b="b" l="l" r="r" t="t"/>
              <a:pathLst>
                <a:path extrusionOk="0" h="5207" w="9681">
                  <a:moveTo>
                    <a:pt x="3972" y="0"/>
                  </a:moveTo>
                  <a:cubicBezTo>
                    <a:pt x="3092" y="0"/>
                    <a:pt x="2238" y="149"/>
                    <a:pt x="1522" y="489"/>
                  </a:cubicBezTo>
                  <a:cubicBezTo>
                    <a:pt x="656" y="902"/>
                    <a:pt x="1" y="1919"/>
                    <a:pt x="322" y="2824"/>
                  </a:cubicBezTo>
                  <a:cubicBezTo>
                    <a:pt x="588" y="3566"/>
                    <a:pt x="1378" y="3969"/>
                    <a:pt x="2116" y="4244"/>
                  </a:cubicBezTo>
                  <a:cubicBezTo>
                    <a:pt x="3109" y="4612"/>
                    <a:pt x="4132" y="4890"/>
                    <a:pt x="5175" y="5070"/>
                  </a:cubicBezTo>
                  <a:cubicBezTo>
                    <a:pt x="5627" y="5149"/>
                    <a:pt x="6093" y="5207"/>
                    <a:pt x="6554" y="5207"/>
                  </a:cubicBezTo>
                  <a:cubicBezTo>
                    <a:pt x="7079" y="5207"/>
                    <a:pt x="7597" y="5131"/>
                    <a:pt x="8078" y="4923"/>
                  </a:cubicBezTo>
                  <a:cubicBezTo>
                    <a:pt x="8976" y="4530"/>
                    <a:pt x="9681" y="3536"/>
                    <a:pt x="9445" y="2582"/>
                  </a:cubicBezTo>
                  <a:cubicBezTo>
                    <a:pt x="9271" y="1880"/>
                    <a:pt x="8661" y="1375"/>
                    <a:pt x="8031" y="1020"/>
                  </a:cubicBezTo>
                  <a:cubicBezTo>
                    <a:pt x="6943" y="404"/>
                    <a:pt x="5423" y="0"/>
                    <a:pt x="3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 rot="-276836">
              <a:off x="3609255" y="3831153"/>
              <a:ext cx="450853" cy="994974"/>
            </a:xfrm>
            <a:custGeom>
              <a:rect b="b" l="l" r="r" t="t"/>
              <a:pathLst>
                <a:path extrusionOk="0" h="7841" w="3553">
                  <a:moveTo>
                    <a:pt x="3484" y="1"/>
                  </a:moveTo>
                  <a:cubicBezTo>
                    <a:pt x="3453" y="1"/>
                    <a:pt x="3424" y="26"/>
                    <a:pt x="3418" y="60"/>
                  </a:cubicBezTo>
                  <a:lnTo>
                    <a:pt x="2516" y="6631"/>
                  </a:lnTo>
                  <a:lnTo>
                    <a:pt x="51" y="7717"/>
                  </a:lnTo>
                  <a:cubicBezTo>
                    <a:pt x="18" y="7733"/>
                    <a:pt x="1" y="7769"/>
                    <a:pt x="14" y="7802"/>
                  </a:cubicBezTo>
                  <a:cubicBezTo>
                    <a:pt x="28" y="7828"/>
                    <a:pt x="51" y="7841"/>
                    <a:pt x="77" y="7841"/>
                  </a:cubicBezTo>
                  <a:cubicBezTo>
                    <a:pt x="84" y="7841"/>
                    <a:pt x="93" y="7841"/>
                    <a:pt x="103" y="7838"/>
                  </a:cubicBezTo>
                  <a:lnTo>
                    <a:pt x="2602" y="6736"/>
                  </a:lnTo>
                  <a:cubicBezTo>
                    <a:pt x="2625" y="6726"/>
                    <a:pt x="2637" y="6706"/>
                    <a:pt x="2641" y="6683"/>
                  </a:cubicBezTo>
                  <a:lnTo>
                    <a:pt x="3546" y="76"/>
                  </a:lnTo>
                  <a:cubicBezTo>
                    <a:pt x="3553" y="40"/>
                    <a:pt x="3527" y="7"/>
                    <a:pt x="3491" y="1"/>
                  </a:cubicBezTo>
                  <a:cubicBezTo>
                    <a:pt x="3488" y="1"/>
                    <a:pt x="3486" y="1"/>
                    <a:pt x="3484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 rot="-276836">
              <a:off x="3961198" y="4648096"/>
              <a:ext cx="322945" cy="191610"/>
            </a:xfrm>
            <a:custGeom>
              <a:rect b="b" l="l" r="r" t="t"/>
              <a:pathLst>
                <a:path extrusionOk="0" h="1510" w="2545">
                  <a:moveTo>
                    <a:pt x="75" y="0"/>
                  </a:moveTo>
                  <a:cubicBezTo>
                    <a:pt x="52" y="0"/>
                    <a:pt x="30" y="12"/>
                    <a:pt x="16" y="34"/>
                  </a:cubicBezTo>
                  <a:cubicBezTo>
                    <a:pt x="1" y="64"/>
                    <a:pt x="10" y="103"/>
                    <a:pt x="40" y="123"/>
                  </a:cubicBezTo>
                  <a:lnTo>
                    <a:pt x="2436" y="1503"/>
                  </a:lnTo>
                  <a:cubicBezTo>
                    <a:pt x="2447" y="1510"/>
                    <a:pt x="2460" y="1510"/>
                    <a:pt x="2469" y="1510"/>
                  </a:cubicBezTo>
                  <a:cubicBezTo>
                    <a:pt x="2492" y="1510"/>
                    <a:pt x="2515" y="1500"/>
                    <a:pt x="2525" y="1477"/>
                  </a:cubicBezTo>
                  <a:cubicBezTo>
                    <a:pt x="2545" y="1447"/>
                    <a:pt x="2532" y="1408"/>
                    <a:pt x="2502" y="1388"/>
                  </a:cubicBezTo>
                  <a:lnTo>
                    <a:pt x="105" y="8"/>
                  </a:lnTo>
                  <a:cubicBezTo>
                    <a:pt x="96" y="3"/>
                    <a:pt x="85" y="0"/>
                    <a:pt x="7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 rot="-276836">
              <a:off x="3754131" y="3930145"/>
              <a:ext cx="465192" cy="130827"/>
            </a:xfrm>
            <a:custGeom>
              <a:rect b="b" l="l" r="r" t="t"/>
              <a:pathLst>
                <a:path extrusionOk="0" h="1031" w="3666">
                  <a:moveTo>
                    <a:pt x="75" y="0"/>
                  </a:moveTo>
                  <a:cubicBezTo>
                    <a:pt x="51" y="0"/>
                    <a:pt x="28" y="14"/>
                    <a:pt x="17" y="37"/>
                  </a:cubicBezTo>
                  <a:cubicBezTo>
                    <a:pt x="0" y="67"/>
                    <a:pt x="13" y="106"/>
                    <a:pt x="46" y="122"/>
                  </a:cubicBezTo>
                  <a:lnTo>
                    <a:pt x="1859" y="1024"/>
                  </a:lnTo>
                  <a:cubicBezTo>
                    <a:pt x="1869" y="1028"/>
                    <a:pt x="1879" y="1031"/>
                    <a:pt x="1889" y="1031"/>
                  </a:cubicBezTo>
                  <a:cubicBezTo>
                    <a:pt x="1895" y="1031"/>
                    <a:pt x="1905" y="1028"/>
                    <a:pt x="1912" y="1024"/>
                  </a:cubicBezTo>
                  <a:lnTo>
                    <a:pt x="3617" y="427"/>
                  </a:lnTo>
                  <a:cubicBezTo>
                    <a:pt x="3649" y="414"/>
                    <a:pt x="3666" y="378"/>
                    <a:pt x="3656" y="342"/>
                  </a:cubicBezTo>
                  <a:cubicBezTo>
                    <a:pt x="3646" y="316"/>
                    <a:pt x="3622" y="298"/>
                    <a:pt x="3594" y="298"/>
                  </a:cubicBezTo>
                  <a:cubicBezTo>
                    <a:pt x="3586" y="298"/>
                    <a:pt x="3579" y="300"/>
                    <a:pt x="3571" y="303"/>
                  </a:cubicBezTo>
                  <a:lnTo>
                    <a:pt x="1895" y="893"/>
                  </a:lnTo>
                  <a:lnTo>
                    <a:pt x="105" y="8"/>
                  </a:lnTo>
                  <a:cubicBezTo>
                    <a:pt x="95" y="3"/>
                    <a:pt x="85" y="0"/>
                    <a:pt x="7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 rot="-276836">
              <a:off x="4178260" y="3912101"/>
              <a:ext cx="77532" cy="70807"/>
            </a:xfrm>
            <a:custGeom>
              <a:rect b="b" l="l" r="r" t="t"/>
              <a:pathLst>
                <a:path extrusionOk="0" h="558" w="611">
                  <a:moveTo>
                    <a:pt x="277" y="1"/>
                  </a:moveTo>
                  <a:cubicBezTo>
                    <a:pt x="184" y="1"/>
                    <a:pt x="87" y="29"/>
                    <a:pt x="50" y="121"/>
                  </a:cubicBezTo>
                  <a:cubicBezTo>
                    <a:pt x="7" y="232"/>
                    <a:pt x="1" y="413"/>
                    <a:pt x="99" y="494"/>
                  </a:cubicBezTo>
                  <a:cubicBezTo>
                    <a:pt x="145" y="534"/>
                    <a:pt x="208" y="547"/>
                    <a:pt x="267" y="553"/>
                  </a:cubicBezTo>
                  <a:cubicBezTo>
                    <a:pt x="287" y="555"/>
                    <a:pt x="308" y="557"/>
                    <a:pt x="328" y="557"/>
                  </a:cubicBezTo>
                  <a:cubicBezTo>
                    <a:pt x="343" y="557"/>
                    <a:pt x="357" y="556"/>
                    <a:pt x="371" y="553"/>
                  </a:cubicBezTo>
                  <a:cubicBezTo>
                    <a:pt x="503" y="527"/>
                    <a:pt x="591" y="393"/>
                    <a:pt x="607" y="258"/>
                  </a:cubicBezTo>
                  <a:cubicBezTo>
                    <a:pt x="611" y="225"/>
                    <a:pt x="611" y="193"/>
                    <a:pt x="604" y="163"/>
                  </a:cubicBezTo>
                  <a:cubicBezTo>
                    <a:pt x="588" y="114"/>
                    <a:pt x="552" y="75"/>
                    <a:pt x="506" y="51"/>
                  </a:cubicBezTo>
                  <a:cubicBezTo>
                    <a:pt x="463" y="25"/>
                    <a:pt x="414" y="16"/>
                    <a:pt x="365" y="9"/>
                  </a:cubicBezTo>
                  <a:cubicBezTo>
                    <a:pt x="337" y="4"/>
                    <a:pt x="307" y="1"/>
                    <a:pt x="277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 rot="-276836">
              <a:off x="3614388" y="4798178"/>
              <a:ext cx="78040" cy="70934"/>
            </a:xfrm>
            <a:custGeom>
              <a:rect b="b" l="l" r="r" t="t"/>
              <a:pathLst>
                <a:path extrusionOk="0" h="559" w="615">
                  <a:moveTo>
                    <a:pt x="283" y="1"/>
                  </a:moveTo>
                  <a:cubicBezTo>
                    <a:pt x="189" y="1"/>
                    <a:pt x="91" y="28"/>
                    <a:pt x="53" y="122"/>
                  </a:cubicBezTo>
                  <a:cubicBezTo>
                    <a:pt x="11" y="233"/>
                    <a:pt x="1" y="413"/>
                    <a:pt x="99" y="496"/>
                  </a:cubicBezTo>
                  <a:cubicBezTo>
                    <a:pt x="145" y="535"/>
                    <a:pt x="208" y="548"/>
                    <a:pt x="270" y="555"/>
                  </a:cubicBezTo>
                  <a:cubicBezTo>
                    <a:pt x="289" y="557"/>
                    <a:pt x="309" y="559"/>
                    <a:pt x="329" y="559"/>
                  </a:cubicBezTo>
                  <a:cubicBezTo>
                    <a:pt x="344" y="559"/>
                    <a:pt x="359" y="558"/>
                    <a:pt x="374" y="555"/>
                  </a:cubicBezTo>
                  <a:cubicBezTo>
                    <a:pt x="506" y="528"/>
                    <a:pt x="595" y="394"/>
                    <a:pt x="610" y="260"/>
                  </a:cubicBezTo>
                  <a:cubicBezTo>
                    <a:pt x="614" y="227"/>
                    <a:pt x="614" y="194"/>
                    <a:pt x="604" y="165"/>
                  </a:cubicBezTo>
                  <a:cubicBezTo>
                    <a:pt x="591" y="115"/>
                    <a:pt x="551" y="76"/>
                    <a:pt x="509" y="53"/>
                  </a:cubicBezTo>
                  <a:cubicBezTo>
                    <a:pt x="466" y="27"/>
                    <a:pt x="414" y="17"/>
                    <a:pt x="365" y="7"/>
                  </a:cubicBezTo>
                  <a:cubicBezTo>
                    <a:pt x="339" y="3"/>
                    <a:pt x="311" y="1"/>
                    <a:pt x="283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 rot="-276836">
              <a:off x="4241443" y="4783498"/>
              <a:ext cx="77532" cy="70680"/>
            </a:xfrm>
            <a:custGeom>
              <a:rect b="b" l="l" r="r" t="t"/>
              <a:pathLst>
                <a:path extrusionOk="0" h="557" w="611">
                  <a:moveTo>
                    <a:pt x="281" y="1"/>
                  </a:moveTo>
                  <a:cubicBezTo>
                    <a:pt x="187" y="1"/>
                    <a:pt x="88" y="28"/>
                    <a:pt x="50" y="122"/>
                  </a:cubicBezTo>
                  <a:cubicBezTo>
                    <a:pt x="8" y="234"/>
                    <a:pt x="1" y="414"/>
                    <a:pt x="99" y="496"/>
                  </a:cubicBezTo>
                  <a:cubicBezTo>
                    <a:pt x="146" y="535"/>
                    <a:pt x="208" y="548"/>
                    <a:pt x="267" y="555"/>
                  </a:cubicBezTo>
                  <a:cubicBezTo>
                    <a:pt x="282" y="556"/>
                    <a:pt x="296" y="557"/>
                    <a:pt x="310" y="557"/>
                  </a:cubicBezTo>
                  <a:cubicBezTo>
                    <a:pt x="330" y="557"/>
                    <a:pt x="350" y="555"/>
                    <a:pt x="371" y="552"/>
                  </a:cubicBezTo>
                  <a:cubicBezTo>
                    <a:pt x="503" y="529"/>
                    <a:pt x="591" y="394"/>
                    <a:pt x="608" y="260"/>
                  </a:cubicBezTo>
                  <a:cubicBezTo>
                    <a:pt x="611" y="227"/>
                    <a:pt x="611" y="194"/>
                    <a:pt x="601" y="164"/>
                  </a:cubicBezTo>
                  <a:cubicBezTo>
                    <a:pt x="588" y="116"/>
                    <a:pt x="549" y="76"/>
                    <a:pt x="506" y="53"/>
                  </a:cubicBezTo>
                  <a:cubicBezTo>
                    <a:pt x="464" y="27"/>
                    <a:pt x="411" y="17"/>
                    <a:pt x="362" y="7"/>
                  </a:cubicBezTo>
                  <a:cubicBezTo>
                    <a:pt x="337" y="3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 rot="-276836">
              <a:off x="3708085" y="3910180"/>
              <a:ext cx="77913" cy="70553"/>
            </a:xfrm>
            <a:custGeom>
              <a:rect b="b" l="l" r="r" t="t"/>
              <a:pathLst>
                <a:path extrusionOk="0" h="556" w="614">
                  <a:moveTo>
                    <a:pt x="283" y="1"/>
                  </a:moveTo>
                  <a:cubicBezTo>
                    <a:pt x="189" y="1"/>
                    <a:pt x="91" y="28"/>
                    <a:pt x="53" y="119"/>
                  </a:cubicBezTo>
                  <a:cubicBezTo>
                    <a:pt x="10" y="231"/>
                    <a:pt x="0" y="411"/>
                    <a:pt x="98" y="496"/>
                  </a:cubicBezTo>
                  <a:cubicBezTo>
                    <a:pt x="145" y="532"/>
                    <a:pt x="207" y="549"/>
                    <a:pt x="269" y="552"/>
                  </a:cubicBezTo>
                  <a:cubicBezTo>
                    <a:pt x="288" y="553"/>
                    <a:pt x="308" y="555"/>
                    <a:pt x="329" y="555"/>
                  </a:cubicBezTo>
                  <a:cubicBezTo>
                    <a:pt x="344" y="555"/>
                    <a:pt x="359" y="554"/>
                    <a:pt x="374" y="552"/>
                  </a:cubicBezTo>
                  <a:cubicBezTo>
                    <a:pt x="505" y="526"/>
                    <a:pt x="594" y="391"/>
                    <a:pt x="610" y="257"/>
                  </a:cubicBezTo>
                  <a:cubicBezTo>
                    <a:pt x="614" y="227"/>
                    <a:pt x="614" y="194"/>
                    <a:pt x="604" y="161"/>
                  </a:cubicBezTo>
                  <a:cubicBezTo>
                    <a:pt x="590" y="113"/>
                    <a:pt x="551" y="76"/>
                    <a:pt x="508" y="50"/>
                  </a:cubicBezTo>
                  <a:cubicBezTo>
                    <a:pt x="466" y="27"/>
                    <a:pt x="413" y="14"/>
                    <a:pt x="364" y="7"/>
                  </a:cubicBezTo>
                  <a:cubicBezTo>
                    <a:pt x="339" y="3"/>
                    <a:pt x="311" y="1"/>
                    <a:pt x="283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 rot="-276836">
              <a:off x="3941320" y="4004067"/>
              <a:ext cx="116108" cy="105576"/>
            </a:xfrm>
            <a:custGeom>
              <a:rect b="b" l="l" r="r" t="t"/>
              <a:pathLst>
                <a:path extrusionOk="0" h="832" w="915">
                  <a:moveTo>
                    <a:pt x="426" y="1"/>
                  </a:moveTo>
                  <a:cubicBezTo>
                    <a:pt x="385" y="1"/>
                    <a:pt x="344" y="11"/>
                    <a:pt x="305" y="35"/>
                  </a:cubicBezTo>
                  <a:cubicBezTo>
                    <a:pt x="161" y="124"/>
                    <a:pt x="0" y="320"/>
                    <a:pt x="40" y="498"/>
                  </a:cubicBezTo>
                  <a:cubicBezTo>
                    <a:pt x="56" y="583"/>
                    <a:pt x="115" y="648"/>
                    <a:pt x="177" y="707"/>
                  </a:cubicBezTo>
                  <a:cubicBezTo>
                    <a:pt x="214" y="740"/>
                    <a:pt x="253" y="773"/>
                    <a:pt x="299" y="796"/>
                  </a:cubicBezTo>
                  <a:cubicBezTo>
                    <a:pt x="347" y="820"/>
                    <a:pt x="400" y="831"/>
                    <a:pt x="453" y="831"/>
                  </a:cubicBezTo>
                  <a:cubicBezTo>
                    <a:pt x="585" y="831"/>
                    <a:pt x="720" y="763"/>
                    <a:pt x="813" y="664"/>
                  </a:cubicBezTo>
                  <a:cubicBezTo>
                    <a:pt x="846" y="632"/>
                    <a:pt x="876" y="596"/>
                    <a:pt x="889" y="553"/>
                  </a:cubicBezTo>
                  <a:cubicBezTo>
                    <a:pt x="915" y="487"/>
                    <a:pt x="905" y="412"/>
                    <a:pt x="876" y="346"/>
                  </a:cubicBezTo>
                  <a:cubicBezTo>
                    <a:pt x="850" y="281"/>
                    <a:pt x="804" y="225"/>
                    <a:pt x="751" y="173"/>
                  </a:cubicBezTo>
                  <a:cubicBezTo>
                    <a:pt x="671" y="90"/>
                    <a:pt x="547" y="1"/>
                    <a:pt x="426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1" name="Google Shape;581;p39"/>
            <p:cNvGrpSpPr/>
            <p:nvPr/>
          </p:nvGrpSpPr>
          <p:grpSpPr>
            <a:xfrm rot="-277053">
              <a:off x="3183819" y="2912778"/>
              <a:ext cx="910786" cy="323305"/>
              <a:chOff x="3249542" y="2869087"/>
              <a:chExt cx="910836" cy="323322"/>
            </a:xfrm>
          </p:grpSpPr>
          <p:sp>
            <p:nvSpPr>
              <p:cNvPr id="582" name="Google Shape;582;p39"/>
              <p:cNvSpPr/>
              <p:nvPr/>
            </p:nvSpPr>
            <p:spPr>
              <a:xfrm>
                <a:off x="3249542" y="2869087"/>
                <a:ext cx="845104" cy="295660"/>
              </a:xfrm>
              <a:custGeom>
                <a:rect b="b" l="l" r="r" t="t"/>
                <a:pathLst>
                  <a:path extrusionOk="0" h="2330" w="6660">
                    <a:moveTo>
                      <a:pt x="69" y="1"/>
                    </a:moveTo>
                    <a:lnTo>
                      <a:pt x="0" y="306"/>
                    </a:lnTo>
                    <a:lnTo>
                      <a:pt x="6611" y="2329"/>
                    </a:lnTo>
                    <a:lnTo>
                      <a:pt x="6660" y="2116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4061782" y="3124014"/>
                <a:ext cx="98595" cy="68395"/>
              </a:xfrm>
              <a:custGeom>
                <a:rect b="b" l="l" r="r" t="t"/>
                <a:pathLst>
                  <a:path extrusionOk="0" h="539" w="777">
                    <a:moveTo>
                      <a:pt x="399" y="1"/>
                    </a:moveTo>
                    <a:cubicBezTo>
                      <a:pt x="226" y="1"/>
                      <a:pt x="0" y="84"/>
                      <a:pt x="75" y="287"/>
                    </a:cubicBezTo>
                    <a:cubicBezTo>
                      <a:pt x="104" y="369"/>
                      <a:pt x="174" y="431"/>
                      <a:pt x="249" y="471"/>
                    </a:cubicBezTo>
                    <a:cubicBezTo>
                      <a:pt x="304" y="501"/>
                      <a:pt x="370" y="524"/>
                      <a:pt x="433" y="533"/>
                    </a:cubicBezTo>
                    <a:cubicBezTo>
                      <a:pt x="455" y="536"/>
                      <a:pt x="477" y="538"/>
                      <a:pt x="499" y="538"/>
                    </a:cubicBezTo>
                    <a:cubicBezTo>
                      <a:pt x="546" y="538"/>
                      <a:pt x="593" y="529"/>
                      <a:pt x="636" y="507"/>
                    </a:cubicBezTo>
                    <a:cubicBezTo>
                      <a:pt x="737" y="451"/>
                      <a:pt x="777" y="313"/>
                      <a:pt x="734" y="206"/>
                    </a:cubicBezTo>
                    <a:cubicBezTo>
                      <a:pt x="692" y="97"/>
                      <a:pt x="584" y="21"/>
                      <a:pt x="469" y="6"/>
                    </a:cubicBezTo>
                    <a:cubicBezTo>
                      <a:pt x="447" y="2"/>
                      <a:pt x="423" y="1"/>
                      <a:pt x="3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39"/>
            <p:cNvGrpSpPr/>
            <p:nvPr/>
          </p:nvGrpSpPr>
          <p:grpSpPr>
            <a:xfrm flipH="1" rot="-277053">
              <a:off x="4173847" y="2833418"/>
              <a:ext cx="910786" cy="323305"/>
              <a:chOff x="3249542" y="2869087"/>
              <a:chExt cx="910836" cy="323322"/>
            </a:xfrm>
          </p:grpSpPr>
          <p:sp>
            <p:nvSpPr>
              <p:cNvPr id="585" name="Google Shape;585;p39"/>
              <p:cNvSpPr/>
              <p:nvPr/>
            </p:nvSpPr>
            <p:spPr>
              <a:xfrm>
                <a:off x="3249542" y="2869087"/>
                <a:ext cx="845104" cy="295660"/>
              </a:xfrm>
              <a:custGeom>
                <a:rect b="b" l="l" r="r" t="t"/>
                <a:pathLst>
                  <a:path extrusionOk="0" h="2330" w="6660">
                    <a:moveTo>
                      <a:pt x="69" y="1"/>
                    </a:moveTo>
                    <a:lnTo>
                      <a:pt x="0" y="306"/>
                    </a:lnTo>
                    <a:lnTo>
                      <a:pt x="6611" y="2329"/>
                    </a:lnTo>
                    <a:lnTo>
                      <a:pt x="6660" y="2116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4061782" y="3124014"/>
                <a:ext cx="98595" cy="68395"/>
              </a:xfrm>
              <a:custGeom>
                <a:rect b="b" l="l" r="r" t="t"/>
                <a:pathLst>
                  <a:path extrusionOk="0" h="539" w="777">
                    <a:moveTo>
                      <a:pt x="399" y="1"/>
                    </a:moveTo>
                    <a:cubicBezTo>
                      <a:pt x="226" y="1"/>
                      <a:pt x="0" y="84"/>
                      <a:pt x="75" y="287"/>
                    </a:cubicBezTo>
                    <a:cubicBezTo>
                      <a:pt x="104" y="369"/>
                      <a:pt x="174" y="431"/>
                      <a:pt x="249" y="471"/>
                    </a:cubicBezTo>
                    <a:cubicBezTo>
                      <a:pt x="304" y="501"/>
                      <a:pt x="370" y="524"/>
                      <a:pt x="433" y="533"/>
                    </a:cubicBezTo>
                    <a:cubicBezTo>
                      <a:pt x="455" y="536"/>
                      <a:pt x="477" y="538"/>
                      <a:pt x="499" y="538"/>
                    </a:cubicBezTo>
                    <a:cubicBezTo>
                      <a:pt x="546" y="538"/>
                      <a:pt x="593" y="529"/>
                      <a:pt x="636" y="507"/>
                    </a:cubicBezTo>
                    <a:cubicBezTo>
                      <a:pt x="737" y="451"/>
                      <a:pt x="777" y="313"/>
                      <a:pt x="734" y="206"/>
                    </a:cubicBezTo>
                    <a:cubicBezTo>
                      <a:pt x="692" y="97"/>
                      <a:pt x="584" y="21"/>
                      <a:pt x="469" y="6"/>
                    </a:cubicBezTo>
                    <a:cubicBezTo>
                      <a:pt x="447" y="2"/>
                      <a:pt x="423" y="1"/>
                      <a:pt x="3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7" name="Google Shape;587;p39"/>
          <p:cNvSpPr txBox="1"/>
          <p:nvPr/>
        </p:nvSpPr>
        <p:spPr>
          <a:xfrm>
            <a:off x="6512100" y="684125"/>
            <a:ext cx="27081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Separating</a:t>
            </a: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 drum tracks (if present) and creating </a:t>
            </a: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separate</a:t>
            </a:r>
            <a:r>
              <a:rPr lang="en">
                <a:solidFill>
                  <a:srgbClr val="1A1B2C"/>
                </a:solidFill>
                <a:latin typeface="Catamaran"/>
                <a:ea typeface="Catamaran"/>
                <a:cs typeface="Catamaran"/>
                <a:sym typeface="Catamaran"/>
              </a:rPr>
              <a:t> sheet(s) for them, as they muddle the normal sheets with a lot of low notes</a:t>
            </a:r>
            <a:endParaRPr>
              <a:solidFill>
                <a:srgbClr val="1A1B2C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88" name="Google Shape;588;p39"/>
          <p:cNvSpPr/>
          <p:nvPr/>
        </p:nvSpPr>
        <p:spPr>
          <a:xfrm>
            <a:off x="6790125" y="171950"/>
            <a:ext cx="2049086" cy="467600"/>
          </a:xfrm>
          <a:custGeom>
            <a:rect b="b" l="l" r="r" t="t"/>
            <a:pathLst>
              <a:path extrusionOk="0" h="18704" w="79553">
                <a:moveTo>
                  <a:pt x="0" y="4988"/>
                </a:moveTo>
                <a:lnTo>
                  <a:pt x="1247" y="15212"/>
                </a:lnTo>
                <a:lnTo>
                  <a:pt x="75812" y="18704"/>
                </a:lnTo>
                <a:lnTo>
                  <a:pt x="79553" y="1496"/>
                </a:lnTo>
                <a:lnTo>
                  <a:pt x="628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89" name="Google Shape;589;p39"/>
          <p:cNvSpPr txBox="1"/>
          <p:nvPr/>
        </p:nvSpPr>
        <p:spPr>
          <a:xfrm>
            <a:off x="6722250" y="194150"/>
            <a:ext cx="227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Drums</a:t>
            </a:r>
            <a:endParaRPr b="1" sz="180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40"/>
          <p:cNvGrpSpPr/>
          <p:nvPr/>
        </p:nvGrpSpPr>
        <p:grpSpPr>
          <a:xfrm>
            <a:off x="23788" y="4864262"/>
            <a:ext cx="567805" cy="290085"/>
            <a:chOff x="59794" y="4506746"/>
            <a:chExt cx="1244640" cy="635873"/>
          </a:xfrm>
        </p:grpSpPr>
        <p:sp>
          <p:nvSpPr>
            <p:cNvPr id="595" name="Google Shape;595;p40"/>
            <p:cNvSpPr/>
            <p:nvPr/>
          </p:nvSpPr>
          <p:spPr>
            <a:xfrm>
              <a:off x="1061830" y="4676914"/>
              <a:ext cx="242605" cy="461849"/>
            </a:xfrm>
            <a:custGeom>
              <a:rect b="b" l="l" r="r" t="t"/>
              <a:pathLst>
                <a:path extrusionOk="0" h="4310" w="2264">
                  <a:moveTo>
                    <a:pt x="1162" y="0"/>
                  </a:moveTo>
                  <a:lnTo>
                    <a:pt x="1" y="4309"/>
                  </a:lnTo>
                  <a:lnTo>
                    <a:pt x="1171" y="4309"/>
                  </a:lnTo>
                  <a:lnTo>
                    <a:pt x="2264" y="171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84054" y="4676914"/>
              <a:ext cx="232103" cy="461849"/>
            </a:xfrm>
            <a:custGeom>
              <a:rect b="b" l="l" r="r" t="t"/>
              <a:pathLst>
                <a:path extrusionOk="0" h="4310" w="2166">
                  <a:moveTo>
                    <a:pt x="958" y="0"/>
                  </a:moveTo>
                  <a:lnTo>
                    <a:pt x="1" y="4309"/>
                  </a:lnTo>
                  <a:lnTo>
                    <a:pt x="1079" y="4309"/>
                  </a:lnTo>
                  <a:lnTo>
                    <a:pt x="2165" y="191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86241" y="4615405"/>
              <a:ext cx="214101" cy="523357"/>
            </a:xfrm>
            <a:custGeom>
              <a:rect b="b" l="l" r="r" t="t"/>
              <a:pathLst>
                <a:path extrusionOk="0" h="4884" w="1998">
                  <a:moveTo>
                    <a:pt x="1086" y="1"/>
                  </a:moveTo>
                  <a:lnTo>
                    <a:pt x="1" y="4883"/>
                  </a:lnTo>
                  <a:lnTo>
                    <a:pt x="811" y="4883"/>
                  </a:lnTo>
                  <a:cubicBezTo>
                    <a:pt x="1240" y="3141"/>
                    <a:pt x="1997" y="128"/>
                    <a:pt x="1997" y="128"/>
                  </a:cubicBezTo>
                  <a:lnTo>
                    <a:pt x="1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77497" y="4676914"/>
              <a:ext cx="222888" cy="461849"/>
            </a:xfrm>
            <a:custGeom>
              <a:rect b="b" l="l" r="r" t="t"/>
              <a:pathLst>
                <a:path extrusionOk="0" h="4310" w="2080">
                  <a:moveTo>
                    <a:pt x="1001" y="0"/>
                  </a:moveTo>
                  <a:lnTo>
                    <a:pt x="1" y="4309"/>
                  </a:lnTo>
                  <a:lnTo>
                    <a:pt x="965" y="4309"/>
                  </a:lnTo>
                  <a:lnTo>
                    <a:pt x="2079" y="12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267681" y="4647338"/>
              <a:ext cx="201242" cy="491424"/>
            </a:xfrm>
            <a:custGeom>
              <a:rect b="b" l="l" r="r" t="t"/>
              <a:pathLst>
                <a:path extrusionOk="0" h="4586" w="1878">
                  <a:moveTo>
                    <a:pt x="837" y="1"/>
                  </a:moveTo>
                  <a:lnTo>
                    <a:pt x="1" y="4585"/>
                  </a:lnTo>
                  <a:lnTo>
                    <a:pt x="945" y="4585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59794" y="4602010"/>
              <a:ext cx="197813" cy="536752"/>
            </a:xfrm>
            <a:custGeom>
              <a:rect b="b" l="l" r="r" t="t"/>
              <a:pathLst>
                <a:path extrusionOk="0" h="5009" w="1846">
                  <a:moveTo>
                    <a:pt x="977" y="0"/>
                  </a:moveTo>
                  <a:lnTo>
                    <a:pt x="0" y="5008"/>
                  </a:lnTo>
                  <a:lnTo>
                    <a:pt x="889" y="5008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421989" y="4506746"/>
              <a:ext cx="137912" cy="635873"/>
            </a:xfrm>
            <a:custGeom>
              <a:rect b="b" l="l" r="r" t="t"/>
              <a:pathLst>
                <a:path extrusionOk="0" h="5934" w="1287">
                  <a:moveTo>
                    <a:pt x="1246" y="0"/>
                  </a:moveTo>
                  <a:cubicBezTo>
                    <a:pt x="1229" y="0"/>
                    <a:pt x="1213" y="11"/>
                    <a:pt x="1211" y="31"/>
                  </a:cubicBezTo>
                  <a:lnTo>
                    <a:pt x="4" y="5887"/>
                  </a:lnTo>
                  <a:cubicBezTo>
                    <a:pt x="0" y="5910"/>
                    <a:pt x="14" y="5930"/>
                    <a:pt x="33" y="5933"/>
                  </a:cubicBezTo>
                  <a:lnTo>
                    <a:pt x="40" y="5933"/>
                  </a:lnTo>
                  <a:cubicBezTo>
                    <a:pt x="56" y="5933"/>
                    <a:pt x="73" y="5920"/>
                    <a:pt x="76" y="5903"/>
                  </a:cubicBezTo>
                  <a:lnTo>
                    <a:pt x="1283" y="43"/>
                  </a:lnTo>
                  <a:cubicBezTo>
                    <a:pt x="1286" y="24"/>
                    <a:pt x="1273" y="4"/>
                    <a:pt x="1253" y="1"/>
                  </a:cubicBezTo>
                  <a:cubicBezTo>
                    <a:pt x="1251" y="0"/>
                    <a:pt x="1248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202315" y="4546502"/>
              <a:ext cx="124838" cy="596117"/>
            </a:xfrm>
            <a:custGeom>
              <a:rect b="b" l="l" r="r" t="t"/>
              <a:pathLst>
                <a:path extrusionOk="0" h="5563" w="1165">
                  <a:moveTo>
                    <a:pt x="1127" y="0"/>
                  </a:moveTo>
                  <a:cubicBezTo>
                    <a:pt x="1109" y="0"/>
                    <a:pt x="1093" y="13"/>
                    <a:pt x="1090" y="30"/>
                  </a:cubicBezTo>
                  <a:lnTo>
                    <a:pt x="4" y="5520"/>
                  </a:lnTo>
                  <a:cubicBezTo>
                    <a:pt x="1" y="5539"/>
                    <a:pt x="14" y="5559"/>
                    <a:pt x="34" y="5562"/>
                  </a:cubicBezTo>
                  <a:lnTo>
                    <a:pt x="40" y="5562"/>
                  </a:lnTo>
                  <a:cubicBezTo>
                    <a:pt x="57" y="5562"/>
                    <a:pt x="73" y="5549"/>
                    <a:pt x="76" y="5532"/>
                  </a:cubicBezTo>
                  <a:lnTo>
                    <a:pt x="1162" y="46"/>
                  </a:lnTo>
                  <a:cubicBezTo>
                    <a:pt x="1165" y="26"/>
                    <a:pt x="1152" y="7"/>
                    <a:pt x="1133" y="1"/>
                  </a:cubicBezTo>
                  <a:cubicBezTo>
                    <a:pt x="1131" y="0"/>
                    <a:pt x="1129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234783" y="4537179"/>
              <a:ext cx="59472" cy="186561"/>
            </a:xfrm>
            <a:custGeom>
              <a:rect b="b" l="l" r="r" t="t"/>
              <a:pathLst>
                <a:path extrusionOk="0" h="1741" w="555">
                  <a:moveTo>
                    <a:pt x="510" y="1"/>
                  </a:moveTo>
                  <a:cubicBezTo>
                    <a:pt x="495" y="1"/>
                    <a:pt x="481" y="12"/>
                    <a:pt x="476" y="29"/>
                  </a:cubicBezTo>
                  <a:lnTo>
                    <a:pt x="7" y="1695"/>
                  </a:lnTo>
                  <a:cubicBezTo>
                    <a:pt x="0" y="1714"/>
                    <a:pt x="10" y="1734"/>
                    <a:pt x="29" y="1740"/>
                  </a:cubicBezTo>
                  <a:lnTo>
                    <a:pt x="40" y="1740"/>
                  </a:lnTo>
                  <a:cubicBezTo>
                    <a:pt x="56" y="1740"/>
                    <a:pt x="73" y="1731"/>
                    <a:pt x="76" y="1714"/>
                  </a:cubicBezTo>
                  <a:lnTo>
                    <a:pt x="548" y="48"/>
                  </a:lnTo>
                  <a:cubicBezTo>
                    <a:pt x="554" y="29"/>
                    <a:pt x="541" y="9"/>
                    <a:pt x="521" y="3"/>
                  </a:cubicBezTo>
                  <a:cubicBezTo>
                    <a:pt x="518" y="1"/>
                    <a:pt x="514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820081" y="4569005"/>
              <a:ext cx="143805" cy="573614"/>
            </a:xfrm>
            <a:custGeom>
              <a:rect b="b" l="l" r="r" t="t"/>
              <a:pathLst>
                <a:path extrusionOk="0" h="5353" w="1342">
                  <a:moveTo>
                    <a:pt x="1302" y="0"/>
                  </a:moveTo>
                  <a:cubicBezTo>
                    <a:pt x="1285" y="0"/>
                    <a:pt x="1270" y="9"/>
                    <a:pt x="1267" y="27"/>
                  </a:cubicBezTo>
                  <a:lnTo>
                    <a:pt x="4" y="5306"/>
                  </a:lnTo>
                  <a:cubicBezTo>
                    <a:pt x="1" y="5325"/>
                    <a:pt x="14" y="5345"/>
                    <a:pt x="34" y="5352"/>
                  </a:cubicBezTo>
                  <a:lnTo>
                    <a:pt x="40" y="5352"/>
                  </a:lnTo>
                  <a:cubicBezTo>
                    <a:pt x="60" y="5352"/>
                    <a:pt x="73" y="5339"/>
                    <a:pt x="76" y="5322"/>
                  </a:cubicBezTo>
                  <a:lnTo>
                    <a:pt x="1339" y="46"/>
                  </a:lnTo>
                  <a:cubicBezTo>
                    <a:pt x="1342" y="27"/>
                    <a:pt x="1332" y="4"/>
                    <a:pt x="1309" y="1"/>
                  </a:cubicBezTo>
                  <a:cubicBezTo>
                    <a:pt x="1307" y="0"/>
                    <a:pt x="1304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40"/>
          <p:cNvSpPr txBox="1"/>
          <p:nvPr>
            <p:ph type="ctrTitle"/>
          </p:nvPr>
        </p:nvSpPr>
        <p:spPr>
          <a:xfrm flipH="1">
            <a:off x="720000" y="540000"/>
            <a:ext cx="4592400" cy="10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06" name="Google Shape;606;p40"/>
          <p:cNvSpPr txBox="1"/>
          <p:nvPr>
            <p:ph idx="1" type="subTitle"/>
          </p:nvPr>
        </p:nvSpPr>
        <p:spPr>
          <a:xfrm flipH="1">
            <a:off x="2280450" y="1954625"/>
            <a:ext cx="26769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ANNA-T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</a:t>
            </a:r>
            <a:r>
              <a:rPr lang="en" sz="1800"/>
              <a:t>Keshav Nath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40"/>
          <p:cNvGrpSpPr/>
          <p:nvPr/>
        </p:nvGrpSpPr>
        <p:grpSpPr>
          <a:xfrm>
            <a:off x="5918813" y="1446944"/>
            <a:ext cx="2724255" cy="3164537"/>
            <a:chOff x="5918813" y="1446944"/>
            <a:chExt cx="2724255" cy="3164537"/>
          </a:xfrm>
        </p:grpSpPr>
        <p:grpSp>
          <p:nvGrpSpPr>
            <p:cNvPr id="608" name="Google Shape;608;p40"/>
            <p:cNvGrpSpPr/>
            <p:nvPr/>
          </p:nvGrpSpPr>
          <p:grpSpPr>
            <a:xfrm>
              <a:off x="5918813" y="1446944"/>
              <a:ext cx="2724255" cy="3164537"/>
              <a:chOff x="4435775" y="384350"/>
              <a:chExt cx="2604948" cy="3025948"/>
            </a:xfrm>
          </p:grpSpPr>
          <p:sp>
            <p:nvSpPr>
              <p:cNvPr id="609" name="Google Shape;609;p40"/>
              <p:cNvSpPr/>
              <p:nvPr/>
            </p:nvSpPr>
            <p:spPr>
              <a:xfrm>
                <a:off x="4435775" y="3212987"/>
                <a:ext cx="2020225" cy="197311"/>
              </a:xfrm>
              <a:custGeom>
                <a:rect b="b" l="l" r="r" t="t"/>
                <a:pathLst>
                  <a:path extrusionOk="0" h="2814" w="28812">
                    <a:moveTo>
                      <a:pt x="14406" y="0"/>
                    </a:moveTo>
                    <a:cubicBezTo>
                      <a:pt x="6450" y="0"/>
                      <a:pt x="0" y="630"/>
                      <a:pt x="0" y="1407"/>
                    </a:cubicBezTo>
                    <a:cubicBezTo>
                      <a:pt x="0" y="2184"/>
                      <a:pt x="6450" y="2814"/>
                      <a:pt x="14406" y="2814"/>
                    </a:cubicBezTo>
                    <a:cubicBezTo>
                      <a:pt x="22361" y="2814"/>
                      <a:pt x="28811" y="2184"/>
                      <a:pt x="28811" y="1407"/>
                    </a:cubicBezTo>
                    <a:cubicBezTo>
                      <a:pt x="28811" y="630"/>
                      <a:pt x="22361" y="0"/>
                      <a:pt x="14406" y="0"/>
                    </a:cubicBezTo>
                    <a:close/>
                  </a:path>
                </a:pathLst>
              </a:custGeom>
              <a:solidFill>
                <a:srgbClr val="B9B4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0"/>
              <p:cNvSpPr/>
              <p:nvPr/>
            </p:nvSpPr>
            <p:spPr>
              <a:xfrm>
                <a:off x="6712012" y="533842"/>
                <a:ext cx="243588" cy="160779"/>
              </a:xfrm>
              <a:custGeom>
                <a:rect b="b" l="l" r="r" t="t"/>
                <a:pathLst>
                  <a:path extrusionOk="0" h="2293" w="3474">
                    <a:moveTo>
                      <a:pt x="1682" y="1"/>
                    </a:moveTo>
                    <a:cubicBezTo>
                      <a:pt x="1354" y="1"/>
                      <a:pt x="1057" y="61"/>
                      <a:pt x="958" y="257"/>
                    </a:cubicBezTo>
                    <a:cubicBezTo>
                      <a:pt x="703" y="771"/>
                      <a:pt x="70" y="1771"/>
                      <a:pt x="70" y="1771"/>
                    </a:cubicBezTo>
                    <a:lnTo>
                      <a:pt x="1" y="2292"/>
                    </a:lnTo>
                    <a:lnTo>
                      <a:pt x="2484" y="2256"/>
                    </a:lnTo>
                    <a:lnTo>
                      <a:pt x="3474" y="873"/>
                    </a:lnTo>
                    <a:lnTo>
                      <a:pt x="2824" y="158"/>
                    </a:lnTo>
                    <a:cubicBezTo>
                      <a:pt x="2824" y="158"/>
                      <a:pt x="2211" y="1"/>
                      <a:pt x="1682" y="1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0"/>
              <p:cNvSpPr/>
              <p:nvPr/>
            </p:nvSpPr>
            <p:spPr>
              <a:xfrm>
                <a:off x="5128259" y="744196"/>
                <a:ext cx="183778" cy="278998"/>
              </a:xfrm>
              <a:custGeom>
                <a:rect b="b" l="l" r="r" t="t"/>
                <a:pathLst>
                  <a:path extrusionOk="0" h="3979" w="2621">
                    <a:moveTo>
                      <a:pt x="2441" y="0"/>
                    </a:moveTo>
                    <a:cubicBezTo>
                      <a:pt x="1501" y="0"/>
                      <a:pt x="844" y="1956"/>
                      <a:pt x="844" y="1956"/>
                    </a:cubicBezTo>
                    <a:lnTo>
                      <a:pt x="1" y="3497"/>
                    </a:lnTo>
                    <a:lnTo>
                      <a:pt x="624" y="3978"/>
                    </a:lnTo>
                    <a:cubicBezTo>
                      <a:pt x="624" y="3978"/>
                      <a:pt x="1119" y="2677"/>
                      <a:pt x="1441" y="2175"/>
                    </a:cubicBezTo>
                    <a:cubicBezTo>
                      <a:pt x="1853" y="2230"/>
                      <a:pt x="2126" y="2253"/>
                      <a:pt x="2298" y="2253"/>
                    </a:cubicBezTo>
                    <a:cubicBezTo>
                      <a:pt x="2620" y="2253"/>
                      <a:pt x="2587" y="2171"/>
                      <a:pt x="2454" y="2057"/>
                    </a:cubicBezTo>
                    <a:cubicBezTo>
                      <a:pt x="2271" y="1900"/>
                      <a:pt x="2004" y="1893"/>
                      <a:pt x="1954" y="1893"/>
                    </a:cubicBezTo>
                    <a:cubicBezTo>
                      <a:pt x="1949" y="1893"/>
                      <a:pt x="1946" y="1893"/>
                      <a:pt x="1946" y="1893"/>
                    </a:cubicBezTo>
                    <a:lnTo>
                      <a:pt x="2369" y="1723"/>
                    </a:lnTo>
                    <a:cubicBezTo>
                      <a:pt x="2369" y="1723"/>
                      <a:pt x="2559" y="601"/>
                      <a:pt x="2578" y="14"/>
                    </a:cubicBezTo>
                    <a:cubicBezTo>
                      <a:pt x="2532" y="5"/>
                      <a:pt x="2486" y="0"/>
                      <a:pt x="2441" y="0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0"/>
              <p:cNvSpPr/>
              <p:nvPr/>
            </p:nvSpPr>
            <p:spPr>
              <a:xfrm>
                <a:off x="5462161" y="2232525"/>
                <a:ext cx="710991" cy="848983"/>
              </a:xfrm>
              <a:custGeom>
                <a:rect b="b" l="l" r="r" t="t"/>
                <a:pathLst>
                  <a:path extrusionOk="0" h="12108" w="10140">
                    <a:moveTo>
                      <a:pt x="2951" y="1"/>
                    </a:moveTo>
                    <a:lnTo>
                      <a:pt x="0" y="3789"/>
                    </a:lnTo>
                    <a:cubicBezTo>
                      <a:pt x="0" y="3789"/>
                      <a:pt x="542" y="5759"/>
                      <a:pt x="935" y="6398"/>
                    </a:cubicBezTo>
                    <a:cubicBezTo>
                      <a:pt x="2116" y="7481"/>
                      <a:pt x="9103" y="12107"/>
                      <a:pt x="9103" y="12107"/>
                    </a:cubicBezTo>
                    <a:lnTo>
                      <a:pt x="10140" y="11711"/>
                    </a:lnTo>
                    <a:lnTo>
                      <a:pt x="3099" y="5363"/>
                    </a:lnTo>
                    <a:cubicBezTo>
                      <a:pt x="3099" y="5363"/>
                      <a:pt x="3391" y="4929"/>
                      <a:pt x="2915" y="4929"/>
                    </a:cubicBezTo>
                    <a:cubicBezTo>
                      <a:pt x="2835" y="4929"/>
                      <a:pt x="2735" y="4941"/>
                      <a:pt x="2608" y="4969"/>
                    </a:cubicBezTo>
                    <a:cubicBezTo>
                      <a:pt x="2755" y="2608"/>
                      <a:pt x="2951" y="1"/>
                      <a:pt x="2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0"/>
              <p:cNvSpPr/>
              <p:nvPr/>
            </p:nvSpPr>
            <p:spPr>
              <a:xfrm>
                <a:off x="4796111" y="1900515"/>
                <a:ext cx="1031989" cy="1333214"/>
              </a:xfrm>
              <a:custGeom>
                <a:rect b="b" l="l" r="r" t="t"/>
                <a:pathLst>
                  <a:path extrusionOk="0" h="19014" w="14718">
                    <a:moveTo>
                      <a:pt x="10093" y="0"/>
                    </a:moveTo>
                    <a:cubicBezTo>
                      <a:pt x="9293" y="0"/>
                      <a:pt x="8467" y="95"/>
                      <a:pt x="7745" y="365"/>
                    </a:cubicBezTo>
                    <a:cubicBezTo>
                      <a:pt x="7614" y="1411"/>
                      <a:pt x="8417" y="5671"/>
                      <a:pt x="8417" y="5671"/>
                    </a:cubicBezTo>
                    <a:lnTo>
                      <a:pt x="6398" y="8671"/>
                    </a:lnTo>
                    <a:lnTo>
                      <a:pt x="0" y="18128"/>
                    </a:lnTo>
                    <a:lnTo>
                      <a:pt x="636" y="19014"/>
                    </a:lnTo>
                    <a:cubicBezTo>
                      <a:pt x="636" y="19014"/>
                      <a:pt x="6893" y="12609"/>
                      <a:pt x="7630" y="10986"/>
                    </a:cubicBezTo>
                    <a:cubicBezTo>
                      <a:pt x="7703" y="11077"/>
                      <a:pt x="7767" y="11114"/>
                      <a:pt x="7824" y="11114"/>
                    </a:cubicBezTo>
                    <a:cubicBezTo>
                      <a:pt x="8073" y="11114"/>
                      <a:pt x="8172" y="10396"/>
                      <a:pt x="8172" y="10396"/>
                    </a:cubicBezTo>
                    <a:cubicBezTo>
                      <a:pt x="8172" y="10396"/>
                      <a:pt x="11565" y="7589"/>
                      <a:pt x="13143" y="5031"/>
                    </a:cubicBezTo>
                    <a:cubicBezTo>
                      <a:pt x="14717" y="2470"/>
                      <a:pt x="13664" y="506"/>
                      <a:pt x="13664" y="506"/>
                    </a:cubicBezTo>
                    <a:cubicBezTo>
                      <a:pt x="13664" y="506"/>
                      <a:pt x="11945" y="0"/>
                      <a:pt x="100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0"/>
              <p:cNvSpPr/>
              <p:nvPr/>
            </p:nvSpPr>
            <p:spPr>
              <a:xfrm>
                <a:off x="4823878" y="633199"/>
                <a:ext cx="1908037" cy="1331461"/>
              </a:xfrm>
              <a:custGeom>
                <a:rect b="b" l="l" r="r" t="t"/>
                <a:pathLst>
                  <a:path extrusionOk="0" h="18989" w="27212">
                    <a:moveTo>
                      <a:pt x="27060" y="0"/>
                    </a:moveTo>
                    <a:lnTo>
                      <a:pt x="10327" y="6699"/>
                    </a:lnTo>
                    <a:lnTo>
                      <a:pt x="7267" y="7388"/>
                    </a:lnTo>
                    <a:lnTo>
                      <a:pt x="3582" y="9933"/>
                    </a:lnTo>
                    <a:lnTo>
                      <a:pt x="5316" y="4703"/>
                    </a:lnTo>
                    <a:lnTo>
                      <a:pt x="4411" y="4371"/>
                    </a:lnTo>
                    <a:cubicBezTo>
                      <a:pt x="4411" y="4371"/>
                      <a:pt x="755" y="10969"/>
                      <a:pt x="1" y="14058"/>
                    </a:cubicBezTo>
                    <a:cubicBezTo>
                      <a:pt x="34" y="14061"/>
                      <a:pt x="70" y="14063"/>
                      <a:pt x="109" y="14063"/>
                    </a:cubicBezTo>
                    <a:cubicBezTo>
                      <a:pt x="1328" y="14063"/>
                      <a:pt x="4989" y="12331"/>
                      <a:pt x="6556" y="11346"/>
                    </a:cubicBezTo>
                    <a:lnTo>
                      <a:pt x="6556" y="11346"/>
                    </a:lnTo>
                    <a:cubicBezTo>
                      <a:pt x="6539" y="11610"/>
                      <a:pt x="6604" y="11691"/>
                      <a:pt x="6690" y="11691"/>
                    </a:cubicBezTo>
                    <a:cubicBezTo>
                      <a:pt x="6823" y="11691"/>
                      <a:pt x="7005" y="11497"/>
                      <a:pt x="7005" y="11497"/>
                    </a:cubicBezTo>
                    <a:lnTo>
                      <a:pt x="7267" y="17826"/>
                    </a:lnTo>
                    <a:cubicBezTo>
                      <a:pt x="7267" y="17826"/>
                      <a:pt x="6786" y="17865"/>
                      <a:pt x="7126" y="18580"/>
                    </a:cubicBezTo>
                    <a:cubicBezTo>
                      <a:pt x="7646" y="18884"/>
                      <a:pt x="8538" y="18988"/>
                      <a:pt x="9491" y="18988"/>
                    </a:cubicBezTo>
                    <a:cubicBezTo>
                      <a:pt x="11021" y="18988"/>
                      <a:pt x="12710" y="18719"/>
                      <a:pt x="13268" y="18580"/>
                    </a:cubicBezTo>
                    <a:cubicBezTo>
                      <a:pt x="14173" y="18354"/>
                      <a:pt x="13495" y="18167"/>
                      <a:pt x="13495" y="18167"/>
                    </a:cubicBezTo>
                    <a:lnTo>
                      <a:pt x="13495" y="13494"/>
                    </a:lnTo>
                    <a:cubicBezTo>
                      <a:pt x="13495" y="11382"/>
                      <a:pt x="14324" y="8178"/>
                      <a:pt x="14324" y="8178"/>
                    </a:cubicBezTo>
                    <a:lnTo>
                      <a:pt x="27211" y="1282"/>
                    </a:lnTo>
                    <a:lnTo>
                      <a:pt x="270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0"/>
              <p:cNvSpPr/>
              <p:nvPr/>
            </p:nvSpPr>
            <p:spPr>
              <a:xfrm>
                <a:off x="5281677" y="456922"/>
                <a:ext cx="434378" cy="417970"/>
              </a:xfrm>
              <a:custGeom>
                <a:rect b="b" l="l" r="r" t="t"/>
                <a:pathLst>
                  <a:path extrusionOk="0" h="5961" w="6195">
                    <a:moveTo>
                      <a:pt x="1946" y="1"/>
                    </a:moveTo>
                    <a:cubicBezTo>
                      <a:pt x="1810" y="1"/>
                      <a:pt x="1681" y="19"/>
                      <a:pt x="1561" y="58"/>
                    </a:cubicBezTo>
                    <a:cubicBezTo>
                      <a:pt x="1" y="570"/>
                      <a:pt x="1138" y="1803"/>
                      <a:pt x="1138" y="1803"/>
                    </a:cubicBezTo>
                    <a:lnTo>
                      <a:pt x="4336" y="5961"/>
                    </a:lnTo>
                    <a:lnTo>
                      <a:pt x="6194" y="2616"/>
                    </a:lnTo>
                    <a:cubicBezTo>
                      <a:pt x="6194" y="2616"/>
                      <a:pt x="3577" y="1"/>
                      <a:pt x="1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0"/>
              <p:cNvSpPr/>
              <p:nvPr/>
            </p:nvSpPr>
            <p:spPr>
              <a:xfrm>
                <a:off x="5269266" y="704580"/>
                <a:ext cx="153417" cy="179080"/>
              </a:xfrm>
              <a:custGeom>
                <a:rect b="b" l="l" r="r" t="t"/>
                <a:pathLst>
                  <a:path extrusionOk="0" h="2554" w="2188">
                    <a:moveTo>
                      <a:pt x="1298" y="0"/>
                    </a:moveTo>
                    <a:cubicBezTo>
                      <a:pt x="870" y="0"/>
                      <a:pt x="419" y="401"/>
                      <a:pt x="227" y="995"/>
                    </a:cubicBezTo>
                    <a:cubicBezTo>
                      <a:pt x="1" y="1681"/>
                      <a:pt x="210" y="2366"/>
                      <a:pt x="689" y="2521"/>
                    </a:cubicBezTo>
                    <a:cubicBezTo>
                      <a:pt x="756" y="2543"/>
                      <a:pt x="825" y="2553"/>
                      <a:pt x="894" y="2553"/>
                    </a:cubicBezTo>
                    <a:cubicBezTo>
                      <a:pt x="1320" y="2553"/>
                      <a:pt x="1769" y="2152"/>
                      <a:pt x="1961" y="1560"/>
                    </a:cubicBezTo>
                    <a:cubicBezTo>
                      <a:pt x="2188" y="874"/>
                      <a:pt x="1978" y="189"/>
                      <a:pt x="1499" y="31"/>
                    </a:cubicBezTo>
                    <a:cubicBezTo>
                      <a:pt x="1433" y="10"/>
                      <a:pt x="1366" y="0"/>
                      <a:pt x="1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0"/>
              <p:cNvSpPr/>
              <p:nvPr/>
            </p:nvSpPr>
            <p:spPr>
              <a:xfrm>
                <a:off x="5310916" y="881278"/>
                <a:ext cx="299191" cy="458779"/>
              </a:xfrm>
              <a:custGeom>
                <a:rect b="b" l="l" r="r" t="t"/>
                <a:pathLst>
                  <a:path extrusionOk="0" h="6543" w="4267">
                    <a:moveTo>
                      <a:pt x="36" y="1"/>
                    </a:moveTo>
                    <a:lnTo>
                      <a:pt x="36" y="1"/>
                    </a:lnTo>
                    <a:cubicBezTo>
                      <a:pt x="0" y="2138"/>
                      <a:pt x="1912" y="5178"/>
                      <a:pt x="3646" y="6467"/>
                    </a:cubicBezTo>
                    <a:lnTo>
                      <a:pt x="3745" y="6542"/>
                    </a:lnTo>
                    <a:lnTo>
                      <a:pt x="3745" y="6418"/>
                    </a:lnTo>
                    <a:cubicBezTo>
                      <a:pt x="3719" y="5362"/>
                      <a:pt x="4259" y="823"/>
                      <a:pt x="4266" y="777"/>
                    </a:cubicBezTo>
                    <a:lnTo>
                      <a:pt x="4144" y="761"/>
                    </a:lnTo>
                    <a:cubicBezTo>
                      <a:pt x="4125" y="945"/>
                      <a:pt x="3637" y="5057"/>
                      <a:pt x="3623" y="6300"/>
                    </a:cubicBezTo>
                    <a:cubicBezTo>
                      <a:pt x="1938" y="4988"/>
                      <a:pt x="121" y="2067"/>
                      <a:pt x="154" y="4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009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0"/>
              <p:cNvSpPr/>
              <p:nvPr/>
            </p:nvSpPr>
            <p:spPr>
              <a:xfrm>
                <a:off x="5283500" y="583275"/>
                <a:ext cx="371202" cy="600767"/>
              </a:xfrm>
              <a:custGeom>
                <a:rect b="b" l="l" r="r" t="t"/>
                <a:pathLst>
                  <a:path extrusionOk="0" h="8568" w="5294">
                    <a:moveTo>
                      <a:pt x="1112" y="1"/>
                    </a:moveTo>
                    <a:cubicBezTo>
                      <a:pt x="1112" y="1"/>
                      <a:pt x="270" y="4381"/>
                      <a:pt x="1" y="6343"/>
                    </a:cubicBezTo>
                    <a:cubicBezTo>
                      <a:pt x="1919" y="6542"/>
                      <a:pt x="2722" y="6638"/>
                      <a:pt x="2722" y="6638"/>
                    </a:cubicBezTo>
                    <a:lnTo>
                      <a:pt x="2533" y="8307"/>
                    </a:lnTo>
                    <a:cubicBezTo>
                      <a:pt x="2533" y="8307"/>
                      <a:pt x="2774" y="8568"/>
                      <a:pt x="3137" y="8568"/>
                    </a:cubicBezTo>
                    <a:cubicBezTo>
                      <a:pt x="3436" y="8568"/>
                      <a:pt x="3819" y="8390"/>
                      <a:pt x="4217" y="7743"/>
                    </a:cubicBezTo>
                    <a:cubicBezTo>
                      <a:pt x="4103" y="6080"/>
                      <a:pt x="3949" y="5290"/>
                      <a:pt x="3949" y="5290"/>
                    </a:cubicBezTo>
                    <a:lnTo>
                      <a:pt x="5293" y="1066"/>
                    </a:lnTo>
                    <a:cubicBezTo>
                      <a:pt x="5293" y="1066"/>
                      <a:pt x="3067" y="13"/>
                      <a:pt x="1112" y="1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4565703" y="2934548"/>
                <a:ext cx="275071" cy="369028"/>
              </a:xfrm>
              <a:custGeom>
                <a:rect b="b" l="l" r="r" t="t"/>
                <a:pathLst>
                  <a:path extrusionOk="0" h="5263" w="3923">
                    <a:moveTo>
                      <a:pt x="337" y="1"/>
                    </a:moveTo>
                    <a:cubicBezTo>
                      <a:pt x="1" y="1"/>
                      <a:pt x="2011" y="5263"/>
                      <a:pt x="2011" y="5263"/>
                    </a:cubicBezTo>
                    <a:lnTo>
                      <a:pt x="3922" y="4267"/>
                    </a:lnTo>
                    <a:lnTo>
                      <a:pt x="3286" y="3381"/>
                    </a:lnTo>
                    <a:cubicBezTo>
                      <a:pt x="3286" y="3381"/>
                      <a:pt x="977" y="551"/>
                      <a:pt x="397" y="33"/>
                    </a:cubicBezTo>
                    <a:cubicBezTo>
                      <a:pt x="372" y="11"/>
                      <a:pt x="352" y="1"/>
                      <a:pt x="337" y="1"/>
                    </a:cubicBezTo>
                    <a:close/>
                  </a:path>
                </a:pathLst>
              </a:custGeom>
              <a:solidFill>
                <a:srgbClr val="193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5953267" y="3053609"/>
                <a:ext cx="289585" cy="249969"/>
              </a:xfrm>
              <a:custGeom>
                <a:rect b="b" l="l" r="r" t="t"/>
                <a:pathLst>
                  <a:path extrusionOk="0" h="3565" w="4130">
                    <a:moveTo>
                      <a:pt x="3136" y="1"/>
                    </a:moveTo>
                    <a:lnTo>
                      <a:pt x="2099" y="397"/>
                    </a:lnTo>
                    <a:lnTo>
                      <a:pt x="2099" y="2785"/>
                    </a:lnTo>
                    <a:lnTo>
                      <a:pt x="1" y="3565"/>
                    </a:lnTo>
                    <a:lnTo>
                      <a:pt x="3136" y="3565"/>
                    </a:lnTo>
                    <a:lnTo>
                      <a:pt x="4129" y="397"/>
                    </a:lnTo>
                    <a:lnTo>
                      <a:pt x="31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5543568" y="758501"/>
                <a:ext cx="153137" cy="179080"/>
              </a:xfrm>
              <a:custGeom>
                <a:rect b="b" l="l" r="r" t="t"/>
                <a:pathLst>
                  <a:path extrusionOk="0" h="2554" w="2184">
                    <a:moveTo>
                      <a:pt x="1295" y="0"/>
                    </a:moveTo>
                    <a:cubicBezTo>
                      <a:pt x="868" y="0"/>
                      <a:pt x="418" y="401"/>
                      <a:pt x="224" y="994"/>
                    </a:cubicBezTo>
                    <a:cubicBezTo>
                      <a:pt x="0" y="1679"/>
                      <a:pt x="207" y="2365"/>
                      <a:pt x="689" y="2522"/>
                    </a:cubicBezTo>
                    <a:cubicBezTo>
                      <a:pt x="755" y="2543"/>
                      <a:pt x="822" y="2553"/>
                      <a:pt x="890" y="2553"/>
                    </a:cubicBezTo>
                    <a:cubicBezTo>
                      <a:pt x="1318" y="2553"/>
                      <a:pt x="1769" y="2152"/>
                      <a:pt x="1961" y="1558"/>
                    </a:cubicBezTo>
                    <a:cubicBezTo>
                      <a:pt x="2184" y="873"/>
                      <a:pt x="1978" y="187"/>
                      <a:pt x="1499" y="33"/>
                    </a:cubicBezTo>
                    <a:cubicBezTo>
                      <a:pt x="1432" y="11"/>
                      <a:pt x="1364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5557591" y="758501"/>
                <a:ext cx="153207" cy="179080"/>
              </a:xfrm>
              <a:custGeom>
                <a:rect b="b" l="l" r="r" t="t"/>
                <a:pathLst>
                  <a:path extrusionOk="0" h="2554" w="2185">
                    <a:moveTo>
                      <a:pt x="1295" y="0"/>
                    </a:moveTo>
                    <a:cubicBezTo>
                      <a:pt x="867" y="0"/>
                      <a:pt x="418" y="401"/>
                      <a:pt x="223" y="994"/>
                    </a:cubicBezTo>
                    <a:cubicBezTo>
                      <a:pt x="1" y="1679"/>
                      <a:pt x="207" y="2365"/>
                      <a:pt x="685" y="2522"/>
                    </a:cubicBezTo>
                    <a:cubicBezTo>
                      <a:pt x="752" y="2543"/>
                      <a:pt x="820" y="2553"/>
                      <a:pt x="888" y="2553"/>
                    </a:cubicBezTo>
                    <a:cubicBezTo>
                      <a:pt x="1318" y="2553"/>
                      <a:pt x="1769" y="2152"/>
                      <a:pt x="1961" y="1558"/>
                    </a:cubicBezTo>
                    <a:cubicBezTo>
                      <a:pt x="2185" y="873"/>
                      <a:pt x="1978" y="187"/>
                      <a:pt x="1499" y="33"/>
                    </a:cubicBezTo>
                    <a:cubicBezTo>
                      <a:pt x="1432" y="11"/>
                      <a:pt x="1364" y="0"/>
                      <a:pt x="12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5664731" y="747913"/>
                <a:ext cx="16407" cy="23279"/>
              </a:xfrm>
              <a:custGeom>
                <a:rect b="b" l="l" r="r" t="t"/>
                <a:pathLst>
                  <a:path extrusionOk="0" h="332" w="234">
                    <a:moveTo>
                      <a:pt x="118" y="0"/>
                    </a:moveTo>
                    <a:cubicBezTo>
                      <a:pt x="53" y="0"/>
                      <a:pt x="0" y="73"/>
                      <a:pt x="0" y="164"/>
                    </a:cubicBezTo>
                    <a:cubicBezTo>
                      <a:pt x="0" y="256"/>
                      <a:pt x="53" y="332"/>
                      <a:pt x="118" y="332"/>
                    </a:cubicBezTo>
                    <a:cubicBezTo>
                      <a:pt x="181" y="332"/>
                      <a:pt x="233" y="256"/>
                      <a:pt x="233" y="164"/>
                    </a:cubicBezTo>
                    <a:cubicBezTo>
                      <a:pt x="233" y="7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009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5604991" y="544851"/>
                <a:ext cx="111066" cy="226339"/>
              </a:xfrm>
              <a:custGeom>
                <a:rect b="b" l="l" r="r" t="t"/>
                <a:pathLst>
                  <a:path extrusionOk="0" h="3228" w="1584">
                    <a:moveTo>
                      <a:pt x="58" y="0"/>
                    </a:moveTo>
                    <a:cubicBezTo>
                      <a:pt x="21" y="0"/>
                      <a:pt x="0" y="1"/>
                      <a:pt x="0" y="1"/>
                    </a:cubicBezTo>
                    <a:lnTo>
                      <a:pt x="479" y="365"/>
                    </a:lnTo>
                    <a:cubicBezTo>
                      <a:pt x="479" y="365"/>
                      <a:pt x="483" y="365"/>
                      <a:pt x="492" y="365"/>
                    </a:cubicBezTo>
                    <a:cubicBezTo>
                      <a:pt x="560" y="365"/>
                      <a:pt x="866" y="374"/>
                      <a:pt x="970" y="549"/>
                    </a:cubicBezTo>
                    <a:cubicBezTo>
                      <a:pt x="1273" y="1056"/>
                      <a:pt x="708" y="2844"/>
                      <a:pt x="708" y="2844"/>
                    </a:cubicBezTo>
                    <a:lnTo>
                      <a:pt x="1305" y="3228"/>
                    </a:lnTo>
                    <a:cubicBezTo>
                      <a:pt x="1305" y="3228"/>
                      <a:pt x="1583" y="1362"/>
                      <a:pt x="1413" y="657"/>
                    </a:cubicBezTo>
                    <a:cubicBezTo>
                      <a:pt x="1265" y="40"/>
                      <a:pt x="304" y="0"/>
                      <a:pt x="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5566076" y="723722"/>
                <a:ext cx="1293878" cy="676073"/>
              </a:xfrm>
              <a:custGeom>
                <a:rect b="b" l="l" r="r" t="t"/>
                <a:pathLst>
                  <a:path extrusionOk="0" h="9642" w="18453">
                    <a:moveTo>
                      <a:pt x="18354" y="1"/>
                    </a:moveTo>
                    <a:cubicBezTo>
                      <a:pt x="17416" y="1395"/>
                      <a:pt x="15895" y="2398"/>
                      <a:pt x="15072" y="2873"/>
                    </a:cubicBezTo>
                    <a:cubicBezTo>
                      <a:pt x="14816" y="3021"/>
                      <a:pt x="14282" y="3379"/>
                      <a:pt x="13544" y="3877"/>
                    </a:cubicBezTo>
                    <a:cubicBezTo>
                      <a:pt x="11727" y="5093"/>
                      <a:pt x="8694" y="7133"/>
                      <a:pt x="5933" y="8612"/>
                    </a:cubicBezTo>
                    <a:cubicBezTo>
                      <a:pt x="4662" y="9294"/>
                      <a:pt x="3586" y="9521"/>
                      <a:pt x="2718" y="9521"/>
                    </a:cubicBezTo>
                    <a:cubicBezTo>
                      <a:pt x="1006" y="9521"/>
                      <a:pt x="99" y="8639"/>
                      <a:pt x="86" y="8626"/>
                    </a:cubicBezTo>
                    <a:lnTo>
                      <a:pt x="1" y="8707"/>
                    </a:lnTo>
                    <a:cubicBezTo>
                      <a:pt x="17" y="8724"/>
                      <a:pt x="955" y="9642"/>
                      <a:pt x="2722" y="9642"/>
                    </a:cubicBezTo>
                    <a:cubicBezTo>
                      <a:pt x="3608" y="9642"/>
                      <a:pt x="4700" y="9409"/>
                      <a:pt x="5988" y="8721"/>
                    </a:cubicBezTo>
                    <a:cubicBezTo>
                      <a:pt x="8756" y="7238"/>
                      <a:pt x="11793" y="5195"/>
                      <a:pt x="13609" y="3975"/>
                    </a:cubicBezTo>
                    <a:cubicBezTo>
                      <a:pt x="14347" y="3480"/>
                      <a:pt x="14878" y="3123"/>
                      <a:pt x="15131" y="2976"/>
                    </a:cubicBezTo>
                    <a:cubicBezTo>
                      <a:pt x="15964" y="2496"/>
                      <a:pt x="17501" y="1480"/>
                      <a:pt x="18453" y="70"/>
                    </a:cubicBezTo>
                    <a:lnTo>
                      <a:pt x="18354" y="1"/>
                    </a:lnTo>
                    <a:close/>
                  </a:path>
                </a:pathLst>
              </a:custGeom>
              <a:solidFill>
                <a:srgbClr val="009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6833456" y="717972"/>
                <a:ext cx="32464" cy="35339"/>
              </a:xfrm>
              <a:custGeom>
                <a:rect b="b" l="l" r="r" t="t"/>
                <a:pathLst>
                  <a:path extrusionOk="0" h="504" w="463">
                    <a:moveTo>
                      <a:pt x="253" y="1"/>
                    </a:moveTo>
                    <a:lnTo>
                      <a:pt x="0" y="352"/>
                    </a:lnTo>
                    <a:lnTo>
                      <a:pt x="210" y="503"/>
                    </a:lnTo>
                    <a:lnTo>
                      <a:pt x="463" y="15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rgbClr val="0098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6757308" y="384350"/>
                <a:ext cx="283415" cy="357389"/>
              </a:xfrm>
              <a:custGeom>
                <a:rect b="b" l="l" r="r" t="t"/>
                <a:pathLst>
                  <a:path extrusionOk="0" h="5097" w="4042">
                    <a:moveTo>
                      <a:pt x="2044" y="1"/>
                    </a:moveTo>
                    <a:lnTo>
                      <a:pt x="1" y="4014"/>
                    </a:lnTo>
                    <a:cubicBezTo>
                      <a:pt x="1" y="4014"/>
                      <a:pt x="1670" y="5097"/>
                      <a:pt x="1723" y="5097"/>
                    </a:cubicBezTo>
                    <a:lnTo>
                      <a:pt x="4041" y="1296"/>
                    </a:lnTo>
                    <a:lnTo>
                      <a:pt x="20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0"/>
              <p:cNvSpPr/>
              <p:nvPr/>
            </p:nvSpPr>
            <p:spPr>
              <a:xfrm>
                <a:off x="6779185" y="507828"/>
                <a:ext cx="130699" cy="44034"/>
              </a:xfrm>
              <a:custGeom>
                <a:rect b="b" l="l" r="r" t="t"/>
                <a:pathLst>
                  <a:path extrusionOk="0" h="628" w="1864">
                    <a:moveTo>
                      <a:pt x="708" y="1"/>
                    </a:moveTo>
                    <a:cubicBezTo>
                      <a:pt x="160" y="1"/>
                      <a:pt x="0" y="628"/>
                      <a:pt x="0" y="628"/>
                    </a:cubicBezTo>
                    <a:lnTo>
                      <a:pt x="355" y="628"/>
                    </a:lnTo>
                    <a:cubicBezTo>
                      <a:pt x="355" y="628"/>
                      <a:pt x="899" y="575"/>
                      <a:pt x="1197" y="529"/>
                    </a:cubicBezTo>
                    <a:cubicBezTo>
                      <a:pt x="1863" y="463"/>
                      <a:pt x="1479" y="116"/>
                      <a:pt x="830" y="11"/>
                    </a:cubicBezTo>
                    <a:cubicBezTo>
                      <a:pt x="787" y="4"/>
                      <a:pt x="747" y="1"/>
                      <a:pt x="708" y="1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6858979" y="528513"/>
                <a:ext cx="158956" cy="166599"/>
              </a:xfrm>
              <a:custGeom>
                <a:rect b="b" l="l" r="r" t="t"/>
                <a:pathLst>
                  <a:path extrusionOk="0" h="2376" w="2267">
                    <a:moveTo>
                      <a:pt x="1205" y="1"/>
                    </a:moveTo>
                    <a:cubicBezTo>
                      <a:pt x="1011" y="1"/>
                      <a:pt x="900" y="117"/>
                      <a:pt x="1040" y="263"/>
                    </a:cubicBezTo>
                    <a:cubicBezTo>
                      <a:pt x="1328" y="569"/>
                      <a:pt x="1493" y="926"/>
                      <a:pt x="1493" y="926"/>
                    </a:cubicBezTo>
                    <a:cubicBezTo>
                      <a:pt x="1493" y="926"/>
                      <a:pt x="1078" y="743"/>
                      <a:pt x="790" y="743"/>
                    </a:cubicBezTo>
                    <a:cubicBezTo>
                      <a:pt x="692" y="743"/>
                      <a:pt x="608" y="764"/>
                      <a:pt x="561" y="821"/>
                    </a:cubicBezTo>
                    <a:cubicBezTo>
                      <a:pt x="374" y="1047"/>
                      <a:pt x="647" y="1132"/>
                      <a:pt x="647" y="1132"/>
                    </a:cubicBezTo>
                    <a:cubicBezTo>
                      <a:pt x="647" y="1132"/>
                      <a:pt x="132" y="1208"/>
                      <a:pt x="407" y="1493"/>
                    </a:cubicBezTo>
                    <a:cubicBezTo>
                      <a:pt x="0" y="1644"/>
                      <a:pt x="49" y="1847"/>
                      <a:pt x="322" y="2070"/>
                    </a:cubicBezTo>
                    <a:cubicBezTo>
                      <a:pt x="484" y="2201"/>
                      <a:pt x="860" y="2376"/>
                      <a:pt x="1093" y="2376"/>
                    </a:cubicBezTo>
                    <a:cubicBezTo>
                      <a:pt x="1251" y="2376"/>
                      <a:pt x="1343" y="2296"/>
                      <a:pt x="1260" y="2070"/>
                    </a:cubicBezTo>
                    <a:lnTo>
                      <a:pt x="1260" y="2070"/>
                    </a:lnTo>
                    <a:cubicBezTo>
                      <a:pt x="1282" y="2072"/>
                      <a:pt x="1303" y="2073"/>
                      <a:pt x="1323" y="2073"/>
                    </a:cubicBezTo>
                    <a:cubicBezTo>
                      <a:pt x="1623" y="2073"/>
                      <a:pt x="1548" y="1847"/>
                      <a:pt x="1548" y="1847"/>
                    </a:cubicBezTo>
                    <a:cubicBezTo>
                      <a:pt x="1548" y="1847"/>
                      <a:pt x="2266" y="1250"/>
                      <a:pt x="1909" y="519"/>
                    </a:cubicBezTo>
                    <a:cubicBezTo>
                      <a:pt x="1722" y="137"/>
                      <a:pt x="1415" y="1"/>
                      <a:pt x="1205" y="1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5473169" y="771122"/>
                <a:ext cx="47680" cy="21035"/>
              </a:xfrm>
              <a:custGeom>
                <a:rect b="b" l="l" r="r" t="t"/>
                <a:pathLst>
                  <a:path extrusionOk="0" h="300" w="680">
                    <a:moveTo>
                      <a:pt x="1" y="1"/>
                    </a:moveTo>
                    <a:cubicBezTo>
                      <a:pt x="1" y="72"/>
                      <a:pt x="27" y="151"/>
                      <a:pt x="83" y="207"/>
                    </a:cubicBezTo>
                    <a:cubicBezTo>
                      <a:pt x="135" y="269"/>
                      <a:pt x="224" y="299"/>
                      <a:pt x="303" y="299"/>
                    </a:cubicBezTo>
                    <a:cubicBezTo>
                      <a:pt x="385" y="296"/>
                      <a:pt x="457" y="266"/>
                      <a:pt x="522" y="230"/>
                    </a:cubicBezTo>
                    <a:cubicBezTo>
                      <a:pt x="585" y="194"/>
                      <a:pt x="637" y="142"/>
                      <a:pt x="680" y="83"/>
                    </a:cubicBezTo>
                    <a:lnTo>
                      <a:pt x="680" y="83"/>
                    </a:lnTo>
                    <a:cubicBezTo>
                      <a:pt x="542" y="122"/>
                      <a:pt x="418" y="178"/>
                      <a:pt x="303" y="178"/>
                    </a:cubicBezTo>
                    <a:cubicBezTo>
                      <a:pt x="298" y="178"/>
                      <a:pt x="293" y="178"/>
                      <a:pt x="288" y="178"/>
                    </a:cubicBezTo>
                    <a:cubicBezTo>
                      <a:pt x="179" y="178"/>
                      <a:pt x="86" y="114"/>
                      <a:pt x="1" y="1"/>
                    </a:cubicBezTo>
                    <a:close/>
                  </a:path>
                </a:pathLst>
              </a:custGeom>
              <a:solidFill>
                <a:srgbClr val="193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>
                <a:off x="5376617" y="758501"/>
                <a:ext cx="43543" cy="23069"/>
              </a:xfrm>
              <a:custGeom>
                <a:rect b="b" l="l" r="r" t="t"/>
                <a:pathLst>
                  <a:path extrusionOk="0" h="329" w="621">
                    <a:moveTo>
                      <a:pt x="37" y="1"/>
                    </a:moveTo>
                    <a:lnTo>
                      <a:pt x="37" y="1"/>
                    </a:lnTo>
                    <a:cubicBezTo>
                      <a:pt x="17" y="63"/>
                      <a:pt x="0" y="141"/>
                      <a:pt x="44" y="213"/>
                    </a:cubicBezTo>
                    <a:cubicBezTo>
                      <a:pt x="83" y="285"/>
                      <a:pt x="171" y="322"/>
                      <a:pt x="244" y="328"/>
                    </a:cubicBezTo>
                    <a:cubicBezTo>
                      <a:pt x="248" y="328"/>
                      <a:pt x="252" y="328"/>
                      <a:pt x="256" y="328"/>
                    </a:cubicBezTo>
                    <a:cubicBezTo>
                      <a:pt x="401" y="328"/>
                      <a:pt x="525" y="273"/>
                      <a:pt x="621" y="181"/>
                    </a:cubicBezTo>
                    <a:lnTo>
                      <a:pt x="621" y="181"/>
                    </a:lnTo>
                    <a:cubicBezTo>
                      <a:pt x="507" y="189"/>
                      <a:pt x="401" y="209"/>
                      <a:pt x="305" y="209"/>
                    </a:cubicBezTo>
                    <a:cubicBezTo>
                      <a:pt x="287" y="209"/>
                      <a:pt x="270" y="208"/>
                      <a:pt x="253" y="207"/>
                    </a:cubicBezTo>
                    <a:cubicBezTo>
                      <a:pt x="197" y="204"/>
                      <a:pt x="155" y="190"/>
                      <a:pt x="118" y="158"/>
                    </a:cubicBezTo>
                    <a:cubicBezTo>
                      <a:pt x="83" y="125"/>
                      <a:pt x="63" y="66"/>
                      <a:pt x="37" y="1"/>
                    </a:cubicBezTo>
                    <a:close/>
                  </a:path>
                </a:pathLst>
              </a:custGeom>
              <a:solidFill>
                <a:srgbClr val="193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>
                <a:off x="5479830" y="691958"/>
                <a:ext cx="67663" cy="30010"/>
              </a:xfrm>
              <a:custGeom>
                <a:rect b="b" l="l" r="r" t="t"/>
                <a:pathLst>
                  <a:path extrusionOk="0" h="428" w="965">
                    <a:moveTo>
                      <a:pt x="464" y="1"/>
                    </a:moveTo>
                    <a:cubicBezTo>
                      <a:pt x="220" y="1"/>
                      <a:pt x="1" y="182"/>
                      <a:pt x="1" y="182"/>
                    </a:cubicBezTo>
                    <a:lnTo>
                      <a:pt x="965" y="428"/>
                    </a:lnTo>
                    <a:cubicBezTo>
                      <a:pt x="834" y="97"/>
                      <a:pt x="642" y="1"/>
                      <a:pt x="464" y="1"/>
                    </a:cubicBezTo>
                    <a:close/>
                  </a:path>
                </a:pathLst>
              </a:custGeom>
              <a:solidFill>
                <a:srgbClr val="FFA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5373392" y="686139"/>
                <a:ext cx="68645" cy="27135"/>
              </a:xfrm>
              <a:custGeom>
                <a:rect b="b" l="l" r="r" t="t"/>
                <a:pathLst>
                  <a:path extrusionOk="0" h="387" w="979">
                    <a:moveTo>
                      <a:pt x="488" y="0"/>
                    </a:moveTo>
                    <a:cubicBezTo>
                      <a:pt x="334" y="0"/>
                      <a:pt x="162" y="94"/>
                      <a:pt x="1" y="386"/>
                    </a:cubicBezTo>
                    <a:lnTo>
                      <a:pt x="978" y="298"/>
                    </a:lnTo>
                    <a:cubicBezTo>
                      <a:pt x="978" y="298"/>
                      <a:pt x="762" y="0"/>
                      <a:pt x="488" y="0"/>
                    </a:cubicBezTo>
                    <a:close/>
                  </a:path>
                </a:pathLst>
              </a:custGeom>
              <a:solidFill>
                <a:srgbClr val="FFA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5373392" y="867745"/>
                <a:ext cx="149350" cy="114852"/>
              </a:xfrm>
              <a:custGeom>
                <a:rect b="b" l="l" r="r" t="t"/>
                <a:pathLst>
                  <a:path extrusionOk="0" h="1638" w="2130">
                    <a:moveTo>
                      <a:pt x="1727" y="1"/>
                    </a:moveTo>
                    <a:cubicBezTo>
                      <a:pt x="724" y="1"/>
                      <a:pt x="1" y="400"/>
                      <a:pt x="1" y="400"/>
                    </a:cubicBezTo>
                    <a:cubicBezTo>
                      <a:pt x="358" y="1308"/>
                      <a:pt x="745" y="1637"/>
                      <a:pt x="1088" y="1637"/>
                    </a:cubicBezTo>
                    <a:cubicBezTo>
                      <a:pt x="1671" y="1637"/>
                      <a:pt x="2130" y="687"/>
                      <a:pt x="2103" y="20"/>
                    </a:cubicBezTo>
                    <a:cubicBezTo>
                      <a:pt x="1974" y="7"/>
                      <a:pt x="1849" y="1"/>
                      <a:pt x="17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>
                <a:off x="5399616" y="867815"/>
                <a:ext cx="121724" cy="31903"/>
              </a:xfrm>
              <a:custGeom>
                <a:rect b="b" l="l" r="r" t="t"/>
                <a:pathLst>
                  <a:path extrusionOk="0" h="455" w="1736">
                    <a:moveTo>
                      <a:pt x="1357" y="0"/>
                    </a:moveTo>
                    <a:cubicBezTo>
                      <a:pt x="788" y="0"/>
                      <a:pt x="309" y="127"/>
                      <a:pt x="1" y="238"/>
                    </a:cubicBezTo>
                    <a:lnTo>
                      <a:pt x="1" y="455"/>
                    </a:lnTo>
                    <a:cubicBezTo>
                      <a:pt x="1" y="455"/>
                      <a:pt x="727" y="386"/>
                      <a:pt x="1319" y="386"/>
                    </a:cubicBezTo>
                    <a:cubicBezTo>
                      <a:pt x="1456" y="386"/>
                      <a:pt x="1587" y="390"/>
                      <a:pt x="1699" y="399"/>
                    </a:cubicBezTo>
                    <a:cubicBezTo>
                      <a:pt x="1723" y="267"/>
                      <a:pt x="1735" y="140"/>
                      <a:pt x="1729" y="19"/>
                    </a:cubicBezTo>
                    <a:cubicBezTo>
                      <a:pt x="1601" y="6"/>
                      <a:pt x="1477" y="0"/>
                      <a:pt x="1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0"/>
              <p:cNvSpPr/>
              <p:nvPr/>
            </p:nvSpPr>
            <p:spPr>
              <a:xfrm>
                <a:off x="5467209" y="954130"/>
                <a:ext cx="105877" cy="166108"/>
              </a:xfrm>
              <a:custGeom>
                <a:rect b="b" l="l" r="r" t="t"/>
                <a:pathLst>
                  <a:path extrusionOk="0" h="2369" w="1510">
                    <a:moveTo>
                      <a:pt x="1329" y="1"/>
                    </a:moveTo>
                    <a:lnTo>
                      <a:pt x="821" y="1460"/>
                    </a:lnTo>
                    <a:lnTo>
                      <a:pt x="102" y="1349"/>
                    </a:lnTo>
                    <a:lnTo>
                      <a:pt x="1" y="2237"/>
                    </a:lnTo>
                    <a:lnTo>
                      <a:pt x="588" y="2369"/>
                    </a:lnTo>
                    <a:lnTo>
                      <a:pt x="1509" y="1397"/>
                    </a:lnTo>
                    <a:cubicBezTo>
                      <a:pt x="1417" y="457"/>
                      <a:pt x="1329" y="1"/>
                      <a:pt x="1329" y="1"/>
                    </a:cubicBezTo>
                    <a:close/>
                  </a:path>
                </a:pathLst>
              </a:custGeom>
              <a:solidFill>
                <a:srgbClr val="F693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5386293" y="2052742"/>
                <a:ext cx="129998" cy="245411"/>
              </a:xfrm>
              <a:custGeom>
                <a:rect b="b" l="l" r="r" t="t"/>
                <a:pathLst>
                  <a:path extrusionOk="0" h="3500" w="1854">
                    <a:moveTo>
                      <a:pt x="1854" y="1"/>
                    </a:moveTo>
                    <a:cubicBezTo>
                      <a:pt x="1473" y="549"/>
                      <a:pt x="1148" y="1122"/>
                      <a:pt x="837" y="1702"/>
                    </a:cubicBezTo>
                    <a:cubicBezTo>
                      <a:pt x="531" y="2289"/>
                      <a:pt x="240" y="2880"/>
                      <a:pt x="0" y="3500"/>
                    </a:cubicBezTo>
                    <a:cubicBezTo>
                      <a:pt x="378" y="2952"/>
                      <a:pt x="702" y="2378"/>
                      <a:pt x="1014" y="1798"/>
                    </a:cubicBezTo>
                    <a:cubicBezTo>
                      <a:pt x="1322" y="1210"/>
                      <a:pt x="1613" y="620"/>
                      <a:pt x="1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5427663" y="2064662"/>
                <a:ext cx="47680" cy="81967"/>
              </a:xfrm>
              <a:custGeom>
                <a:rect b="b" l="l" r="r" t="t"/>
                <a:pathLst>
                  <a:path extrusionOk="0" h="1169" w="680">
                    <a:moveTo>
                      <a:pt x="0" y="1"/>
                    </a:moveTo>
                    <a:lnTo>
                      <a:pt x="0" y="1"/>
                    </a:lnTo>
                    <a:cubicBezTo>
                      <a:pt x="63" y="205"/>
                      <a:pt x="135" y="401"/>
                      <a:pt x="224" y="598"/>
                    </a:cubicBezTo>
                    <a:cubicBezTo>
                      <a:pt x="309" y="792"/>
                      <a:pt x="404" y="981"/>
                      <a:pt x="519" y="1169"/>
                    </a:cubicBezTo>
                    <a:lnTo>
                      <a:pt x="680" y="1051"/>
                    </a:lnTo>
                    <a:cubicBezTo>
                      <a:pt x="548" y="896"/>
                      <a:pt x="424" y="726"/>
                      <a:pt x="309" y="549"/>
                    </a:cubicBezTo>
                    <a:cubicBezTo>
                      <a:pt x="197" y="375"/>
                      <a:pt x="92" y="19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9" name="Google Shape;639;p40"/>
            <p:cNvSpPr/>
            <p:nvPr/>
          </p:nvSpPr>
          <p:spPr>
            <a:xfrm flipH="1">
              <a:off x="6941689" y="1859370"/>
              <a:ext cx="41717" cy="72092"/>
            </a:xfrm>
            <a:custGeom>
              <a:rect b="b" l="l" r="r" t="t"/>
              <a:pathLst>
                <a:path extrusionOk="0" h="3772" w="2183">
                  <a:moveTo>
                    <a:pt x="382" y="1"/>
                  </a:moveTo>
                  <a:cubicBezTo>
                    <a:pt x="382" y="1"/>
                    <a:pt x="1" y="3722"/>
                    <a:pt x="689" y="3771"/>
                  </a:cubicBezTo>
                  <a:cubicBezTo>
                    <a:pt x="697" y="3772"/>
                    <a:pt x="705" y="3772"/>
                    <a:pt x="712" y="3772"/>
                  </a:cubicBezTo>
                  <a:cubicBezTo>
                    <a:pt x="1396" y="3772"/>
                    <a:pt x="2183" y="1732"/>
                    <a:pt x="1995" y="1732"/>
                  </a:cubicBezTo>
                  <a:cubicBezTo>
                    <a:pt x="1805" y="1732"/>
                    <a:pt x="830" y="2637"/>
                    <a:pt x="830" y="2637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FF8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ctrTitle"/>
          </p:nvPr>
        </p:nvSpPr>
        <p:spPr>
          <a:xfrm>
            <a:off x="1345513" y="1050455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Motivation</a:t>
            </a:r>
            <a:endParaRPr/>
          </a:p>
        </p:txBody>
      </p:sp>
      <p:sp>
        <p:nvSpPr>
          <p:cNvPr id="351" name="Google Shape;351;p26"/>
          <p:cNvSpPr txBox="1"/>
          <p:nvPr>
            <p:ph idx="2" type="title"/>
          </p:nvPr>
        </p:nvSpPr>
        <p:spPr>
          <a:xfrm>
            <a:off x="1858213" y="504566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2" name="Google Shape;352;p26"/>
          <p:cNvSpPr txBox="1"/>
          <p:nvPr>
            <p:ph idx="3" type="ctrTitle"/>
          </p:nvPr>
        </p:nvSpPr>
        <p:spPr>
          <a:xfrm>
            <a:off x="5927688" y="974255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3" name="Google Shape;353;p26"/>
          <p:cNvSpPr txBox="1"/>
          <p:nvPr>
            <p:ph idx="5" type="title"/>
          </p:nvPr>
        </p:nvSpPr>
        <p:spPr>
          <a:xfrm>
            <a:off x="5927688" y="428366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4" name="Google Shape;354;p26"/>
          <p:cNvSpPr txBox="1"/>
          <p:nvPr>
            <p:ph idx="6" type="ctrTitle"/>
          </p:nvPr>
        </p:nvSpPr>
        <p:spPr>
          <a:xfrm>
            <a:off x="1345513" y="2586149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55" name="Google Shape;355;p26"/>
          <p:cNvSpPr txBox="1"/>
          <p:nvPr>
            <p:ph idx="8" type="title"/>
          </p:nvPr>
        </p:nvSpPr>
        <p:spPr>
          <a:xfrm>
            <a:off x="1858213" y="2040260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6" name="Google Shape;356;p26"/>
          <p:cNvSpPr txBox="1"/>
          <p:nvPr>
            <p:ph idx="9" type="ctrTitle"/>
          </p:nvPr>
        </p:nvSpPr>
        <p:spPr>
          <a:xfrm>
            <a:off x="5927688" y="2509949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</a:t>
            </a:r>
            <a:endParaRPr/>
          </a:p>
        </p:txBody>
      </p:sp>
      <p:sp>
        <p:nvSpPr>
          <p:cNvPr id="357" name="Google Shape;357;p26"/>
          <p:cNvSpPr txBox="1"/>
          <p:nvPr>
            <p:ph idx="14" type="title"/>
          </p:nvPr>
        </p:nvSpPr>
        <p:spPr>
          <a:xfrm>
            <a:off x="5927688" y="1964060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8" name="Google Shape;358;p26"/>
          <p:cNvSpPr txBox="1"/>
          <p:nvPr>
            <p:ph idx="15" type="ctrTitle"/>
          </p:nvPr>
        </p:nvSpPr>
        <p:spPr>
          <a:xfrm>
            <a:off x="1345513" y="4058249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59" name="Google Shape;359;p26"/>
          <p:cNvSpPr txBox="1"/>
          <p:nvPr>
            <p:ph idx="17" type="title"/>
          </p:nvPr>
        </p:nvSpPr>
        <p:spPr>
          <a:xfrm>
            <a:off x="1858213" y="3512360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6854351" y="3499730"/>
            <a:ext cx="2865042" cy="1338468"/>
            <a:chOff x="1311000" y="1127175"/>
            <a:chExt cx="827425" cy="386550"/>
          </a:xfrm>
        </p:grpSpPr>
        <p:sp>
          <p:nvSpPr>
            <p:cNvPr id="361" name="Google Shape;361;p26"/>
            <p:cNvSpPr/>
            <p:nvPr/>
          </p:nvSpPr>
          <p:spPr>
            <a:xfrm rot="10800000">
              <a:off x="1699975" y="1127175"/>
              <a:ext cx="438450" cy="159150"/>
            </a:xfrm>
            <a:custGeom>
              <a:rect b="b" l="l" r="r" t="t"/>
              <a:pathLst>
                <a:path extrusionOk="0" h="6366" w="17538">
                  <a:moveTo>
                    <a:pt x="364" y="1"/>
                  </a:moveTo>
                  <a:cubicBezTo>
                    <a:pt x="364" y="1"/>
                    <a:pt x="108" y="942"/>
                    <a:pt x="56" y="1030"/>
                  </a:cubicBezTo>
                  <a:cubicBezTo>
                    <a:pt x="1" y="1119"/>
                    <a:pt x="15396" y="5631"/>
                    <a:pt x="15396" y="5631"/>
                  </a:cubicBezTo>
                  <a:lnTo>
                    <a:pt x="16216" y="6365"/>
                  </a:lnTo>
                  <a:lnTo>
                    <a:pt x="17537" y="6067"/>
                  </a:lnTo>
                  <a:lnTo>
                    <a:pt x="16852" y="5133"/>
                  </a:lnTo>
                  <a:lnTo>
                    <a:pt x="15511" y="5254"/>
                  </a:lnTo>
                  <a:lnTo>
                    <a:pt x="13218" y="4477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 rot="10800000">
              <a:off x="1311000" y="1266625"/>
              <a:ext cx="397850" cy="247100"/>
            </a:xfrm>
            <a:custGeom>
              <a:rect b="b" l="l" r="r" t="t"/>
              <a:pathLst>
                <a:path extrusionOk="0" h="9884" w="15914">
                  <a:moveTo>
                    <a:pt x="15345" y="0"/>
                  </a:moveTo>
                  <a:cubicBezTo>
                    <a:pt x="15159" y="0"/>
                    <a:pt x="1748" y="8461"/>
                    <a:pt x="1748" y="8461"/>
                  </a:cubicBezTo>
                  <a:lnTo>
                    <a:pt x="653" y="8592"/>
                  </a:lnTo>
                  <a:lnTo>
                    <a:pt x="0" y="9779"/>
                  </a:lnTo>
                  <a:lnTo>
                    <a:pt x="1158" y="9884"/>
                  </a:lnTo>
                  <a:lnTo>
                    <a:pt x="1951" y="8796"/>
                  </a:lnTo>
                  <a:lnTo>
                    <a:pt x="4053" y="7591"/>
                  </a:lnTo>
                  <a:lnTo>
                    <a:pt x="15914" y="912"/>
                  </a:lnTo>
                  <a:cubicBezTo>
                    <a:pt x="15914" y="912"/>
                    <a:pt x="15380" y="99"/>
                    <a:pt x="15347" y="1"/>
                  </a:cubicBezTo>
                  <a:cubicBezTo>
                    <a:pt x="15346" y="0"/>
                    <a:pt x="15346" y="0"/>
                    <a:pt x="15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6"/>
          <p:cNvSpPr txBox="1"/>
          <p:nvPr>
            <p:ph idx="9" type="ctrTitle"/>
          </p:nvPr>
        </p:nvSpPr>
        <p:spPr>
          <a:xfrm>
            <a:off x="5927688" y="3957749"/>
            <a:ext cx="2251800" cy="3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364" name="Google Shape;364;p26"/>
          <p:cNvSpPr txBox="1"/>
          <p:nvPr>
            <p:ph idx="14" type="title"/>
          </p:nvPr>
        </p:nvSpPr>
        <p:spPr>
          <a:xfrm>
            <a:off x="5927688" y="3411860"/>
            <a:ext cx="1739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/>
          <p:nvPr/>
        </p:nvSpPr>
        <p:spPr>
          <a:xfrm>
            <a:off x="403399" y="1356975"/>
            <a:ext cx="7673640" cy="3113434"/>
          </a:xfrm>
          <a:custGeom>
            <a:rect b="b" l="l" r="r" t="t"/>
            <a:pathLst>
              <a:path extrusionOk="0" h="72570" w="114716">
                <a:moveTo>
                  <a:pt x="21198" y="0"/>
                </a:moveTo>
                <a:lnTo>
                  <a:pt x="2494" y="10973"/>
                </a:lnTo>
                <a:lnTo>
                  <a:pt x="0" y="64840"/>
                </a:lnTo>
                <a:lnTo>
                  <a:pt x="12469" y="72570"/>
                </a:lnTo>
                <a:lnTo>
                  <a:pt x="114716" y="70575"/>
                </a:lnTo>
                <a:lnTo>
                  <a:pt x="114716" y="374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70" name="Google Shape;370;p27"/>
          <p:cNvSpPr/>
          <p:nvPr/>
        </p:nvSpPr>
        <p:spPr>
          <a:xfrm>
            <a:off x="2464938" y="207325"/>
            <a:ext cx="4214125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71" name="Google Shape;371;p27"/>
          <p:cNvSpPr txBox="1"/>
          <p:nvPr/>
        </p:nvSpPr>
        <p:spPr>
          <a:xfrm>
            <a:off x="566150" y="1814250"/>
            <a:ext cx="73701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Current Transcription Services</a:t>
            </a:r>
            <a:endParaRPr b="1" sz="27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1023425" y="2422050"/>
            <a:ext cx="6742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</a:rPr>
              <a:t>Largely manual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</a:rPr>
              <a:t>Limited libraries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" sz="2500">
                <a:solidFill>
                  <a:srgbClr val="FFFFFF"/>
                </a:solidFill>
              </a:rPr>
              <a:t>Focus on classical music</a:t>
            </a:r>
            <a:endParaRPr sz="230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 rotWithShape="1">
          <a:blip r:embed="rId3">
            <a:alphaModFix/>
          </a:blip>
          <a:srcRect b="50259" l="-129820" r="129820" t="-50260"/>
          <a:stretch/>
        </p:blipFill>
        <p:spPr>
          <a:xfrm>
            <a:off x="4838475" y="2041962"/>
            <a:ext cx="2344063" cy="28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 txBox="1"/>
          <p:nvPr/>
        </p:nvSpPr>
        <p:spPr>
          <a:xfrm>
            <a:off x="2645412" y="409275"/>
            <a:ext cx="3243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Problem</a:t>
            </a:r>
            <a:endParaRPr b="1" sz="2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25" y="-76200"/>
            <a:ext cx="3426751" cy="17133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>
            <a:off x="4643575" y="337900"/>
            <a:ext cx="4214125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81" name="Google Shape;381;p28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Motivation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4643575" y="1172350"/>
            <a:ext cx="4214266" cy="3837427"/>
          </a:xfrm>
          <a:custGeom>
            <a:rect b="b" l="l" r="r" t="t"/>
            <a:pathLst>
              <a:path extrusionOk="0" h="98257" w="143893">
                <a:moveTo>
                  <a:pt x="0" y="98007"/>
                </a:moveTo>
                <a:lnTo>
                  <a:pt x="775" y="6826"/>
                </a:lnTo>
                <a:lnTo>
                  <a:pt x="142148" y="0"/>
                </a:lnTo>
                <a:lnTo>
                  <a:pt x="143893" y="982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83" name="Google Shape;383;p28"/>
          <p:cNvSpPr txBox="1"/>
          <p:nvPr/>
        </p:nvSpPr>
        <p:spPr>
          <a:xfrm>
            <a:off x="5118050" y="1735166"/>
            <a:ext cx="32955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People should be able to take any song they like and obtain its Sheet Music.</a:t>
            </a:r>
            <a:endParaRPr b="1" sz="2400">
              <a:solidFill>
                <a:schemeClr val="accen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This ensures that they don’t have to wait for a song to get popular and get transcribed by someone on the internet.</a:t>
            </a:r>
            <a:endParaRPr b="1" sz="2400">
              <a:solidFill>
                <a:schemeClr val="accen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84" name="Google Shape;384;p28"/>
          <p:cNvSpPr/>
          <p:nvPr/>
        </p:nvSpPr>
        <p:spPr>
          <a:xfrm rot="10800000">
            <a:off x="215385" y="1042175"/>
            <a:ext cx="4385640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85" name="Google Shape;385;p28"/>
          <p:cNvSpPr txBox="1"/>
          <p:nvPr/>
        </p:nvSpPr>
        <p:spPr>
          <a:xfrm>
            <a:off x="225900" y="1152100"/>
            <a:ext cx="5204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Piano Sheet sample for Alan Walker’s Faded</a:t>
            </a:r>
            <a:endParaRPr sz="180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86" name="Google Shape;386;p28"/>
          <p:cNvPicPr preferRelativeResize="0"/>
          <p:nvPr/>
        </p:nvPicPr>
        <p:blipFill rotWithShape="1">
          <a:blip r:embed="rId4">
            <a:alphaModFix/>
          </a:blip>
          <a:srcRect b="41482" l="0" r="0" t="0"/>
          <a:stretch/>
        </p:blipFill>
        <p:spPr>
          <a:xfrm>
            <a:off x="152400" y="1734472"/>
            <a:ext cx="4214125" cy="32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/>
          <p:nvPr/>
        </p:nvSpPr>
        <p:spPr>
          <a:xfrm flipH="1" rot="10800000">
            <a:off x="3262925" y="4084542"/>
            <a:ext cx="5931678" cy="792283"/>
          </a:xfrm>
          <a:custGeom>
            <a:rect b="b" l="l" r="r" t="t"/>
            <a:pathLst>
              <a:path extrusionOk="0" h="72570" w="114716">
                <a:moveTo>
                  <a:pt x="21198" y="0"/>
                </a:moveTo>
                <a:lnTo>
                  <a:pt x="2494" y="10973"/>
                </a:lnTo>
                <a:lnTo>
                  <a:pt x="0" y="64840"/>
                </a:lnTo>
                <a:lnTo>
                  <a:pt x="12469" y="72570"/>
                </a:lnTo>
                <a:lnTo>
                  <a:pt x="114716" y="70575"/>
                </a:lnTo>
                <a:lnTo>
                  <a:pt x="114716" y="37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92" name="Google Shape;392;p29"/>
          <p:cNvSpPr/>
          <p:nvPr/>
        </p:nvSpPr>
        <p:spPr>
          <a:xfrm flipH="1">
            <a:off x="-44" y="3086050"/>
            <a:ext cx="5803769" cy="577839"/>
          </a:xfrm>
          <a:custGeom>
            <a:rect b="b" l="l" r="r" t="t"/>
            <a:pathLst>
              <a:path extrusionOk="0" h="72570" w="114716">
                <a:moveTo>
                  <a:pt x="21198" y="0"/>
                </a:moveTo>
                <a:lnTo>
                  <a:pt x="2494" y="10973"/>
                </a:lnTo>
                <a:lnTo>
                  <a:pt x="0" y="64840"/>
                </a:lnTo>
                <a:lnTo>
                  <a:pt x="12469" y="72570"/>
                </a:lnTo>
                <a:lnTo>
                  <a:pt x="114716" y="70575"/>
                </a:lnTo>
                <a:lnTo>
                  <a:pt x="114716" y="374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93" name="Google Shape;393;p29"/>
          <p:cNvSpPr/>
          <p:nvPr/>
        </p:nvSpPr>
        <p:spPr>
          <a:xfrm>
            <a:off x="4643575" y="337900"/>
            <a:ext cx="4214125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94" name="Google Shape;394;p29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EC"/>
                </a:solidFill>
              </a:rPr>
              <a:t>Key Product Features</a:t>
            </a:r>
            <a:endParaRPr sz="2400">
              <a:solidFill>
                <a:srgbClr val="FFFAEC"/>
              </a:solidFill>
            </a:endParaRPr>
          </a:p>
        </p:txBody>
      </p:sp>
      <p:sp>
        <p:nvSpPr>
          <p:cNvPr id="395" name="Google Shape;395;p29"/>
          <p:cNvSpPr/>
          <p:nvPr/>
        </p:nvSpPr>
        <p:spPr>
          <a:xfrm flipH="1">
            <a:off x="436625" y="4222190"/>
            <a:ext cx="535174" cy="517010"/>
          </a:xfrm>
          <a:custGeom>
            <a:rect b="b" l="l" r="r" t="t"/>
            <a:pathLst>
              <a:path extrusionOk="0" h="2775" w="1830">
                <a:moveTo>
                  <a:pt x="1708" y="0"/>
                </a:moveTo>
                <a:cubicBezTo>
                  <a:pt x="1663" y="0"/>
                  <a:pt x="1620" y="30"/>
                  <a:pt x="1604" y="74"/>
                </a:cubicBezTo>
                <a:lnTo>
                  <a:pt x="984" y="1914"/>
                </a:lnTo>
                <a:cubicBezTo>
                  <a:pt x="925" y="1845"/>
                  <a:pt x="846" y="1790"/>
                  <a:pt x="754" y="1760"/>
                </a:cubicBezTo>
                <a:cubicBezTo>
                  <a:pt x="699" y="1741"/>
                  <a:pt x="642" y="1733"/>
                  <a:pt x="587" y="1733"/>
                </a:cubicBezTo>
                <a:cubicBezTo>
                  <a:pt x="371" y="1733"/>
                  <a:pt x="169" y="1869"/>
                  <a:pt x="95" y="2088"/>
                </a:cubicBezTo>
                <a:cubicBezTo>
                  <a:pt x="0" y="2361"/>
                  <a:pt x="148" y="2656"/>
                  <a:pt x="420" y="2747"/>
                </a:cubicBezTo>
                <a:cubicBezTo>
                  <a:pt x="475" y="2766"/>
                  <a:pt x="531" y="2774"/>
                  <a:pt x="587" y="2774"/>
                </a:cubicBezTo>
                <a:cubicBezTo>
                  <a:pt x="806" y="2774"/>
                  <a:pt x="1009" y="2636"/>
                  <a:pt x="1082" y="2420"/>
                </a:cubicBezTo>
                <a:cubicBezTo>
                  <a:pt x="1102" y="2357"/>
                  <a:pt x="1112" y="2291"/>
                  <a:pt x="1108" y="2229"/>
                </a:cubicBezTo>
                <a:lnTo>
                  <a:pt x="1810" y="144"/>
                </a:lnTo>
                <a:cubicBezTo>
                  <a:pt x="1830" y="88"/>
                  <a:pt x="1797" y="26"/>
                  <a:pt x="1742" y="6"/>
                </a:cubicBezTo>
                <a:cubicBezTo>
                  <a:pt x="1731" y="2"/>
                  <a:pt x="1719" y="0"/>
                  <a:pt x="17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 flipH="1" rot="-888046">
            <a:off x="8391197" y="1257219"/>
            <a:ext cx="480140" cy="552132"/>
          </a:xfrm>
          <a:custGeom>
            <a:rect b="b" l="l" r="r" t="t"/>
            <a:pathLst>
              <a:path extrusionOk="0" h="5830" w="5070">
                <a:moveTo>
                  <a:pt x="2850" y="823"/>
                </a:moveTo>
                <a:lnTo>
                  <a:pt x="3099" y="1130"/>
                </a:lnTo>
                <a:lnTo>
                  <a:pt x="1001" y="2810"/>
                </a:lnTo>
                <a:lnTo>
                  <a:pt x="754" y="2501"/>
                </a:lnTo>
                <a:lnTo>
                  <a:pt x="2850" y="823"/>
                </a:lnTo>
                <a:close/>
                <a:moveTo>
                  <a:pt x="2522" y="1"/>
                </a:moveTo>
                <a:cubicBezTo>
                  <a:pt x="2487" y="1"/>
                  <a:pt x="2453" y="12"/>
                  <a:pt x="2424" y="36"/>
                </a:cubicBezTo>
                <a:lnTo>
                  <a:pt x="79" y="1911"/>
                </a:lnTo>
                <a:cubicBezTo>
                  <a:pt x="13" y="1967"/>
                  <a:pt x="0" y="2065"/>
                  <a:pt x="56" y="2134"/>
                </a:cubicBezTo>
                <a:lnTo>
                  <a:pt x="509" y="2698"/>
                </a:lnTo>
                <a:lnTo>
                  <a:pt x="1814" y="4328"/>
                </a:lnTo>
                <a:cubicBezTo>
                  <a:pt x="1630" y="4354"/>
                  <a:pt x="1449" y="4446"/>
                  <a:pt x="1319" y="4613"/>
                </a:cubicBezTo>
                <a:cubicBezTo>
                  <a:pt x="1138" y="4843"/>
                  <a:pt x="1109" y="5164"/>
                  <a:pt x="1246" y="5423"/>
                </a:cubicBezTo>
                <a:cubicBezTo>
                  <a:pt x="1389" y="5690"/>
                  <a:pt x="1652" y="5830"/>
                  <a:pt x="1917" y="5830"/>
                </a:cubicBezTo>
                <a:cubicBezTo>
                  <a:pt x="2122" y="5830"/>
                  <a:pt x="2328" y="5747"/>
                  <a:pt x="2483" y="5574"/>
                </a:cubicBezTo>
                <a:cubicBezTo>
                  <a:pt x="2679" y="5354"/>
                  <a:pt x="2725" y="5033"/>
                  <a:pt x="2604" y="4764"/>
                </a:cubicBezTo>
                <a:cubicBezTo>
                  <a:pt x="2535" y="4610"/>
                  <a:pt x="2420" y="4495"/>
                  <a:pt x="2292" y="4420"/>
                </a:cubicBezTo>
                <a:lnTo>
                  <a:pt x="1154" y="3000"/>
                </a:lnTo>
                <a:lnTo>
                  <a:pt x="3250" y="1321"/>
                </a:lnTo>
                <a:lnTo>
                  <a:pt x="4155" y="2453"/>
                </a:lnTo>
                <a:cubicBezTo>
                  <a:pt x="3972" y="2475"/>
                  <a:pt x="3795" y="2567"/>
                  <a:pt x="3663" y="2734"/>
                </a:cubicBezTo>
                <a:cubicBezTo>
                  <a:pt x="3480" y="2964"/>
                  <a:pt x="3453" y="3288"/>
                  <a:pt x="3588" y="3547"/>
                </a:cubicBezTo>
                <a:cubicBezTo>
                  <a:pt x="3730" y="3813"/>
                  <a:pt x="3993" y="3952"/>
                  <a:pt x="4258" y="3952"/>
                </a:cubicBezTo>
                <a:cubicBezTo>
                  <a:pt x="4464" y="3952"/>
                  <a:pt x="4672" y="3869"/>
                  <a:pt x="4827" y="3695"/>
                </a:cubicBezTo>
                <a:cubicBezTo>
                  <a:pt x="5021" y="3479"/>
                  <a:pt x="5070" y="3154"/>
                  <a:pt x="4948" y="2889"/>
                </a:cubicBezTo>
                <a:cubicBezTo>
                  <a:pt x="4877" y="2731"/>
                  <a:pt x="4765" y="2619"/>
                  <a:pt x="4634" y="2544"/>
                </a:cubicBezTo>
                <a:lnTo>
                  <a:pt x="3099" y="626"/>
                </a:lnTo>
                <a:lnTo>
                  <a:pt x="2646" y="59"/>
                </a:lnTo>
                <a:cubicBezTo>
                  <a:pt x="2614" y="21"/>
                  <a:pt x="2568" y="1"/>
                  <a:pt x="25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 flipH="1">
            <a:off x="-129" y="1234175"/>
            <a:ext cx="4643704" cy="1133362"/>
          </a:xfrm>
          <a:custGeom>
            <a:rect b="b" l="l" r="r" t="t"/>
            <a:pathLst>
              <a:path extrusionOk="0" h="72570" w="114716">
                <a:moveTo>
                  <a:pt x="21198" y="0"/>
                </a:moveTo>
                <a:lnTo>
                  <a:pt x="2494" y="10973"/>
                </a:lnTo>
                <a:lnTo>
                  <a:pt x="0" y="64840"/>
                </a:lnTo>
                <a:lnTo>
                  <a:pt x="12469" y="72570"/>
                </a:lnTo>
                <a:lnTo>
                  <a:pt x="114716" y="70575"/>
                </a:lnTo>
                <a:lnTo>
                  <a:pt x="114716" y="374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98" name="Google Shape;398;p29"/>
          <p:cNvSpPr/>
          <p:nvPr/>
        </p:nvSpPr>
        <p:spPr>
          <a:xfrm flipH="1" rot="10800000">
            <a:off x="5204200" y="2242934"/>
            <a:ext cx="3990396" cy="670365"/>
          </a:xfrm>
          <a:custGeom>
            <a:rect b="b" l="l" r="r" t="t"/>
            <a:pathLst>
              <a:path extrusionOk="0" h="72570" w="114716">
                <a:moveTo>
                  <a:pt x="21198" y="0"/>
                </a:moveTo>
                <a:lnTo>
                  <a:pt x="2494" y="10973"/>
                </a:lnTo>
                <a:lnTo>
                  <a:pt x="0" y="64840"/>
                </a:lnTo>
                <a:lnTo>
                  <a:pt x="12469" y="72570"/>
                </a:lnTo>
                <a:lnTo>
                  <a:pt x="114716" y="70575"/>
                </a:lnTo>
                <a:lnTo>
                  <a:pt x="114716" y="37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99" name="Google Shape;399;p29"/>
          <p:cNvSpPr txBox="1"/>
          <p:nvPr/>
        </p:nvSpPr>
        <p:spPr>
          <a:xfrm>
            <a:off x="182075" y="1477750"/>
            <a:ext cx="41118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tamaran"/>
              <a:buChar char="●"/>
            </a:pPr>
            <a:r>
              <a:rPr lang="en" sz="18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Handles standard issue .mp3 files (having .wav is not necessary)</a:t>
            </a:r>
            <a:endParaRPr sz="180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3403050" y="4117725"/>
            <a:ext cx="580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tamaran"/>
              <a:buChar char="●"/>
            </a:pPr>
            <a:r>
              <a:rPr lang="en" sz="18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Trained on pop and rock music, so it can transcribe modern music well</a:t>
            </a:r>
            <a:endParaRPr sz="180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5104150" y="2187100"/>
            <a:ext cx="3990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tamaran"/>
              <a:buChar char="●"/>
            </a:pPr>
            <a:r>
              <a:rPr lang="en" sz="18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Custom Encoder that allows model to be retrained with any dataset</a:t>
            </a:r>
            <a:endParaRPr sz="180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65700" y="3150813"/>
            <a:ext cx="5214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tamaran"/>
              <a:buChar char="●"/>
            </a:pPr>
            <a:r>
              <a:rPr lang="en" sz="18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Provides Sheet Music in simple PNG Format</a:t>
            </a:r>
            <a:endParaRPr sz="180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/>
          <p:nvPr/>
        </p:nvSpPr>
        <p:spPr>
          <a:xfrm>
            <a:off x="6394902" y="337900"/>
            <a:ext cx="2462735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8" name="Google Shape;408;p30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9" name="Google Shape;409;p30"/>
          <p:cNvSpPr/>
          <p:nvPr/>
        </p:nvSpPr>
        <p:spPr>
          <a:xfrm rot="-6088546">
            <a:off x="6606991" y="3041440"/>
            <a:ext cx="2114062" cy="2755071"/>
          </a:xfrm>
          <a:prstGeom prst="triangle">
            <a:avLst>
              <a:gd fmla="val 4992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86900"/>
            <a:ext cx="7933182" cy="18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0" title="Calvin Harris - My Way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3550600"/>
            <a:ext cx="1006225" cy="10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 txBox="1"/>
          <p:nvPr/>
        </p:nvSpPr>
        <p:spPr>
          <a:xfrm>
            <a:off x="2030075" y="3668213"/>
            <a:ext cx="312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ig Shoulders Text"/>
                <a:ea typeface="Big Shoulders Text"/>
                <a:cs typeface="Big Shoulders Text"/>
                <a:sym typeface="Big Shoulders Text"/>
              </a:rPr>
              <a:t>Sheet generated from Calvin Harris - My Way</a:t>
            </a:r>
            <a:endParaRPr b="1" sz="2400"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/>
          <p:nvPr/>
        </p:nvSpPr>
        <p:spPr>
          <a:xfrm>
            <a:off x="4296100" y="337900"/>
            <a:ext cx="4561790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8" name="Google Shape;418;p31"/>
          <p:cNvSpPr txBox="1"/>
          <p:nvPr>
            <p:ph type="ctrTitle"/>
          </p:nvPr>
        </p:nvSpPr>
        <p:spPr>
          <a:xfrm>
            <a:off x="240101" y="1956325"/>
            <a:ext cx="16371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 Input</a:t>
            </a:r>
            <a:endParaRPr u="sng"/>
          </a:p>
        </p:txBody>
      </p:sp>
      <p:sp>
        <p:nvSpPr>
          <p:cNvPr id="419" name="Google Shape;419;p31"/>
          <p:cNvSpPr txBox="1"/>
          <p:nvPr>
            <p:ph idx="1" type="subTitle"/>
          </p:nvPr>
        </p:nvSpPr>
        <p:spPr>
          <a:xfrm>
            <a:off x="240100" y="2289350"/>
            <a:ext cx="2934300" cy="23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MIDIs and their respective mp3s from Cprato.com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into Train and Validation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Audio to CQT Spectrum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 MIDIs as framewise One-Hot-Encoded Notes</a:t>
            </a:r>
            <a:endParaRPr/>
          </a:p>
        </p:txBody>
      </p:sp>
      <p:sp>
        <p:nvSpPr>
          <p:cNvPr id="420" name="Google Shape;420;p31"/>
          <p:cNvSpPr txBox="1"/>
          <p:nvPr>
            <p:ph idx="2" type="ctrTitle"/>
          </p:nvPr>
        </p:nvSpPr>
        <p:spPr>
          <a:xfrm>
            <a:off x="3346799" y="1956325"/>
            <a:ext cx="16371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</a:t>
            </a:r>
            <a:endParaRPr u="sng"/>
          </a:p>
        </p:txBody>
      </p:sp>
      <p:sp>
        <p:nvSpPr>
          <p:cNvPr id="421" name="Google Shape;421;p31"/>
          <p:cNvSpPr txBox="1"/>
          <p:nvPr>
            <p:ph idx="3" type="subTitle"/>
          </p:nvPr>
        </p:nvSpPr>
        <p:spPr>
          <a:xfrm>
            <a:off x="3346788" y="2289350"/>
            <a:ext cx="21540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Multi-Out Random Forest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 txBox="1"/>
          <p:nvPr>
            <p:ph idx="4" type="ctrTitle"/>
          </p:nvPr>
        </p:nvSpPr>
        <p:spPr>
          <a:xfrm>
            <a:off x="5759200" y="1890875"/>
            <a:ext cx="16371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 Output</a:t>
            </a:r>
            <a:endParaRPr u="sng"/>
          </a:p>
        </p:txBody>
      </p:sp>
      <p:sp>
        <p:nvSpPr>
          <p:cNvPr id="423" name="Google Shape;423;p31"/>
          <p:cNvSpPr txBox="1"/>
          <p:nvPr>
            <p:ph idx="5" type="subTitle"/>
          </p:nvPr>
        </p:nvSpPr>
        <p:spPr>
          <a:xfrm>
            <a:off x="5673200" y="2213150"/>
            <a:ext cx="30729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Encoded Midi -&gt; Decoder -&gt; MIDI Stream -&gt; Sheet Music (PNG)</a:t>
            </a:r>
            <a:endParaRPr/>
          </a:p>
        </p:txBody>
      </p:sp>
      <p:sp>
        <p:nvSpPr>
          <p:cNvPr id="424" name="Google Shape;424;p31"/>
          <p:cNvSpPr txBox="1"/>
          <p:nvPr>
            <p:ph idx="6"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Technical Approach Summary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5" name="Google Shape;425;p31"/>
          <p:cNvGrpSpPr/>
          <p:nvPr/>
        </p:nvGrpSpPr>
        <p:grpSpPr>
          <a:xfrm rot="10800000">
            <a:off x="1852925" y="359452"/>
            <a:ext cx="737257" cy="1531411"/>
            <a:chOff x="6201425" y="730625"/>
            <a:chExt cx="145775" cy="302800"/>
          </a:xfrm>
        </p:grpSpPr>
        <p:sp>
          <p:nvSpPr>
            <p:cNvPr id="426" name="Google Shape;426;p31"/>
            <p:cNvSpPr/>
            <p:nvPr/>
          </p:nvSpPr>
          <p:spPr>
            <a:xfrm>
              <a:off x="6238575" y="730625"/>
              <a:ext cx="103325" cy="299425"/>
            </a:xfrm>
            <a:custGeom>
              <a:rect b="b" l="l" r="r" t="t"/>
              <a:pathLst>
                <a:path extrusionOk="0" h="11977" w="4133">
                  <a:moveTo>
                    <a:pt x="2935" y="1"/>
                  </a:moveTo>
                  <a:lnTo>
                    <a:pt x="1" y="11977"/>
                  </a:lnTo>
                  <a:lnTo>
                    <a:pt x="1689" y="11948"/>
                  </a:lnTo>
                  <a:lnTo>
                    <a:pt x="4132" y="293"/>
                  </a:lnTo>
                  <a:lnTo>
                    <a:pt x="2935" y="1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248725" y="938275"/>
              <a:ext cx="61275" cy="13500"/>
            </a:xfrm>
            <a:custGeom>
              <a:rect b="b" l="l" r="r" t="t"/>
              <a:pathLst>
                <a:path extrusionOk="0" h="540" w="2451">
                  <a:moveTo>
                    <a:pt x="137" y="0"/>
                  </a:moveTo>
                  <a:cubicBezTo>
                    <a:pt x="72" y="0"/>
                    <a:pt x="16" y="50"/>
                    <a:pt x="8" y="113"/>
                  </a:cubicBezTo>
                  <a:cubicBezTo>
                    <a:pt x="1" y="185"/>
                    <a:pt x="50" y="250"/>
                    <a:pt x="122" y="261"/>
                  </a:cubicBezTo>
                  <a:lnTo>
                    <a:pt x="2296" y="539"/>
                  </a:lnTo>
                  <a:lnTo>
                    <a:pt x="2313" y="539"/>
                  </a:lnTo>
                  <a:cubicBezTo>
                    <a:pt x="2378" y="539"/>
                    <a:pt x="2434" y="494"/>
                    <a:pt x="2440" y="427"/>
                  </a:cubicBezTo>
                  <a:cubicBezTo>
                    <a:pt x="2451" y="356"/>
                    <a:pt x="2401" y="290"/>
                    <a:pt x="2329" y="283"/>
                  </a:cubicBezTo>
                  <a:lnTo>
                    <a:pt x="155" y="2"/>
                  </a:lnTo>
                  <a:cubicBezTo>
                    <a:pt x="149" y="1"/>
                    <a:pt x="14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251275" y="903125"/>
              <a:ext cx="65700" cy="20850"/>
            </a:xfrm>
            <a:custGeom>
              <a:rect b="b" l="l" r="r" t="t"/>
              <a:pathLst>
                <a:path extrusionOk="0" h="834" w="2628">
                  <a:moveTo>
                    <a:pt x="145" y="0"/>
                  </a:moveTo>
                  <a:cubicBezTo>
                    <a:pt x="87" y="0"/>
                    <a:pt x="33" y="40"/>
                    <a:pt x="17" y="99"/>
                  </a:cubicBezTo>
                  <a:cubicBezTo>
                    <a:pt x="0" y="168"/>
                    <a:pt x="43" y="237"/>
                    <a:pt x="112" y="256"/>
                  </a:cubicBezTo>
                  <a:lnTo>
                    <a:pt x="2453" y="827"/>
                  </a:lnTo>
                  <a:cubicBezTo>
                    <a:pt x="2463" y="830"/>
                    <a:pt x="2473" y="833"/>
                    <a:pt x="2483" y="833"/>
                  </a:cubicBezTo>
                  <a:cubicBezTo>
                    <a:pt x="2542" y="833"/>
                    <a:pt x="2594" y="794"/>
                    <a:pt x="2611" y="735"/>
                  </a:cubicBezTo>
                  <a:cubicBezTo>
                    <a:pt x="2627" y="663"/>
                    <a:pt x="2585" y="594"/>
                    <a:pt x="2515" y="577"/>
                  </a:cubicBezTo>
                  <a:lnTo>
                    <a:pt x="174" y="4"/>
                  </a:lnTo>
                  <a:cubicBezTo>
                    <a:pt x="164" y="1"/>
                    <a:pt x="15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260525" y="876725"/>
              <a:ext cx="57350" cy="19375"/>
            </a:xfrm>
            <a:custGeom>
              <a:rect b="b" l="l" r="r" t="t"/>
              <a:pathLst>
                <a:path extrusionOk="0" h="775" w="2294">
                  <a:moveTo>
                    <a:pt x="63" y="0"/>
                  </a:moveTo>
                  <a:lnTo>
                    <a:pt x="1" y="253"/>
                  </a:lnTo>
                  <a:cubicBezTo>
                    <a:pt x="1" y="253"/>
                    <a:pt x="2064" y="758"/>
                    <a:pt x="2119" y="772"/>
                  </a:cubicBezTo>
                  <a:cubicBezTo>
                    <a:pt x="2129" y="775"/>
                    <a:pt x="2139" y="775"/>
                    <a:pt x="2148" y="775"/>
                  </a:cubicBezTo>
                  <a:cubicBezTo>
                    <a:pt x="2208" y="775"/>
                    <a:pt x="2260" y="735"/>
                    <a:pt x="2277" y="676"/>
                  </a:cubicBezTo>
                  <a:cubicBezTo>
                    <a:pt x="2293" y="607"/>
                    <a:pt x="2251" y="539"/>
                    <a:pt x="2182" y="519"/>
                  </a:cubicBezTo>
                  <a:cubicBezTo>
                    <a:pt x="2126" y="506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6260225" y="848475"/>
              <a:ext cx="63475" cy="23950"/>
            </a:xfrm>
            <a:custGeom>
              <a:rect b="b" l="l" r="r" t="t"/>
              <a:pathLst>
                <a:path extrusionOk="0" h="958" w="2539">
                  <a:moveTo>
                    <a:pt x="146" y="0"/>
                  </a:moveTo>
                  <a:cubicBezTo>
                    <a:pt x="90" y="0"/>
                    <a:pt x="39" y="35"/>
                    <a:pt x="20" y="92"/>
                  </a:cubicBezTo>
                  <a:cubicBezTo>
                    <a:pt x="0" y="160"/>
                    <a:pt x="40" y="232"/>
                    <a:pt x="105" y="252"/>
                  </a:cubicBezTo>
                  <a:cubicBezTo>
                    <a:pt x="472" y="367"/>
                    <a:pt x="2305" y="941"/>
                    <a:pt x="2364" y="953"/>
                  </a:cubicBezTo>
                  <a:cubicBezTo>
                    <a:pt x="2374" y="957"/>
                    <a:pt x="2384" y="957"/>
                    <a:pt x="2393" y="957"/>
                  </a:cubicBezTo>
                  <a:cubicBezTo>
                    <a:pt x="2452" y="957"/>
                    <a:pt x="2505" y="921"/>
                    <a:pt x="2519" y="862"/>
                  </a:cubicBezTo>
                  <a:cubicBezTo>
                    <a:pt x="2538" y="793"/>
                    <a:pt x="2495" y="721"/>
                    <a:pt x="2427" y="705"/>
                  </a:cubicBezTo>
                  <a:cubicBezTo>
                    <a:pt x="2364" y="688"/>
                    <a:pt x="1052" y="278"/>
                    <a:pt x="184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6264400" y="832450"/>
              <a:ext cx="66075" cy="12175"/>
            </a:xfrm>
            <a:custGeom>
              <a:rect b="b" l="l" r="r" t="t"/>
              <a:pathLst>
                <a:path extrusionOk="0" h="487" w="2643">
                  <a:moveTo>
                    <a:pt x="136" y="0"/>
                  </a:moveTo>
                  <a:cubicBezTo>
                    <a:pt x="66" y="0"/>
                    <a:pt x="13" y="51"/>
                    <a:pt x="6" y="119"/>
                  </a:cubicBezTo>
                  <a:cubicBezTo>
                    <a:pt x="0" y="191"/>
                    <a:pt x="53" y="253"/>
                    <a:pt x="121" y="260"/>
                  </a:cubicBezTo>
                  <a:cubicBezTo>
                    <a:pt x="1014" y="339"/>
                    <a:pt x="2371" y="463"/>
                    <a:pt x="2473" y="483"/>
                  </a:cubicBezTo>
                  <a:cubicBezTo>
                    <a:pt x="2479" y="486"/>
                    <a:pt x="2489" y="486"/>
                    <a:pt x="2499" y="486"/>
                  </a:cubicBezTo>
                  <a:cubicBezTo>
                    <a:pt x="2558" y="486"/>
                    <a:pt x="2611" y="447"/>
                    <a:pt x="2627" y="388"/>
                  </a:cubicBezTo>
                  <a:cubicBezTo>
                    <a:pt x="2643" y="319"/>
                    <a:pt x="2600" y="250"/>
                    <a:pt x="2532" y="230"/>
                  </a:cubicBezTo>
                  <a:cubicBezTo>
                    <a:pt x="2446" y="211"/>
                    <a:pt x="837" y="64"/>
                    <a:pt x="148" y="1"/>
                  </a:cubicBezTo>
                  <a:cubicBezTo>
                    <a:pt x="144" y="0"/>
                    <a:pt x="140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6275700" y="803525"/>
              <a:ext cx="60125" cy="19450"/>
            </a:xfrm>
            <a:custGeom>
              <a:rect b="b" l="l" r="r" t="t"/>
              <a:pathLst>
                <a:path extrusionOk="0" h="778" w="2405">
                  <a:moveTo>
                    <a:pt x="144" y="0"/>
                  </a:moveTo>
                  <a:cubicBezTo>
                    <a:pt x="86" y="0"/>
                    <a:pt x="31" y="40"/>
                    <a:pt x="17" y="99"/>
                  </a:cubicBezTo>
                  <a:cubicBezTo>
                    <a:pt x="1" y="168"/>
                    <a:pt x="43" y="240"/>
                    <a:pt x="112" y="257"/>
                  </a:cubicBezTo>
                  <a:lnTo>
                    <a:pt x="2230" y="774"/>
                  </a:lnTo>
                  <a:cubicBezTo>
                    <a:pt x="2240" y="778"/>
                    <a:pt x="2250" y="778"/>
                    <a:pt x="2260" y="778"/>
                  </a:cubicBezTo>
                  <a:cubicBezTo>
                    <a:pt x="2319" y="778"/>
                    <a:pt x="2372" y="738"/>
                    <a:pt x="2384" y="679"/>
                  </a:cubicBezTo>
                  <a:cubicBezTo>
                    <a:pt x="2404" y="611"/>
                    <a:pt x="2362" y="541"/>
                    <a:pt x="2289" y="525"/>
                  </a:cubicBezTo>
                  <a:lnTo>
                    <a:pt x="174" y="4"/>
                  </a:lnTo>
                  <a:cubicBezTo>
                    <a:pt x="164" y="1"/>
                    <a:pt x="154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277425" y="778675"/>
              <a:ext cx="64300" cy="20525"/>
            </a:xfrm>
            <a:custGeom>
              <a:rect b="b" l="l" r="r" t="t"/>
              <a:pathLst>
                <a:path extrusionOk="0" h="821" w="2572">
                  <a:moveTo>
                    <a:pt x="138" y="1"/>
                  </a:moveTo>
                  <a:cubicBezTo>
                    <a:pt x="78" y="1"/>
                    <a:pt x="25" y="44"/>
                    <a:pt x="13" y="105"/>
                  </a:cubicBezTo>
                  <a:cubicBezTo>
                    <a:pt x="1" y="175"/>
                    <a:pt x="43" y="243"/>
                    <a:pt x="115" y="257"/>
                  </a:cubicBezTo>
                  <a:cubicBezTo>
                    <a:pt x="1118" y="464"/>
                    <a:pt x="2227" y="722"/>
                    <a:pt x="2352" y="798"/>
                  </a:cubicBezTo>
                  <a:cubicBezTo>
                    <a:pt x="2371" y="811"/>
                    <a:pt x="2397" y="821"/>
                    <a:pt x="2424" y="821"/>
                  </a:cubicBezTo>
                  <a:cubicBezTo>
                    <a:pt x="2466" y="821"/>
                    <a:pt x="2506" y="801"/>
                    <a:pt x="2529" y="765"/>
                  </a:cubicBezTo>
                  <a:cubicBezTo>
                    <a:pt x="2571" y="706"/>
                    <a:pt x="2559" y="627"/>
                    <a:pt x="2500" y="585"/>
                  </a:cubicBezTo>
                  <a:cubicBezTo>
                    <a:pt x="2315" y="453"/>
                    <a:pt x="666" y="105"/>
                    <a:pt x="168" y="4"/>
                  </a:cubicBezTo>
                  <a:cubicBezTo>
                    <a:pt x="158" y="2"/>
                    <a:pt x="148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6287100" y="756875"/>
              <a:ext cx="60100" cy="19450"/>
            </a:xfrm>
            <a:custGeom>
              <a:rect b="b" l="l" r="r" t="t"/>
              <a:pathLst>
                <a:path extrusionOk="0" h="778" w="2404">
                  <a:moveTo>
                    <a:pt x="144" y="0"/>
                  </a:moveTo>
                  <a:cubicBezTo>
                    <a:pt x="87" y="0"/>
                    <a:pt x="34" y="40"/>
                    <a:pt x="20" y="99"/>
                  </a:cubicBezTo>
                  <a:cubicBezTo>
                    <a:pt x="0" y="168"/>
                    <a:pt x="43" y="240"/>
                    <a:pt x="115" y="257"/>
                  </a:cubicBezTo>
                  <a:lnTo>
                    <a:pt x="2231" y="774"/>
                  </a:lnTo>
                  <a:cubicBezTo>
                    <a:pt x="2240" y="778"/>
                    <a:pt x="2250" y="778"/>
                    <a:pt x="2260" y="778"/>
                  </a:cubicBezTo>
                  <a:cubicBezTo>
                    <a:pt x="2319" y="778"/>
                    <a:pt x="2371" y="738"/>
                    <a:pt x="2388" y="679"/>
                  </a:cubicBezTo>
                  <a:cubicBezTo>
                    <a:pt x="2404" y="611"/>
                    <a:pt x="2361" y="541"/>
                    <a:pt x="2293" y="522"/>
                  </a:cubicBezTo>
                  <a:lnTo>
                    <a:pt x="174" y="4"/>
                  </a:lnTo>
                  <a:cubicBezTo>
                    <a:pt x="164" y="2"/>
                    <a:pt x="154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6208225" y="1011175"/>
              <a:ext cx="44650" cy="8225"/>
            </a:xfrm>
            <a:custGeom>
              <a:rect b="b" l="l" r="r" t="t"/>
              <a:pathLst>
                <a:path extrusionOk="0" h="329" w="1786">
                  <a:moveTo>
                    <a:pt x="1686" y="1"/>
                  </a:moveTo>
                  <a:cubicBezTo>
                    <a:pt x="1684" y="1"/>
                    <a:pt x="1682" y="1"/>
                    <a:pt x="1680" y="1"/>
                  </a:cubicBezTo>
                  <a:lnTo>
                    <a:pt x="89" y="142"/>
                  </a:lnTo>
                  <a:cubicBezTo>
                    <a:pt x="40" y="148"/>
                    <a:pt x="1" y="190"/>
                    <a:pt x="7" y="243"/>
                  </a:cubicBezTo>
                  <a:cubicBezTo>
                    <a:pt x="10" y="293"/>
                    <a:pt x="50" y="328"/>
                    <a:pt x="99" y="328"/>
                  </a:cubicBezTo>
                  <a:lnTo>
                    <a:pt x="106" y="328"/>
                  </a:lnTo>
                  <a:lnTo>
                    <a:pt x="1696" y="187"/>
                  </a:lnTo>
                  <a:cubicBezTo>
                    <a:pt x="1749" y="181"/>
                    <a:pt x="1785" y="138"/>
                    <a:pt x="1781" y="86"/>
                  </a:cubicBezTo>
                  <a:cubicBezTo>
                    <a:pt x="1778" y="35"/>
                    <a:pt x="1736" y="1"/>
                    <a:pt x="1686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6275125" y="1008000"/>
              <a:ext cx="36850" cy="22300"/>
            </a:xfrm>
            <a:custGeom>
              <a:rect b="b" l="l" r="r" t="t"/>
              <a:pathLst>
                <a:path extrusionOk="0" h="892" w="1474">
                  <a:moveTo>
                    <a:pt x="105" y="0"/>
                  </a:moveTo>
                  <a:cubicBezTo>
                    <a:pt x="73" y="0"/>
                    <a:pt x="42" y="18"/>
                    <a:pt x="27" y="49"/>
                  </a:cubicBezTo>
                  <a:cubicBezTo>
                    <a:pt x="1" y="95"/>
                    <a:pt x="17" y="151"/>
                    <a:pt x="63" y="173"/>
                  </a:cubicBezTo>
                  <a:lnTo>
                    <a:pt x="1322" y="879"/>
                  </a:lnTo>
                  <a:cubicBezTo>
                    <a:pt x="1335" y="885"/>
                    <a:pt x="1352" y="892"/>
                    <a:pt x="1365" y="892"/>
                  </a:cubicBezTo>
                  <a:cubicBezTo>
                    <a:pt x="1398" y="892"/>
                    <a:pt x="1431" y="872"/>
                    <a:pt x="1446" y="842"/>
                  </a:cubicBezTo>
                  <a:cubicBezTo>
                    <a:pt x="1473" y="800"/>
                    <a:pt x="1457" y="741"/>
                    <a:pt x="1411" y="718"/>
                  </a:cubicBezTo>
                  <a:lnTo>
                    <a:pt x="152" y="13"/>
                  </a:lnTo>
                  <a:cubicBezTo>
                    <a:pt x="137" y="4"/>
                    <a:pt x="121" y="0"/>
                    <a:pt x="10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280625" y="985575"/>
              <a:ext cx="31175" cy="9225"/>
            </a:xfrm>
            <a:custGeom>
              <a:rect b="b" l="l" r="r" t="t"/>
              <a:pathLst>
                <a:path extrusionOk="0" h="369" w="1247">
                  <a:moveTo>
                    <a:pt x="105" y="0"/>
                  </a:moveTo>
                  <a:cubicBezTo>
                    <a:pt x="70" y="0"/>
                    <a:pt x="38" y="20"/>
                    <a:pt x="23" y="54"/>
                  </a:cubicBezTo>
                  <a:cubicBezTo>
                    <a:pt x="0" y="100"/>
                    <a:pt x="20" y="156"/>
                    <a:pt x="66" y="179"/>
                  </a:cubicBezTo>
                  <a:cubicBezTo>
                    <a:pt x="122" y="205"/>
                    <a:pt x="679" y="294"/>
                    <a:pt x="1135" y="365"/>
                  </a:cubicBezTo>
                  <a:cubicBezTo>
                    <a:pt x="1138" y="368"/>
                    <a:pt x="1145" y="368"/>
                    <a:pt x="1148" y="368"/>
                  </a:cubicBezTo>
                  <a:cubicBezTo>
                    <a:pt x="1194" y="368"/>
                    <a:pt x="1234" y="336"/>
                    <a:pt x="1240" y="290"/>
                  </a:cubicBezTo>
                  <a:cubicBezTo>
                    <a:pt x="1246" y="238"/>
                    <a:pt x="1214" y="191"/>
                    <a:pt x="1164" y="185"/>
                  </a:cubicBezTo>
                  <a:cubicBezTo>
                    <a:pt x="712" y="113"/>
                    <a:pt x="203" y="28"/>
                    <a:pt x="141" y="8"/>
                  </a:cubicBezTo>
                  <a:cubicBezTo>
                    <a:pt x="129" y="3"/>
                    <a:pt x="117" y="0"/>
                    <a:pt x="10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276600" y="962975"/>
              <a:ext cx="48875" cy="8050"/>
            </a:xfrm>
            <a:custGeom>
              <a:rect b="b" l="l" r="r" t="t"/>
              <a:pathLst>
                <a:path extrusionOk="0" h="322" w="1955">
                  <a:moveTo>
                    <a:pt x="1860" y="0"/>
                  </a:moveTo>
                  <a:cubicBezTo>
                    <a:pt x="1858" y="0"/>
                    <a:pt x="1856" y="0"/>
                    <a:pt x="1853" y="1"/>
                  </a:cubicBezTo>
                  <a:lnTo>
                    <a:pt x="89" y="135"/>
                  </a:lnTo>
                  <a:cubicBezTo>
                    <a:pt x="40" y="138"/>
                    <a:pt x="1" y="184"/>
                    <a:pt x="7" y="234"/>
                  </a:cubicBezTo>
                  <a:cubicBezTo>
                    <a:pt x="10" y="282"/>
                    <a:pt x="50" y="322"/>
                    <a:pt x="99" y="322"/>
                  </a:cubicBezTo>
                  <a:cubicBezTo>
                    <a:pt x="99" y="322"/>
                    <a:pt x="102" y="319"/>
                    <a:pt x="105" y="319"/>
                  </a:cubicBezTo>
                  <a:lnTo>
                    <a:pt x="1867" y="184"/>
                  </a:lnTo>
                  <a:cubicBezTo>
                    <a:pt x="1919" y="181"/>
                    <a:pt x="1955" y="135"/>
                    <a:pt x="1952" y="86"/>
                  </a:cubicBezTo>
                  <a:cubicBezTo>
                    <a:pt x="1949" y="35"/>
                    <a:pt x="1910" y="0"/>
                    <a:pt x="1860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220125" y="992900"/>
              <a:ext cx="34300" cy="6325"/>
            </a:xfrm>
            <a:custGeom>
              <a:rect b="b" l="l" r="r" t="t"/>
              <a:pathLst>
                <a:path extrusionOk="0" h="253" w="1372">
                  <a:moveTo>
                    <a:pt x="102" y="1"/>
                  </a:moveTo>
                  <a:cubicBezTo>
                    <a:pt x="53" y="1"/>
                    <a:pt x="7" y="36"/>
                    <a:pt x="3" y="89"/>
                  </a:cubicBezTo>
                  <a:cubicBezTo>
                    <a:pt x="0" y="141"/>
                    <a:pt x="40" y="184"/>
                    <a:pt x="92" y="187"/>
                  </a:cubicBezTo>
                  <a:lnTo>
                    <a:pt x="1273" y="252"/>
                  </a:lnTo>
                  <a:lnTo>
                    <a:pt x="1276" y="252"/>
                  </a:lnTo>
                  <a:cubicBezTo>
                    <a:pt x="1325" y="252"/>
                    <a:pt x="1368" y="217"/>
                    <a:pt x="1371" y="167"/>
                  </a:cubicBezTo>
                  <a:cubicBezTo>
                    <a:pt x="1371" y="115"/>
                    <a:pt x="1335" y="72"/>
                    <a:pt x="1282" y="69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218725" y="952225"/>
              <a:ext cx="40125" cy="25200"/>
            </a:xfrm>
            <a:custGeom>
              <a:rect b="b" l="l" r="r" t="t"/>
              <a:pathLst>
                <a:path extrusionOk="0" h="1008" w="1605">
                  <a:moveTo>
                    <a:pt x="105" y="1"/>
                  </a:moveTo>
                  <a:cubicBezTo>
                    <a:pt x="74" y="1"/>
                    <a:pt x="44" y="17"/>
                    <a:pt x="27" y="47"/>
                  </a:cubicBezTo>
                  <a:cubicBezTo>
                    <a:pt x="0" y="89"/>
                    <a:pt x="17" y="145"/>
                    <a:pt x="59" y="172"/>
                  </a:cubicBezTo>
                  <a:lnTo>
                    <a:pt x="1450" y="994"/>
                  </a:lnTo>
                  <a:cubicBezTo>
                    <a:pt x="1467" y="1004"/>
                    <a:pt x="1483" y="1007"/>
                    <a:pt x="1499" y="1007"/>
                  </a:cubicBezTo>
                  <a:cubicBezTo>
                    <a:pt x="1529" y="1007"/>
                    <a:pt x="1562" y="991"/>
                    <a:pt x="1578" y="962"/>
                  </a:cubicBezTo>
                  <a:cubicBezTo>
                    <a:pt x="1604" y="919"/>
                    <a:pt x="1588" y="860"/>
                    <a:pt x="1545" y="834"/>
                  </a:cubicBezTo>
                  <a:lnTo>
                    <a:pt x="155" y="14"/>
                  </a:lnTo>
                  <a:cubicBezTo>
                    <a:pt x="139" y="5"/>
                    <a:pt x="122" y="1"/>
                    <a:pt x="105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201425" y="1011950"/>
              <a:ext cx="14550" cy="9925"/>
            </a:xfrm>
            <a:custGeom>
              <a:rect b="b" l="l" r="r" t="t"/>
              <a:pathLst>
                <a:path extrusionOk="0" h="397" w="582">
                  <a:moveTo>
                    <a:pt x="297" y="0"/>
                  </a:moveTo>
                  <a:cubicBezTo>
                    <a:pt x="107" y="0"/>
                    <a:pt x="0" y="241"/>
                    <a:pt x="178" y="356"/>
                  </a:cubicBezTo>
                  <a:cubicBezTo>
                    <a:pt x="219" y="380"/>
                    <a:pt x="268" y="396"/>
                    <a:pt x="319" y="396"/>
                  </a:cubicBezTo>
                  <a:cubicBezTo>
                    <a:pt x="324" y="396"/>
                    <a:pt x="330" y="396"/>
                    <a:pt x="335" y="395"/>
                  </a:cubicBezTo>
                  <a:cubicBezTo>
                    <a:pt x="463" y="392"/>
                    <a:pt x="581" y="314"/>
                    <a:pt x="526" y="159"/>
                  </a:cubicBezTo>
                  <a:cubicBezTo>
                    <a:pt x="493" y="78"/>
                    <a:pt x="414" y="12"/>
                    <a:pt x="326" y="2"/>
                  </a:cubicBezTo>
                  <a:cubicBezTo>
                    <a:pt x="316" y="1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302450" y="987700"/>
              <a:ext cx="14675" cy="9975"/>
            </a:xfrm>
            <a:custGeom>
              <a:rect b="b" l="l" r="r" t="t"/>
              <a:pathLst>
                <a:path extrusionOk="0" h="399" w="587">
                  <a:moveTo>
                    <a:pt x="305" y="0"/>
                  </a:moveTo>
                  <a:cubicBezTo>
                    <a:pt x="111" y="0"/>
                    <a:pt x="1" y="240"/>
                    <a:pt x="180" y="356"/>
                  </a:cubicBezTo>
                  <a:cubicBezTo>
                    <a:pt x="226" y="386"/>
                    <a:pt x="285" y="398"/>
                    <a:pt x="341" y="398"/>
                  </a:cubicBezTo>
                  <a:cubicBezTo>
                    <a:pt x="468" y="395"/>
                    <a:pt x="586" y="313"/>
                    <a:pt x="527" y="162"/>
                  </a:cubicBezTo>
                  <a:cubicBezTo>
                    <a:pt x="498" y="77"/>
                    <a:pt x="420" y="15"/>
                    <a:pt x="331" y="2"/>
                  </a:cubicBezTo>
                  <a:cubicBezTo>
                    <a:pt x="322" y="1"/>
                    <a:pt x="313" y="0"/>
                    <a:pt x="30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212725" y="989800"/>
              <a:ext cx="14650" cy="9925"/>
            </a:xfrm>
            <a:custGeom>
              <a:rect b="b" l="l" r="r" t="t"/>
              <a:pathLst>
                <a:path extrusionOk="0" h="397" w="586">
                  <a:moveTo>
                    <a:pt x="297" y="1"/>
                  </a:moveTo>
                  <a:cubicBezTo>
                    <a:pt x="108" y="1"/>
                    <a:pt x="1" y="241"/>
                    <a:pt x="178" y="354"/>
                  </a:cubicBezTo>
                  <a:cubicBezTo>
                    <a:pt x="224" y="384"/>
                    <a:pt x="280" y="396"/>
                    <a:pt x="336" y="396"/>
                  </a:cubicBezTo>
                  <a:cubicBezTo>
                    <a:pt x="467" y="393"/>
                    <a:pt x="585" y="311"/>
                    <a:pt x="526" y="160"/>
                  </a:cubicBezTo>
                  <a:cubicBezTo>
                    <a:pt x="493" y="78"/>
                    <a:pt x="414" y="13"/>
                    <a:pt x="326" y="3"/>
                  </a:cubicBezTo>
                  <a:cubicBezTo>
                    <a:pt x="316" y="1"/>
                    <a:pt x="307" y="1"/>
                    <a:pt x="297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212225" y="949250"/>
              <a:ext cx="14650" cy="9900"/>
            </a:xfrm>
            <a:custGeom>
              <a:rect b="b" l="l" r="r" t="t"/>
              <a:pathLst>
                <a:path extrusionOk="0" h="396" w="586">
                  <a:moveTo>
                    <a:pt x="300" y="0"/>
                  </a:moveTo>
                  <a:cubicBezTo>
                    <a:pt x="108" y="0"/>
                    <a:pt x="1" y="240"/>
                    <a:pt x="179" y="353"/>
                  </a:cubicBezTo>
                  <a:cubicBezTo>
                    <a:pt x="224" y="382"/>
                    <a:pt x="283" y="395"/>
                    <a:pt x="339" y="395"/>
                  </a:cubicBezTo>
                  <a:cubicBezTo>
                    <a:pt x="467" y="392"/>
                    <a:pt x="585" y="313"/>
                    <a:pt x="526" y="159"/>
                  </a:cubicBezTo>
                  <a:cubicBezTo>
                    <a:pt x="493" y="77"/>
                    <a:pt x="415" y="11"/>
                    <a:pt x="330" y="2"/>
                  </a:cubicBezTo>
                  <a:cubicBezTo>
                    <a:pt x="320" y="1"/>
                    <a:pt x="310" y="0"/>
                    <a:pt x="300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316900" y="959400"/>
              <a:ext cx="14575" cy="9925"/>
            </a:xfrm>
            <a:custGeom>
              <a:rect b="b" l="l" r="r" t="t"/>
              <a:pathLst>
                <a:path extrusionOk="0" h="397" w="583">
                  <a:moveTo>
                    <a:pt x="297" y="1"/>
                  </a:moveTo>
                  <a:cubicBezTo>
                    <a:pt x="108" y="1"/>
                    <a:pt x="1" y="241"/>
                    <a:pt x="179" y="357"/>
                  </a:cubicBezTo>
                  <a:cubicBezTo>
                    <a:pt x="221" y="381"/>
                    <a:pt x="272" y="397"/>
                    <a:pt x="323" y="397"/>
                  </a:cubicBezTo>
                  <a:cubicBezTo>
                    <a:pt x="327" y="397"/>
                    <a:pt x="332" y="396"/>
                    <a:pt x="337" y="396"/>
                  </a:cubicBezTo>
                  <a:cubicBezTo>
                    <a:pt x="464" y="392"/>
                    <a:pt x="582" y="314"/>
                    <a:pt x="527" y="160"/>
                  </a:cubicBezTo>
                  <a:cubicBezTo>
                    <a:pt x="494" y="77"/>
                    <a:pt x="415" y="12"/>
                    <a:pt x="326" y="3"/>
                  </a:cubicBezTo>
                  <a:cubicBezTo>
                    <a:pt x="316" y="1"/>
                    <a:pt x="306" y="1"/>
                    <a:pt x="297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276250" y="924725"/>
              <a:ext cx="14575" cy="9925"/>
            </a:xfrm>
            <a:custGeom>
              <a:rect b="b" l="l" r="r" t="t"/>
              <a:pathLst>
                <a:path extrusionOk="0" h="397" w="583">
                  <a:moveTo>
                    <a:pt x="298" y="0"/>
                  </a:moveTo>
                  <a:cubicBezTo>
                    <a:pt x="108" y="0"/>
                    <a:pt x="1" y="241"/>
                    <a:pt x="178" y="356"/>
                  </a:cubicBezTo>
                  <a:cubicBezTo>
                    <a:pt x="221" y="380"/>
                    <a:pt x="271" y="396"/>
                    <a:pt x="322" y="396"/>
                  </a:cubicBezTo>
                  <a:cubicBezTo>
                    <a:pt x="327" y="396"/>
                    <a:pt x="331" y="396"/>
                    <a:pt x="336" y="396"/>
                  </a:cubicBezTo>
                  <a:cubicBezTo>
                    <a:pt x="464" y="396"/>
                    <a:pt x="582" y="314"/>
                    <a:pt x="526" y="163"/>
                  </a:cubicBezTo>
                  <a:cubicBezTo>
                    <a:pt x="493" y="78"/>
                    <a:pt x="415" y="12"/>
                    <a:pt x="326" y="2"/>
                  </a:cubicBezTo>
                  <a:cubicBezTo>
                    <a:pt x="317" y="1"/>
                    <a:pt x="307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309300" y="773300"/>
              <a:ext cx="14625" cy="9900"/>
            </a:xfrm>
            <a:custGeom>
              <a:rect b="b" l="l" r="r" t="t"/>
              <a:pathLst>
                <a:path extrusionOk="0" h="396" w="585">
                  <a:moveTo>
                    <a:pt x="300" y="1"/>
                  </a:moveTo>
                  <a:cubicBezTo>
                    <a:pt x="107" y="1"/>
                    <a:pt x="0" y="241"/>
                    <a:pt x="178" y="353"/>
                  </a:cubicBezTo>
                  <a:cubicBezTo>
                    <a:pt x="224" y="383"/>
                    <a:pt x="283" y="396"/>
                    <a:pt x="339" y="396"/>
                  </a:cubicBezTo>
                  <a:cubicBezTo>
                    <a:pt x="467" y="393"/>
                    <a:pt x="585" y="311"/>
                    <a:pt x="526" y="160"/>
                  </a:cubicBezTo>
                  <a:cubicBezTo>
                    <a:pt x="493" y="78"/>
                    <a:pt x="418" y="13"/>
                    <a:pt x="329" y="2"/>
                  </a:cubicBezTo>
                  <a:cubicBezTo>
                    <a:pt x="319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291250" y="846925"/>
              <a:ext cx="14650" cy="9900"/>
            </a:xfrm>
            <a:custGeom>
              <a:rect b="b" l="l" r="r" t="t"/>
              <a:pathLst>
                <a:path extrusionOk="0" h="396" w="586">
                  <a:moveTo>
                    <a:pt x="300" y="1"/>
                  </a:moveTo>
                  <a:cubicBezTo>
                    <a:pt x="108" y="1"/>
                    <a:pt x="0" y="241"/>
                    <a:pt x="179" y="353"/>
                  </a:cubicBezTo>
                  <a:cubicBezTo>
                    <a:pt x="225" y="383"/>
                    <a:pt x="284" y="396"/>
                    <a:pt x="339" y="396"/>
                  </a:cubicBezTo>
                  <a:cubicBezTo>
                    <a:pt x="467" y="393"/>
                    <a:pt x="585" y="311"/>
                    <a:pt x="526" y="160"/>
                  </a:cubicBezTo>
                  <a:cubicBezTo>
                    <a:pt x="494" y="78"/>
                    <a:pt x="415" y="12"/>
                    <a:pt x="329" y="2"/>
                  </a:cubicBezTo>
                  <a:cubicBezTo>
                    <a:pt x="319" y="1"/>
                    <a:pt x="310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288275" y="870875"/>
              <a:ext cx="14650" cy="9975"/>
            </a:xfrm>
            <a:custGeom>
              <a:rect b="b" l="l" r="r" t="t"/>
              <a:pathLst>
                <a:path extrusionOk="0" h="399" w="586">
                  <a:moveTo>
                    <a:pt x="304" y="1"/>
                  </a:moveTo>
                  <a:cubicBezTo>
                    <a:pt x="110" y="1"/>
                    <a:pt x="1" y="243"/>
                    <a:pt x="180" y="356"/>
                  </a:cubicBezTo>
                  <a:cubicBezTo>
                    <a:pt x="226" y="385"/>
                    <a:pt x="285" y="399"/>
                    <a:pt x="340" y="399"/>
                  </a:cubicBezTo>
                  <a:cubicBezTo>
                    <a:pt x="468" y="396"/>
                    <a:pt x="586" y="313"/>
                    <a:pt x="527" y="163"/>
                  </a:cubicBezTo>
                  <a:cubicBezTo>
                    <a:pt x="498" y="77"/>
                    <a:pt x="419" y="15"/>
                    <a:pt x="330" y="2"/>
                  </a:cubicBezTo>
                  <a:cubicBezTo>
                    <a:pt x="321" y="1"/>
                    <a:pt x="312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303450" y="797000"/>
              <a:ext cx="14650" cy="10000"/>
            </a:xfrm>
            <a:custGeom>
              <a:rect b="b" l="l" r="r" t="t"/>
              <a:pathLst>
                <a:path extrusionOk="0" h="400" w="586">
                  <a:moveTo>
                    <a:pt x="304" y="1"/>
                  </a:moveTo>
                  <a:cubicBezTo>
                    <a:pt x="110" y="1"/>
                    <a:pt x="0" y="240"/>
                    <a:pt x="180" y="356"/>
                  </a:cubicBezTo>
                  <a:cubicBezTo>
                    <a:pt x="225" y="386"/>
                    <a:pt x="284" y="399"/>
                    <a:pt x="340" y="399"/>
                  </a:cubicBezTo>
                  <a:cubicBezTo>
                    <a:pt x="468" y="396"/>
                    <a:pt x="586" y="314"/>
                    <a:pt x="527" y="163"/>
                  </a:cubicBezTo>
                  <a:cubicBezTo>
                    <a:pt x="494" y="78"/>
                    <a:pt x="419" y="15"/>
                    <a:pt x="330" y="2"/>
                  </a:cubicBezTo>
                  <a:cubicBezTo>
                    <a:pt x="321" y="1"/>
                    <a:pt x="312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300675" y="820450"/>
              <a:ext cx="14650" cy="9900"/>
            </a:xfrm>
            <a:custGeom>
              <a:rect b="b" l="l" r="r" t="t"/>
              <a:pathLst>
                <a:path extrusionOk="0" h="396" w="586">
                  <a:moveTo>
                    <a:pt x="301" y="0"/>
                  </a:moveTo>
                  <a:cubicBezTo>
                    <a:pt x="108" y="0"/>
                    <a:pt x="0" y="241"/>
                    <a:pt x="179" y="353"/>
                  </a:cubicBezTo>
                  <a:cubicBezTo>
                    <a:pt x="225" y="382"/>
                    <a:pt x="284" y="396"/>
                    <a:pt x="339" y="396"/>
                  </a:cubicBezTo>
                  <a:cubicBezTo>
                    <a:pt x="468" y="392"/>
                    <a:pt x="586" y="314"/>
                    <a:pt x="527" y="160"/>
                  </a:cubicBezTo>
                  <a:cubicBezTo>
                    <a:pt x="494" y="78"/>
                    <a:pt x="418" y="12"/>
                    <a:pt x="330" y="2"/>
                  </a:cubicBezTo>
                  <a:cubicBezTo>
                    <a:pt x="320" y="1"/>
                    <a:pt x="310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282175" y="895950"/>
              <a:ext cx="14625" cy="9925"/>
            </a:xfrm>
            <a:custGeom>
              <a:rect b="b" l="l" r="r" t="t"/>
              <a:pathLst>
                <a:path extrusionOk="0" h="397" w="585">
                  <a:moveTo>
                    <a:pt x="299" y="1"/>
                  </a:moveTo>
                  <a:cubicBezTo>
                    <a:pt x="107" y="1"/>
                    <a:pt x="0" y="241"/>
                    <a:pt x="178" y="357"/>
                  </a:cubicBezTo>
                  <a:cubicBezTo>
                    <a:pt x="220" y="383"/>
                    <a:pt x="272" y="397"/>
                    <a:pt x="322" y="397"/>
                  </a:cubicBezTo>
                  <a:cubicBezTo>
                    <a:pt x="328" y="397"/>
                    <a:pt x="333" y="396"/>
                    <a:pt x="338" y="396"/>
                  </a:cubicBezTo>
                  <a:cubicBezTo>
                    <a:pt x="466" y="396"/>
                    <a:pt x="584" y="314"/>
                    <a:pt x="525" y="163"/>
                  </a:cubicBezTo>
                  <a:cubicBezTo>
                    <a:pt x="496" y="77"/>
                    <a:pt x="417" y="12"/>
                    <a:pt x="329" y="3"/>
                  </a:cubicBezTo>
                  <a:cubicBezTo>
                    <a:pt x="318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303625" y="1023500"/>
              <a:ext cx="14650" cy="9925"/>
            </a:xfrm>
            <a:custGeom>
              <a:rect b="b" l="l" r="r" t="t"/>
              <a:pathLst>
                <a:path extrusionOk="0" h="397" w="586">
                  <a:moveTo>
                    <a:pt x="301" y="1"/>
                  </a:moveTo>
                  <a:cubicBezTo>
                    <a:pt x="109" y="1"/>
                    <a:pt x="0" y="241"/>
                    <a:pt x="179" y="354"/>
                  </a:cubicBezTo>
                  <a:cubicBezTo>
                    <a:pt x="225" y="383"/>
                    <a:pt x="284" y="396"/>
                    <a:pt x="340" y="396"/>
                  </a:cubicBezTo>
                  <a:cubicBezTo>
                    <a:pt x="468" y="393"/>
                    <a:pt x="586" y="314"/>
                    <a:pt x="527" y="160"/>
                  </a:cubicBezTo>
                  <a:cubicBezTo>
                    <a:pt x="497" y="78"/>
                    <a:pt x="418" y="12"/>
                    <a:pt x="330" y="3"/>
                  </a:cubicBezTo>
                  <a:cubicBezTo>
                    <a:pt x="320" y="2"/>
                    <a:pt x="310" y="1"/>
                    <a:pt x="301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4" name="Google Shape;454;p31"/>
          <p:cNvPicPr preferRelativeResize="0"/>
          <p:nvPr/>
        </p:nvPicPr>
        <p:blipFill rotWithShape="1">
          <a:blip r:embed="rId3">
            <a:alphaModFix/>
          </a:blip>
          <a:srcRect b="3409" l="0" r="0" t="0"/>
          <a:stretch/>
        </p:blipFill>
        <p:spPr>
          <a:xfrm>
            <a:off x="3298200" y="2984780"/>
            <a:ext cx="3072898" cy="166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/>
          <p:nvPr/>
        </p:nvSpPr>
        <p:spPr>
          <a:xfrm>
            <a:off x="4430250" y="337900"/>
            <a:ext cx="4656187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60" name="Google Shape;460;p32"/>
          <p:cNvSpPr txBox="1"/>
          <p:nvPr>
            <p:ph idx="4294967295" type="ctrTitle"/>
          </p:nvPr>
        </p:nvSpPr>
        <p:spPr>
          <a:xfrm>
            <a:off x="13513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Technical Approach Summary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4370" l="26438" r="32090" t="22057"/>
          <a:stretch/>
        </p:blipFill>
        <p:spPr>
          <a:xfrm>
            <a:off x="2365500" y="1092400"/>
            <a:ext cx="3924998" cy="39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/>
          <p:nvPr/>
        </p:nvSpPr>
        <p:spPr>
          <a:xfrm>
            <a:off x="3389577" y="337900"/>
            <a:ext cx="5468249" cy="644200"/>
          </a:xfrm>
          <a:custGeom>
            <a:rect b="b" l="l" r="r" t="t"/>
            <a:pathLst>
              <a:path extrusionOk="0" h="25768" w="168565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67" name="Google Shape;467;p33"/>
          <p:cNvSpPr txBox="1"/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Audio Transformation and Model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33"/>
          <p:cNvSpPr txBox="1"/>
          <p:nvPr/>
        </p:nvSpPr>
        <p:spPr>
          <a:xfrm>
            <a:off x="834838" y="1345900"/>
            <a:ext cx="2841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Calibri"/>
                <a:ea typeface="Calibri"/>
                <a:cs typeface="Calibri"/>
                <a:sym typeface="Calibri"/>
              </a:rPr>
              <a:t>Audio Sample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"/>
          <p:cNvSpPr txBox="1"/>
          <p:nvPr/>
        </p:nvSpPr>
        <p:spPr>
          <a:xfrm>
            <a:off x="4163375" y="4353225"/>
            <a:ext cx="3510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CQT  (Constant Q-Transform) Spectrogram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0" name="Google Shape;470;p33"/>
          <p:cNvSpPr/>
          <p:nvPr/>
        </p:nvSpPr>
        <p:spPr>
          <a:xfrm rot="-5400000">
            <a:off x="3260250" y="2492000"/>
            <a:ext cx="1469700" cy="294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Frequency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5259875" y="3952325"/>
            <a:ext cx="1469700" cy="294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2" name="Google Shape;472;p33"/>
          <p:cNvSpPr/>
          <p:nvPr/>
        </p:nvSpPr>
        <p:spPr>
          <a:xfrm rot="5400000">
            <a:off x="7501400" y="2424750"/>
            <a:ext cx="1469700" cy="294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Amplitude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3" name="Google Shape;473;p33"/>
          <p:cNvPicPr preferRelativeResize="0"/>
          <p:nvPr/>
        </p:nvPicPr>
        <p:blipFill rotWithShape="1">
          <a:blip r:embed="rId3">
            <a:alphaModFix/>
          </a:blip>
          <a:srcRect b="5702" l="4680" r="0" t="1567"/>
          <a:stretch/>
        </p:blipFill>
        <p:spPr>
          <a:xfrm>
            <a:off x="4193000" y="1084950"/>
            <a:ext cx="3867625" cy="28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3" title="Alan Walker - Faded Piano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0" y="2097800"/>
            <a:ext cx="1183700" cy="11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Jazz Festival Marketing Campaign by Slidesgo">
  <a:themeElements>
    <a:clrScheme name="Simple Light">
      <a:dk1>
        <a:srgbClr val="EFEBD7"/>
      </a:dk1>
      <a:lt1>
        <a:srgbClr val="1A1B2C"/>
      </a:lt1>
      <a:dk2>
        <a:srgbClr val="EB432A"/>
      </a:dk2>
      <a:lt2>
        <a:srgbClr val="569992"/>
      </a:lt2>
      <a:accent1>
        <a:srgbClr val="F5C174"/>
      </a:accent1>
      <a:accent2>
        <a:srgbClr val="EFEBD7"/>
      </a:accent2>
      <a:accent3>
        <a:srgbClr val="1A1B2C"/>
      </a:accent3>
      <a:accent4>
        <a:srgbClr val="EB432A"/>
      </a:accent4>
      <a:accent5>
        <a:srgbClr val="569992"/>
      </a:accent5>
      <a:accent6>
        <a:srgbClr val="F5C174"/>
      </a:accent6>
      <a:hlink>
        <a:srgbClr val="EFEBD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