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FC10-DA35-426F-940D-45750EBB28DF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70C9-45D2-468A-A1AC-C465CEABB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65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FC10-DA35-426F-940D-45750EBB28DF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70C9-45D2-468A-A1AC-C465CEABB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93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FC10-DA35-426F-940D-45750EBB28DF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70C9-45D2-468A-A1AC-C465CEABB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657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FC10-DA35-426F-940D-45750EBB28DF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70C9-45D2-468A-A1AC-C465CEABB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18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FC10-DA35-426F-940D-45750EBB28DF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70C9-45D2-468A-A1AC-C465CEABB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47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FC10-DA35-426F-940D-45750EBB28DF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70C9-45D2-468A-A1AC-C465CEABB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436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FC10-DA35-426F-940D-45750EBB28DF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70C9-45D2-468A-A1AC-C465CEABB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70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FC10-DA35-426F-940D-45750EBB28DF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70C9-45D2-468A-A1AC-C465CEABB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99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FC10-DA35-426F-940D-45750EBB28DF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70C9-45D2-468A-A1AC-C465CEABB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FC10-DA35-426F-940D-45750EBB28DF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70C9-45D2-468A-A1AC-C465CEABB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89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FC10-DA35-426F-940D-45750EBB28DF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70C9-45D2-468A-A1AC-C465CEABB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04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3FC10-DA35-426F-940D-45750EBB28DF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D70C9-45D2-468A-A1AC-C465CEABB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74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Layouts in Android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84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Layouts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" t="15873" r="6965" b="30113"/>
          <a:stretch/>
        </p:blipFill>
        <p:spPr bwMode="auto">
          <a:xfrm>
            <a:off x="539552" y="2276872"/>
            <a:ext cx="8125877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978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margin is the space around an element's border, while padding is the space between an element's border and the element's content.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178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8424936" cy="6129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058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8581193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331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28</Words>
  <Application>Microsoft Office PowerPoint</Application>
  <PresentationFormat>On-screen Show (4:3)</PresentationFormat>
  <Paragraphs>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Layouts in Android</vt:lpstr>
      <vt:lpstr>Layouts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Layouts in Android</dc:title>
  <dc:creator>Madhu</dc:creator>
  <cp:lastModifiedBy>Madhu</cp:lastModifiedBy>
  <cp:revision>5</cp:revision>
  <dcterms:created xsi:type="dcterms:W3CDTF">2022-09-07T05:02:49Z</dcterms:created>
  <dcterms:modified xsi:type="dcterms:W3CDTF">2022-09-13T06:00:53Z</dcterms:modified>
</cp:coreProperties>
</file>