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961CF-5772-98F1-BD55-63FC4B866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18E81E-9830-4262-34DB-40C4FB984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CAC60-71D1-74F3-8E1D-00BC65379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E9F60-3340-4BAA-B402-0088C7ACB8C8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99714-F219-113C-9E91-3CB0B9093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C2575-4766-E225-53B5-3536D88DD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F215-75E7-4B6B-8CDD-5264BDCD6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69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53EAC-0501-F96A-3182-ADD15B067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F7648-82DB-EAA3-AA43-AF217FB23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F5C82-7C59-540B-1011-196756612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E9F60-3340-4BAA-B402-0088C7ACB8C8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C921F-E736-DBD7-F63D-6A405A38D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17F57-BFD2-7294-4FA6-5DDE965AB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F215-75E7-4B6B-8CDD-5264BDCD6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183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F3AAAA-8396-F86F-1E39-AE11CAA9AC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5D4C9C-5F0E-A619-0181-02A989278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8E8DF-A9EB-E8BF-960F-50A442F32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E9F60-3340-4BAA-B402-0088C7ACB8C8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8F512-E56F-49CA-61B2-6D1D5C42E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5017D-8BEF-164D-8677-3589434AC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F215-75E7-4B6B-8CDD-5264BDCD6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988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2842F-4375-C496-272B-9F4AF3E81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145FB-49EB-0242-71F1-2327120A7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B4C1A-67A4-C799-5A39-D5BBF6051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E9F60-3340-4BAA-B402-0088C7ACB8C8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F212C-0B71-AFDA-3FBB-860AD0045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97DE6-1F14-F95E-ED8B-180F18FE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F215-75E7-4B6B-8CDD-5264BDCD6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70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244B5-017A-7BEA-4717-3A6243D51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A8AC1-C67B-CAF0-C739-12E678380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57D84-6D2D-4ECE-266F-BA6AEA80F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E9F60-3340-4BAA-B402-0088C7ACB8C8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47415-4D84-D18D-CBCA-47B98D737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4EF1F-3916-9109-66C8-7BB1F6E2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F215-75E7-4B6B-8CDD-5264BDCD6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32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2F8B-B2B8-1DD9-AA01-E685F062D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E442E-93A7-B3D9-8804-845515BAF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E9403-9971-109A-A300-959EEF246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2EC69-6E0E-02F3-E0C8-0BF0F238E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E9F60-3340-4BAA-B402-0088C7ACB8C8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38275-F346-CB79-D628-44C380BC4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D0E81-5C19-B657-492B-9113D8DA7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F215-75E7-4B6B-8CDD-5264BDCD6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416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7A2C4-0822-4C2D-7820-7AB63A354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F7D86-F58E-49DD-369F-5094CDD51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935B3-A190-DFAA-1054-5AB0809DA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16D7B9-28CB-2766-EFEC-7B9E264B6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DAA56A-DF6C-1932-8FF6-932E0EA1B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AD6F45-B47E-B70F-DC81-C8737AD4B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E9F60-3340-4BAA-B402-0088C7ACB8C8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AE4173-5ECA-1B55-A902-388EF0DCB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C74F57-F401-655A-1887-14D2978C1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F215-75E7-4B6B-8CDD-5264BDCD6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130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9D20E-FADC-41DE-41D7-A00CDD0CD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982FCA-87CE-A756-A554-233EA3CDD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E9F60-3340-4BAA-B402-0088C7ACB8C8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8D1DE4-733A-3B59-D890-0353F0E9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F1B1BD-05A9-FD8B-A22C-C9D4C7295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F215-75E7-4B6B-8CDD-5264BDCD6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06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1102CC-EF77-B588-9E64-828539105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E9F60-3340-4BAA-B402-0088C7ACB8C8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73D85E-8DA4-50BD-786F-BA32128DA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E6728-A204-29D7-4B0A-C59AD2517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F215-75E7-4B6B-8CDD-5264BDCD6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476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4A9B8-22C9-082B-D4E9-258D2233D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1B22D-B2DA-D2B7-9F3F-CFB1E5DAF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C4C63-C047-2BD4-1EAA-60AB76C8B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EAA22-B2C4-D063-D435-2770B60DE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E9F60-3340-4BAA-B402-0088C7ACB8C8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45893-19DD-81B1-5FA1-6C25C80F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EAEC1-16AB-837C-331D-20A13D0D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F215-75E7-4B6B-8CDD-5264BDCD6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74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D6B2-B5DE-3402-DAE4-3325F315B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F25EE5-A6B6-7E21-7F0A-AA16944C04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8E560-A2BA-920A-A520-F08788630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7F09D-3F75-2BEE-05AC-62DB92A48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E9F60-3340-4BAA-B402-0088C7ACB8C8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B8931-CC1E-0B38-7109-F995B04F1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80A33-5E51-5C09-E472-9818EF32B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F215-75E7-4B6B-8CDD-5264BDCD6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630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424EAB-7ED2-86D7-FBD6-623B81640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6B4E8-A5D3-C386-5D43-64C402EF5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BE51E-7519-5F24-B4E9-5D9072D736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E9F60-3340-4BAA-B402-0088C7ACB8C8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2511B-6B11-1355-B6F5-B065148605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1852B-22E8-69D1-BF1F-BED5A7F004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DF215-75E7-4B6B-8CDD-5264BDCD6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15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3480F-F6D8-9FB8-38AC-FE03564DC4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lgerian" panose="04020705040A02060702" pitchFamily="82" charset="0"/>
              </a:rPr>
              <a:t>Cloud Computing</a:t>
            </a:r>
            <a:endParaRPr lang="en-IN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F10E61-229D-A6C6-C3AA-E0CD0F3BC3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5400" b="1" dirty="0">
                <a:ln/>
                <a:solidFill>
                  <a:schemeClr val="accent4"/>
                </a:solidFill>
              </a:rPr>
              <a:t>Introduction</a:t>
            </a:r>
            <a:endParaRPr lang="en-IN" sz="54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519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24508-76E6-3E34-385D-5440A6E34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>
                <a:solidFill>
                  <a:schemeClr val="accent4">
                    <a:lumMod val="50000"/>
                  </a:schemeClr>
                </a:solidFill>
              </a:rPr>
              <a:t>What is cloud computing</a:t>
            </a:r>
            <a:endParaRPr lang="en-IN" sz="72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9C498-5740-5075-7639-0B7340720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rial Black" panose="020B0A04020102020204" pitchFamily="34" charset="0"/>
              </a:rPr>
              <a:t>Cloud computing is a way to use technology services like- (storing files running software) over the internet instead of relying on your own computer or physical hardware </a:t>
            </a:r>
            <a:endParaRPr lang="en-IN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0915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C14A1-BE76-D208-1C8E-8FBED6A4B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chemeClr val="accent6">
                    <a:lumMod val="50000"/>
                  </a:schemeClr>
                </a:solidFill>
              </a:rPr>
              <a:t>Cloud computing work</a:t>
            </a:r>
            <a:endParaRPr lang="en-IN" sz="6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4FD685-79EE-F099-2D64-F8205A7318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5"/>
            <a:ext cx="12192000" cy="4850748"/>
          </a:xfrm>
        </p:spPr>
      </p:pic>
    </p:spTree>
    <p:extLst>
      <p:ext uri="{BB962C8B-B14F-4D97-AF65-F5344CB8AC3E}">
        <p14:creationId xmlns:p14="http://schemas.microsoft.com/office/powerpoint/2010/main" val="2170098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DE4D3-5443-B9EE-9420-5F89AB943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rgbClr val="7030A0"/>
                </a:solidFill>
              </a:rPr>
              <a:t>Uses of cloud computing </a:t>
            </a:r>
            <a:endParaRPr lang="en-IN" sz="6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5F600-04F7-BD6D-909B-5176314F1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 Data storage </a:t>
            </a:r>
          </a:p>
          <a:p>
            <a:r>
              <a:rPr lang="en-US" b="1" dirty="0"/>
              <a:t> Data backup</a:t>
            </a:r>
          </a:p>
          <a:p>
            <a:r>
              <a:rPr lang="en-US" b="1" dirty="0"/>
              <a:t> Big data analytics</a:t>
            </a:r>
          </a:p>
          <a:p>
            <a:r>
              <a:rPr lang="en-US" b="1" dirty="0"/>
              <a:t> Software testing </a:t>
            </a:r>
          </a:p>
          <a:p>
            <a:r>
              <a:rPr lang="en-US" b="1" dirty="0"/>
              <a:t> Cost saving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98999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59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Algerian</vt:lpstr>
      <vt:lpstr>Arial</vt:lpstr>
      <vt:lpstr>Arial Black</vt:lpstr>
      <vt:lpstr>Calibri</vt:lpstr>
      <vt:lpstr>Calibri Light</vt:lpstr>
      <vt:lpstr>Office Theme</vt:lpstr>
      <vt:lpstr>Cloud Computing</vt:lpstr>
      <vt:lpstr>What is cloud computing</vt:lpstr>
      <vt:lpstr>Cloud computing work</vt:lpstr>
      <vt:lpstr>Uses of cloud computing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SDITS KHANDWA</dc:creator>
  <cp:lastModifiedBy>SDITS KHANDWA</cp:lastModifiedBy>
  <cp:revision>3</cp:revision>
  <dcterms:created xsi:type="dcterms:W3CDTF">2024-12-19T07:23:47Z</dcterms:created>
  <dcterms:modified xsi:type="dcterms:W3CDTF">2024-12-20T07:25:04Z</dcterms:modified>
</cp:coreProperties>
</file>