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543800" cy="10680700"/>
  <p:notesSz cx="7543800" cy="10680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261" y="3311017"/>
            <a:ext cx="6417627" cy="2242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2522" y="5981192"/>
            <a:ext cx="5285105" cy="267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507" y="2456561"/>
            <a:ext cx="3284315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88327" y="2456561"/>
            <a:ext cx="3284315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507" y="427228"/>
            <a:ext cx="6795135" cy="1708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507" y="2456561"/>
            <a:ext cx="6795135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7051" y="9933051"/>
            <a:ext cx="2416048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507" y="9933051"/>
            <a:ext cx="1736534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6108" y="9933051"/>
            <a:ext cx="1736534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48371" cy="106756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9015" y="3859199"/>
            <a:ext cx="3790340" cy="37903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Image</dc:subject>
  <dcterms:created xsi:type="dcterms:W3CDTF">2021-03-03T15:52:57Z</dcterms:created>
  <dcterms:modified xsi:type="dcterms:W3CDTF">2021-03-03T15:52:57Z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2021-03-03T00:00:00Z</vt:filetime>
  </property>
  <property fmtid="{D5CDD505-2E9C-101B-9397-08002B2CF9AE}" pid="3" name="Creator">
    <vt:lpwstr>Canon iR3235                    </vt:lpwstr>
  </property>
  <property fmtid="{D5CDD505-2E9C-101B-9397-08002B2CF9AE}" pid="4" name="LastSaved">
    <vt:filetime>2021-03-03T00:00:00Z</vt:filetime>
  </property>
</Properties>
</file>