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C50-E27F-40A5-8D8C-5498658235C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FBB-CA86-4F7C-AC70-2647E9F1E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C50-E27F-40A5-8D8C-5498658235C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FBB-CA86-4F7C-AC70-2647E9F1E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C50-E27F-40A5-8D8C-5498658235C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FBB-CA86-4F7C-AC70-2647E9F1E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C50-E27F-40A5-8D8C-5498658235C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FBB-CA86-4F7C-AC70-2647E9F1E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C50-E27F-40A5-8D8C-5498658235C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FBB-CA86-4F7C-AC70-2647E9F1E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C50-E27F-40A5-8D8C-5498658235C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FBB-CA86-4F7C-AC70-2647E9F1E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C50-E27F-40A5-8D8C-5498658235C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FBB-CA86-4F7C-AC70-2647E9F1E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C50-E27F-40A5-8D8C-5498658235C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FBB-CA86-4F7C-AC70-2647E9F1E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C50-E27F-40A5-8D8C-5498658235C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FBB-CA86-4F7C-AC70-2647E9F1E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C50-E27F-40A5-8D8C-5498658235C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FBB-CA86-4F7C-AC70-2647E9F1E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C50-E27F-40A5-8D8C-5498658235C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FBB-CA86-4F7C-AC70-2647E9F1E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8C50-E27F-40A5-8D8C-5498658235C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83FBB-CA86-4F7C-AC70-2647E9F1E1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arish\Downloads\WhatsApp Image 2025-03-31 at 3.52.35 P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340768"/>
            <a:ext cx="6192688" cy="4248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Anbarasan</dc:creator>
  <cp:lastModifiedBy>Anbarasan</cp:lastModifiedBy>
  <cp:revision>1</cp:revision>
  <dcterms:created xsi:type="dcterms:W3CDTF">2025-04-06T17:22:47Z</dcterms:created>
  <dcterms:modified xsi:type="dcterms:W3CDTF">2025-04-06T17:23:17Z</dcterms:modified>
</cp:coreProperties>
</file>