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6" r:id="rId13"/>
    <p:sldId id="277" r:id="rId14"/>
    <p:sldId id="263" r:id="rId15"/>
    <p:sldId id="264" r:id="rId16"/>
    <p:sldId id="265" r:id="rId1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13670-677C-4866-B611-2DDD5FAF0F75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579CA-2773-4104-9648-410D5FE00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17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579CA-2773-4104-9648-410D5FE00B3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45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44"/>
            <a:ext cx="9143999" cy="5134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637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C68A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2520"/>
          </a:xfrm>
          <a:custGeom>
            <a:avLst/>
            <a:gdLst/>
            <a:ahLst/>
            <a:cxnLst/>
            <a:rect l="l" t="t" r="r" b="b"/>
            <a:pathLst>
              <a:path h="1112520">
                <a:moveTo>
                  <a:pt x="0" y="0"/>
                </a:moveTo>
                <a:lnTo>
                  <a:pt x="0" y="1112202"/>
                </a:lnTo>
              </a:path>
            </a:pathLst>
          </a:custGeom>
          <a:ln w="12700">
            <a:solidFill>
              <a:srgbClr val="C68A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8510"/>
          </a:xfrm>
          <a:custGeom>
            <a:avLst/>
            <a:gdLst/>
            <a:ahLst/>
            <a:cxnLst/>
            <a:rect l="l" t="t" r="r" b="b"/>
            <a:pathLst>
              <a:path h="2048510">
                <a:moveTo>
                  <a:pt x="0" y="0"/>
                </a:moveTo>
                <a:lnTo>
                  <a:pt x="0" y="2047925"/>
                </a:lnTo>
              </a:path>
            </a:pathLst>
          </a:custGeom>
          <a:ln w="12700">
            <a:solidFill>
              <a:srgbClr val="20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2324" y="851891"/>
            <a:ext cx="4959350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66" y="1859793"/>
            <a:ext cx="1358265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600"/>
              </a:lnSpc>
              <a:spcBef>
                <a:spcPts val="100"/>
              </a:spcBef>
            </a:pPr>
            <a:r>
              <a:rPr sz="2400" spc="-5" dirty="0">
                <a:solidFill>
                  <a:srgbClr val="203669"/>
                </a:solidFill>
              </a:rPr>
              <a:t>Front</a:t>
            </a:r>
            <a:r>
              <a:rPr sz="2400" spc="-120" dirty="0">
                <a:solidFill>
                  <a:srgbClr val="203669"/>
                </a:solidFill>
              </a:rPr>
              <a:t> </a:t>
            </a:r>
            <a:r>
              <a:rPr sz="2400" spc="-5" dirty="0">
                <a:solidFill>
                  <a:srgbClr val="203669"/>
                </a:solidFill>
              </a:rPr>
              <a:t>End </a:t>
            </a:r>
            <a:r>
              <a:rPr sz="2400" spc="-650" dirty="0">
                <a:solidFill>
                  <a:srgbClr val="203669"/>
                </a:solidFill>
              </a:rPr>
              <a:t> </a:t>
            </a:r>
            <a:r>
              <a:rPr sz="2400" spc="-70" dirty="0">
                <a:solidFill>
                  <a:srgbClr val="203669"/>
                </a:solidFill>
              </a:rPr>
              <a:t>T</a:t>
            </a:r>
            <a:r>
              <a:rPr sz="2400" u="heavy" spc="-70" dirty="0">
                <a:solidFill>
                  <a:srgbClr val="203669"/>
                </a:solidFill>
                <a:uFill>
                  <a:solidFill>
                    <a:srgbClr val="20366A"/>
                  </a:solidFill>
                </a:uFill>
              </a:rPr>
              <a:t>ask</a:t>
            </a:r>
            <a:r>
              <a:rPr sz="2400" spc="85" dirty="0">
                <a:solidFill>
                  <a:srgbClr val="203669"/>
                </a:solidFill>
              </a:rPr>
              <a:t> </a:t>
            </a:r>
            <a:r>
              <a:rPr sz="2400" dirty="0">
                <a:solidFill>
                  <a:srgbClr val="203669"/>
                </a:solidFill>
              </a:rPr>
              <a:t>-</a:t>
            </a:r>
            <a:r>
              <a:rPr sz="2400" spc="-50" dirty="0">
                <a:solidFill>
                  <a:srgbClr val="203669"/>
                </a:solidFill>
              </a:rPr>
              <a:t> </a:t>
            </a:r>
            <a:r>
              <a:rPr sz="2400" dirty="0">
                <a:solidFill>
                  <a:srgbClr val="203669"/>
                </a:solidFill>
              </a:rPr>
              <a:t>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BE30D84-9CC4-1002-F43D-9E3671836AE9}"/>
              </a:ext>
            </a:extLst>
          </p:cNvPr>
          <p:cNvSpPr txBox="1"/>
          <p:nvPr/>
        </p:nvSpPr>
        <p:spPr>
          <a:xfrm>
            <a:off x="-990600" y="819150"/>
            <a:ext cx="739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F8C01-F2A8-AB6E-9D20-9210CF934DA4}"/>
              </a:ext>
            </a:extLst>
          </p:cNvPr>
          <p:cNvSpPr txBox="1"/>
          <p:nvPr/>
        </p:nvSpPr>
        <p:spPr>
          <a:xfrm>
            <a:off x="533400" y="133350"/>
            <a:ext cx="597823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section {</a:t>
            </a:r>
          </a:p>
          <a:p>
            <a:r>
              <a:rPr lang="en-IN" sz="1200" dirty="0"/>
              <a:t>  margin-bottom: 40px;</a:t>
            </a:r>
          </a:p>
          <a:p>
            <a:r>
              <a:rPr lang="en-IN" sz="1200" dirty="0"/>
              <a:t>}</a:t>
            </a:r>
          </a:p>
          <a:p>
            <a:endParaRPr lang="en-IN" sz="1200" dirty="0"/>
          </a:p>
          <a:p>
            <a:r>
              <a:rPr lang="en-IN" sz="1200" dirty="0"/>
              <a:t>h2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margin-bottom: 20px;</a:t>
            </a:r>
          </a:p>
          <a:p>
            <a:r>
              <a:rPr lang="en-IN" sz="1200" dirty="0"/>
              <a:t>}</a:t>
            </a:r>
          </a:p>
          <a:p>
            <a:endParaRPr lang="en-IN" sz="1200" dirty="0"/>
          </a:p>
          <a:p>
            <a:r>
              <a:rPr lang="en-IN" sz="1200" dirty="0"/>
              <a:t>article {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#fff;</a:t>
            </a:r>
          </a:p>
          <a:p>
            <a:r>
              <a:rPr lang="en-IN" sz="1200" dirty="0"/>
              <a:t>  padding: 20px;</a:t>
            </a:r>
          </a:p>
          <a:p>
            <a:r>
              <a:rPr lang="en-IN" sz="1200" dirty="0"/>
              <a:t>  box-shadow: 0 2px 4px </a:t>
            </a:r>
            <a:r>
              <a:rPr lang="en-IN" sz="1200" dirty="0" err="1"/>
              <a:t>rgba</a:t>
            </a:r>
            <a:r>
              <a:rPr lang="en-IN" sz="1200" dirty="0"/>
              <a:t>(0, 0, 0, 0.1);</a:t>
            </a:r>
          </a:p>
          <a:p>
            <a:r>
              <a:rPr lang="en-IN" sz="1200" dirty="0"/>
              <a:t>}</a:t>
            </a:r>
          </a:p>
          <a:p>
            <a:endParaRPr lang="en-IN" sz="1200" dirty="0"/>
          </a:p>
          <a:p>
            <a:r>
              <a:rPr lang="en-IN" sz="1200" dirty="0"/>
              <a:t>article </a:t>
            </a:r>
            <a:r>
              <a:rPr lang="en-IN" sz="1200" dirty="0" err="1"/>
              <a:t>img</a:t>
            </a:r>
            <a:r>
              <a:rPr lang="en-IN" sz="1200" dirty="0"/>
              <a:t> {</a:t>
            </a:r>
          </a:p>
          <a:p>
            <a:r>
              <a:rPr lang="en-IN" sz="1200" dirty="0"/>
              <a:t>  max-width: 100%;</a:t>
            </a:r>
          </a:p>
          <a:p>
            <a:r>
              <a:rPr lang="en-IN" sz="1200" dirty="0"/>
              <a:t>  height: auto;</a:t>
            </a:r>
          </a:p>
          <a:p>
            <a:r>
              <a:rPr lang="en-IN" sz="1200" dirty="0"/>
              <a:t>  margin-bottom: 10px;</a:t>
            </a:r>
          </a:p>
          <a:p>
            <a:r>
              <a:rPr lang="en-IN" sz="1200" dirty="0"/>
              <a:t>}</a:t>
            </a:r>
          </a:p>
          <a:p>
            <a:endParaRPr lang="en-IN" sz="1200" dirty="0"/>
          </a:p>
          <a:p>
            <a:r>
              <a:rPr lang="en-IN" sz="1200" dirty="0"/>
              <a:t>article h3 {</a:t>
            </a:r>
          </a:p>
          <a:p>
            <a:r>
              <a:rPr lang="en-IN" sz="1200" dirty="0"/>
              <a:t>  font-size: 20px;</a:t>
            </a:r>
          </a:p>
          <a:p>
            <a:r>
              <a:rPr lang="en-IN" sz="1200" dirty="0"/>
              <a:t>  margin-bottom: 10px;</a:t>
            </a:r>
          </a:p>
          <a:p>
            <a:r>
              <a:rPr lang="en-IN" sz="1200" dirty="0"/>
              <a:t>}</a:t>
            </a:r>
          </a:p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35463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EBBACC-1FDB-7824-49AB-62CDF44CDA2D}"/>
              </a:ext>
            </a:extLst>
          </p:cNvPr>
          <p:cNvSpPr txBox="1"/>
          <p:nvPr/>
        </p:nvSpPr>
        <p:spPr>
          <a:xfrm>
            <a:off x="457200" y="20955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article h3 {</a:t>
            </a:r>
          </a:p>
          <a:p>
            <a:r>
              <a:rPr lang="en-IN" sz="1200" dirty="0"/>
              <a:t>  font-size: 20px;</a:t>
            </a:r>
          </a:p>
          <a:p>
            <a:r>
              <a:rPr lang="en-IN" sz="1200" dirty="0"/>
              <a:t>  margin-bottom: 10px;</a:t>
            </a:r>
          </a:p>
          <a:p>
            <a:r>
              <a:rPr lang="en-IN" sz="1200" dirty="0"/>
              <a:t>}</a:t>
            </a:r>
          </a:p>
          <a:p>
            <a:endParaRPr lang="en-IN" sz="1200" dirty="0"/>
          </a:p>
          <a:p>
            <a:r>
              <a:rPr lang="en-IN" sz="1200" dirty="0"/>
              <a:t>article p {</a:t>
            </a:r>
          </a:p>
          <a:p>
            <a:r>
              <a:rPr lang="en-IN" sz="1200" dirty="0"/>
              <a:t>  margin-bottom: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article a {</a:t>
            </a:r>
          </a:p>
          <a:p>
            <a:r>
              <a:rPr lang="en-IN" sz="1200" dirty="0"/>
              <a:t>  display: inline-block;</a:t>
            </a:r>
          </a:p>
          <a:p>
            <a:r>
              <a:rPr lang="en-IN" sz="1200" dirty="0"/>
              <a:t>  padding: 10px 20px;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#f00;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#fff;</a:t>
            </a:r>
          </a:p>
          <a:p>
            <a:r>
              <a:rPr lang="en-IN" sz="1200" dirty="0"/>
              <a:t>  text-decoration: none;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}</a:t>
            </a:r>
          </a:p>
          <a:p>
            <a:endParaRPr lang="en-IN" sz="1200" dirty="0"/>
          </a:p>
          <a:p>
            <a:r>
              <a:rPr lang="en-IN" sz="1200" dirty="0"/>
              <a:t>article a:hover {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#333;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footer {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#333;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#fff;</a:t>
            </a:r>
          </a:p>
          <a:p>
            <a:r>
              <a:rPr lang="en-IN" sz="1200" dirty="0"/>
              <a:t>  padding: 20px;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523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F62777A-C0EB-5F5F-2A32-4530F7DB85A8}"/>
              </a:ext>
            </a:extLst>
          </p:cNvPr>
          <p:cNvSpPr txBox="1"/>
          <p:nvPr/>
        </p:nvSpPr>
        <p:spPr>
          <a:xfrm>
            <a:off x="457200" y="28575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JS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E2CE777-71E1-2012-CBD9-A845DC9F23ED}"/>
              </a:ext>
            </a:extLst>
          </p:cNvPr>
          <p:cNvSpPr txBox="1"/>
          <p:nvPr/>
        </p:nvSpPr>
        <p:spPr>
          <a:xfrm>
            <a:off x="685800" y="655082"/>
            <a:ext cx="7086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// Get the "read more" buttons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readMoreButtons</a:t>
            </a:r>
            <a:r>
              <a:rPr lang="en-IN" sz="1200" dirty="0"/>
              <a:t> = </a:t>
            </a:r>
            <a:r>
              <a:rPr lang="en-IN" sz="1200" dirty="0" err="1"/>
              <a:t>document.querySelectorAll</a:t>
            </a:r>
            <a:r>
              <a:rPr lang="en-IN" sz="1200" dirty="0"/>
              <a:t>('.read-more-</a:t>
            </a:r>
            <a:r>
              <a:rPr lang="en-IN" sz="1200" dirty="0" err="1"/>
              <a:t>btn</a:t>
            </a:r>
            <a:r>
              <a:rPr lang="en-IN" sz="1200" dirty="0"/>
              <a:t>');</a:t>
            </a:r>
          </a:p>
          <a:p>
            <a:endParaRPr lang="en-IN" sz="1200" dirty="0"/>
          </a:p>
          <a:p>
            <a:r>
              <a:rPr lang="en-IN" sz="1200" dirty="0"/>
              <a:t>// Loop through the buttons and add event listeners to each one</a:t>
            </a:r>
          </a:p>
          <a:p>
            <a:r>
              <a:rPr lang="en-IN" sz="1200" dirty="0" err="1"/>
              <a:t>readMoreButtons.forEach</a:t>
            </a:r>
            <a:r>
              <a:rPr lang="en-IN" sz="1200" dirty="0"/>
              <a:t>(button =&gt;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button.addEventListener</a:t>
            </a:r>
            <a:r>
              <a:rPr lang="en-IN" sz="1200" dirty="0"/>
              <a:t>('click', () =&gt; {</a:t>
            </a:r>
          </a:p>
          <a:p>
            <a:r>
              <a:rPr lang="en-IN" sz="1200" dirty="0"/>
              <a:t>    // Get the corresponding article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article = </a:t>
            </a:r>
            <a:r>
              <a:rPr lang="en-IN" sz="1200" dirty="0" err="1"/>
              <a:t>button.parentNode.parentNode</a:t>
            </a:r>
            <a:r>
              <a:rPr lang="en-IN" sz="1200" dirty="0"/>
              <a:t>;</a:t>
            </a:r>
          </a:p>
          <a:p>
            <a:endParaRPr lang="en-IN" sz="1200" dirty="0"/>
          </a:p>
          <a:p>
            <a:r>
              <a:rPr lang="en-IN" sz="1200" dirty="0"/>
              <a:t>    // Toggle the "show-more" class on the article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article.classList.toggle</a:t>
            </a:r>
            <a:r>
              <a:rPr lang="en-IN" sz="1200" dirty="0"/>
              <a:t>('show-more');</a:t>
            </a:r>
          </a:p>
          <a:p>
            <a:endParaRPr lang="en-IN" sz="1200" dirty="0"/>
          </a:p>
          <a:p>
            <a:r>
              <a:rPr lang="en-IN" sz="1200" dirty="0"/>
              <a:t>    // Update the button text</a:t>
            </a:r>
          </a:p>
          <a:p>
            <a:r>
              <a:rPr lang="en-IN" sz="1200" dirty="0"/>
              <a:t>    if (</a:t>
            </a:r>
            <a:r>
              <a:rPr lang="en-IN" sz="1200" dirty="0" err="1"/>
              <a:t>button.textContent</a:t>
            </a:r>
            <a:r>
              <a:rPr lang="en-IN" sz="1200" dirty="0"/>
              <a:t> === 'Read more') {</a:t>
            </a:r>
          </a:p>
          <a:p>
            <a:r>
              <a:rPr lang="en-IN" sz="1200" dirty="0"/>
              <a:t>      </a:t>
            </a:r>
            <a:r>
              <a:rPr lang="en-IN" sz="1200" dirty="0" err="1"/>
              <a:t>button.textContent</a:t>
            </a:r>
            <a:r>
              <a:rPr lang="en-IN" sz="1200" dirty="0"/>
              <a:t> = 'Read less';</a:t>
            </a:r>
          </a:p>
          <a:p>
            <a:r>
              <a:rPr lang="en-IN" sz="1200" dirty="0"/>
              <a:t>    } else {</a:t>
            </a:r>
          </a:p>
          <a:p>
            <a:r>
              <a:rPr lang="en-IN" sz="1200" dirty="0"/>
              <a:t>      </a:t>
            </a:r>
            <a:r>
              <a:rPr lang="en-IN" sz="1200" dirty="0" err="1"/>
              <a:t>button.textContent</a:t>
            </a:r>
            <a:r>
              <a:rPr lang="en-IN" sz="1200" dirty="0"/>
              <a:t> = 'Read more';</a:t>
            </a:r>
          </a:p>
          <a:p>
            <a:r>
              <a:rPr lang="en-IN" sz="1200" dirty="0"/>
              <a:t>    }</a:t>
            </a:r>
          </a:p>
          <a:p>
            <a:r>
              <a:rPr lang="en-IN" sz="1200" dirty="0"/>
              <a:t>  });</a:t>
            </a:r>
          </a:p>
          <a:p>
            <a:r>
              <a:rPr lang="en-IN" sz="1200" dirty="0"/>
              <a:t>});</a:t>
            </a:r>
          </a:p>
          <a:p>
            <a:endParaRPr lang="en-IN" sz="1200" dirty="0"/>
          </a:p>
          <a:p>
            <a:r>
              <a:rPr lang="en-IN" sz="1200" dirty="0"/>
              <a:t>// Get the form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form = </a:t>
            </a:r>
            <a:r>
              <a:rPr lang="en-IN" sz="1200" dirty="0" err="1"/>
              <a:t>document.querySelector</a:t>
            </a:r>
            <a:r>
              <a:rPr lang="en-IN" sz="1200" dirty="0"/>
              <a:t>('#contact-form');</a:t>
            </a:r>
          </a:p>
          <a:p>
            <a:endParaRPr lang="en-IN" sz="1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31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D8994BF-FBB8-C61F-5436-E20EF51E658C}"/>
              </a:ext>
            </a:extLst>
          </p:cNvPr>
          <p:cNvSpPr txBox="1"/>
          <p:nvPr/>
        </p:nvSpPr>
        <p:spPr>
          <a:xfrm>
            <a:off x="457200" y="285750"/>
            <a:ext cx="868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3354F8C-A1DF-7DB7-7526-657CBF632C51}"/>
              </a:ext>
            </a:extLst>
          </p:cNvPr>
          <p:cNvSpPr txBox="1"/>
          <p:nvPr/>
        </p:nvSpPr>
        <p:spPr>
          <a:xfrm>
            <a:off x="609600" y="209550"/>
            <a:ext cx="75438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// Add an event listener for form submission</a:t>
            </a:r>
          </a:p>
          <a:p>
            <a:r>
              <a:rPr lang="en-IN" sz="1200" dirty="0" err="1"/>
              <a:t>form.addEventListener</a:t>
            </a:r>
            <a:r>
              <a:rPr lang="en-IN" sz="1200" dirty="0"/>
              <a:t>('submit', event =&gt; {</a:t>
            </a:r>
          </a:p>
          <a:p>
            <a:r>
              <a:rPr lang="en-IN" sz="1200" dirty="0"/>
              <a:t>  // Prevent the default form submission </a:t>
            </a:r>
            <a:r>
              <a:rPr lang="en-IN" sz="1200" dirty="0" err="1"/>
              <a:t>behavior</a:t>
            </a:r>
            <a:endParaRPr lang="en-IN" sz="1200" dirty="0"/>
          </a:p>
          <a:p>
            <a:r>
              <a:rPr lang="en-IN" sz="1200" dirty="0"/>
              <a:t>  </a:t>
            </a:r>
            <a:r>
              <a:rPr lang="en-IN" sz="1200" dirty="0" err="1"/>
              <a:t>event.preventDefault</a:t>
            </a:r>
            <a:r>
              <a:rPr lang="en-IN" sz="1200" dirty="0"/>
              <a:t>();</a:t>
            </a:r>
          </a:p>
          <a:p>
            <a:endParaRPr lang="en-IN" sz="1200" dirty="0"/>
          </a:p>
          <a:p>
            <a:r>
              <a:rPr lang="en-IN" sz="1200" dirty="0"/>
              <a:t>  // Get the form data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formData</a:t>
            </a:r>
            <a:r>
              <a:rPr lang="en-IN" sz="1200" dirty="0"/>
              <a:t> = new </a:t>
            </a:r>
            <a:r>
              <a:rPr lang="en-IN" sz="1200" dirty="0" err="1"/>
              <a:t>FormData</a:t>
            </a:r>
            <a:r>
              <a:rPr lang="en-IN" sz="1200" dirty="0"/>
              <a:t>(form);</a:t>
            </a:r>
          </a:p>
          <a:p>
            <a:endParaRPr lang="en-IN" sz="1200" dirty="0"/>
          </a:p>
          <a:p>
            <a:r>
              <a:rPr lang="en-IN" sz="1200" dirty="0"/>
              <a:t>  // Convert the form data to an object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formObject</a:t>
            </a:r>
            <a:r>
              <a:rPr lang="en-IN" sz="1200" dirty="0"/>
              <a:t> = </a:t>
            </a:r>
            <a:r>
              <a:rPr lang="en-IN" sz="1200" dirty="0" err="1"/>
              <a:t>Object.fromEntries</a:t>
            </a:r>
            <a:r>
              <a:rPr lang="en-IN" sz="1200" dirty="0"/>
              <a:t>(</a:t>
            </a:r>
            <a:r>
              <a:rPr lang="en-IN" sz="1200" dirty="0" err="1"/>
              <a:t>formData.entries</a:t>
            </a:r>
            <a:r>
              <a:rPr lang="en-IN" sz="1200" dirty="0"/>
              <a:t>());</a:t>
            </a:r>
          </a:p>
          <a:p>
            <a:endParaRPr lang="en-IN" sz="1200" dirty="0"/>
          </a:p>
          <a:p>
            <a:r>
              <a:rPr lang="en-IN" sz="1200" dirty="0"/>
              <a:t>  // Log the form data to the console</a:t>
            </a:r>
          </a:p>
          <a:p>
            <a:r>
              <a:rPr lang="en-IN" sz="1200" dirty="0"/>
              <a:t>  console.log(</a:t>
            </a:r>
            <a:r>
              <a:rPr lang="en-IN" sz="1200" dirty="0" err="1"/>
              <a:t>formObject</a:t>
            </a:r>
            <a:r>
              <a:rPr lang="en-IN" sz="1200" dirty="0"/>
              <a:t>);</a:t>
            </a:r>
          </a:p>
          <a:p>
            <a:endParaRPr lang="en-IN" sz="1200" dirty="0"/>
          </a:p>
          <a:p>
            <a:r>
              <a:rPr lang="en-IN" sz="1200" dirty="0"/>
              <a:t>  // Clear the form inputs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form.reset</a:t>
            </a:r>
            <a:r>
              <a:rPr lang="en-IN" sz="1200" dirty="0"/>
              <a:t>();</a:t>
            </a:r>
          </a:p>
          <a:p>
            <a:r>
              <a:rPr lang="en-IN" sz="1200" dirty="0"/>
              <a:t>});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575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6002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02692"/>
            <a:ext cx="135890" cy="344170"/>
          </a:xfrm>
          <a:custGeom>
            <a:avLst/>
            <a:gdLst/>
            <a:ahLst/>
            <a:cxnLst/>
            <a:rect l="l" t="t" r="r" b="b"/>
            <a:pathLst>
              <a:path w="135890" h="344170">
                <a:moveTo>
                  <a:pt x="135382" y="0"/>
                </a:moveTo>
                <a:lnTo>
                  <a:pt x="0" y="0"/>
                </a:lnTo>
                <a:lnTo>
                  <a:pt x="0" y="344055"/>
                </a:lnTo>
                <a:lnTo>
                  <a:pt x="135382" y="344055"/>
                </a:lnTo>
                <a:lnTo>
                  <a:pt x="135382" y="0"/>
                </a:lnTo>
                <a:close/>
              </a:path>
            </a:pathLst>
          </a:custGeom>
          <a:solidFill>
            <a:srgbClr val="20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1" y="1060703"/>
            <a:ext cx="3884675" cy="33710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731" y="2307335"/>
            <a:ext cx="82295" cy="82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6708" y="3560064"/>
            <a:ext cx="80759" cy="822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8300" y="4376927"/>
            <a:ext cx="82295" cy="822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43472" y="1082040"/>
            <a:ext cx="82295" cy="822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7335"/>
            <a:ext cx="82295" cy="822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3566159"/>
            <a:ext cx="82295" cy="8229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92067" y="4376928"/>
            <a:ext cx="82295" cy="822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1089660"/>
            <a:ext cx="82295" cy="80771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40505" y="1384046"/>
            <a:ext cx="2079625" cy="2079625"/>
            <a:chOff x="3540505" y="1384046"/>
            <a:chExt cx="2079625" cy="2079625"/>
          </a:xfrm>
        </p:grpSpPr>
        <p:sp>
          <p:nvSpPr>
            <p:cNvPr id="14" name="object 14"/>
            <p:cNvSpPr/>
            <p:nvPr/>
          </p:nvSpPr>
          <p:spPr>
            <a:xfrm>
              <a:off x="3552443" y="1395984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1026922" y="0"/>
                  </a:moveTo>
                  <a:lnTo>
                    <a:pt x="978573" y="1117"/>
                  </a:lnTo>
                  <a:lnTo>
                    <a:pt x="930808" y="4432"/>
                  </a:lnTo>
                  <a:lnTo>
                    <a:pt x="883666" y="9906"/>
                  </a:lnTo>
                  <a:lnTo>
                    <a:pt x="837196" y="17487"/>
                  </a:lnTo>
                  <a:lnTo>
                    <a:pt x="791451" y="27127"/>
                  </a:lnTo>
                  <a:lnTo>
                    <a:pt x="746480" y="38760"/>
                  </a:lnTo>
                  <a:lnTo>
                    <a:pt x="702335" y="52349"/>
                  </a:lnTo>
                  <a:lnTo>
                    <a:pt x="659053" y="67856"/>
                  </a:lnTo>
                  <a:lnTo>
                    <a:pt x="616699" y="85217"/>
                  </a:lnTo>
                  <a:lnTo>
                    <a:pt x="575310" y="104381"/>
                  </a:lnTo>
                  <a:lnTo>
                    <a:pt x="534936" y="125298"/>
                  </a:lnTo>
                  <a:lnTo>
                    <a:pt x="495630" y="147929"/>
                  </a:lnTo>
                  <a:lnTo>
                    <a:pt x="457454" y="172224"/>
                  </a:lnTo>
                  <a:lnTo>
                    <a:pt x="420433" y="198132"/>
                  </a:lnTo>
                  <a:lnTo>
                    <a:pt x="384632" y="225602"/>
                  </a:lnTo>
                  <a:lnTo>
                    <a:pt x="350100" y="254584"/>
                  </a:lnTo>
                  <a:lnTo>
                    <a:pt x="316877" y="285026"/>
                  </a:lnTo>
                  <a:lnTo>
                    <a:pt x="285026" y="316877"/>
                  </a:lnTo>
                  <a:lnTo>
                    <a:pt x="254584" y="350100"/>
                  </a:lnTo>
                  <a:lnTo>
                    <a:pt x="225602" y="384632"/>
                  </a:lnTo>
                  <a:lnTo>
                    <a:pt x="198132" y="420433"/>
                  </a:lnTo>
                  <a:lnTo>
                    <a:pt x="172224" y="457454"/>
                  </a:lnTo>
                  <a:lnTo>
                    <a:pt x="147929" y="495630"/>
                  </a:lnTo>
                  <a:lnTo>
                    <a:pt x="125298" y="534936"/>
                  </a:lnTo>
                  <a:lnTo>
                    <a:pt x="104381" y="575310"/>
                  </a:lnTo>
                  <a:lnTo>
                    <a:pt x="85217" y="616699"/>
                  </a:lnTo>
                  <a:lnTo>
                    <a:pt x="67856" y="659053"/>
                  </a:lnTo>
                  <a:lnTo>
                    <a:pt x="52349" y="702335"/>
                  </a:lnTo>
                  <a:lnTo>
                    <a:pt x="38760" y="746480"/>
                  </a:lnTo>
                  <a:lnTo>
                    <a:pt x="27127" y="791451"/>
                  </a:lnTo>
                  <a:lnTo>
                    <a:pt x="17487" y="837196"/>
                  </a:lnTo>
                  <a:lnTo>
                    <a:pt x="9906" y="883666"/>
                  </a:lnTo>
                  <a:lnTo>
                    <a:pt x="4432" y="930808"/>
                  </a:lnTo>
                  <a:lnTo>
                    <a:pt x="1117" y="978573"/>
                  </a:lnTo>
                  <a:lnTo>
                    <a:pt x="0" y="1026922"/>
                  </a:lnTo>
                  <a:lnTo>
                    <a:pt x="1117" y="1075258"/>
                  </a:lnTo>
                  <a:lnTo>
                    <a:pt x="4432" y="1123035"/>
                  </a:lnTo>
                  <a:lnTo>
                    <a:pt x="9906" y="1170178"/>
                  </a:lnTo>
                  <a:lnTo>
                    <a:pt x="17487" y="1216647"/>
                  </a:lnTo>
                  <a:lnTo>
                    <a:pt x="27127" y="1262380"/>
                  </a:lnTo>
                  <a:lnTo>
                    <a:pt x="38760" y="1307363"/>
                  </a:lnTo>
                  <a:lnTo>
                    <a:pt x="52349" y="1351508"/>
                  </a:lnTo>
                  <a:lnTo>
                    <a:pt x="67856" y="1394790"/>
                  </a:lnTo>
                  <a:lnTo>
                    <a:pt x="85217" y="1437144"/>
                  </a:lnTo>
                  <a:lnTo>
                    <a:pt x="104381" y="1478534"/>
                  </a:lnTo>
                  <a:lnTo>
                    <a:pt x="125298" y="1518907"/>
                  </a:lnTo>
                  <a:lnTo>
                    <a:pt x="147929" y="1558213"/>
                  </a:lnTo>
                  <a:lnTo>
                    <a:pt x="172224" y="1596390"/>
                  </a:lnTo>
                  <a:lnTo>
                    <a:pt x="198132" y="1633410"/>
                  </a:lnTo>
                  <a:lnTo>
                    <a:pt x="225602" y="1669211"/>
                  </a:lnTo>
                  <a:lnTo>
                    <a:pt x="254584" y="1703743"/>
                  </a:lnTo>
                  <a:lnTo>
                    <a:pt x="285026" y="1736966"/>
                  </a:lnTo>
                  <a:lnTo>
                    <a:pt x="316877" y="1768817"/>
                  </a:lnTo>
                  <a:lnTo>
                    <a:pt x="350100" y="1799259"/>
                  </a:lnTo>
                  <a:lnTo>
                    <a:pt x="384632" y="1828241"/>
                  </a:lnTo>
                  <a:lnTo>
                    <a:pt x="420433" y="1855711"/>
                  </a:lnTo>
                  <a:lnTo>
                    <a:pt x="457454" y="1881619"/>
                  </a:lnTo>
                  <a:lnTo>
                    <a:pt x="495630" y="1905901"/>
                  </a:lnTo>
                  <a:lnTo>
                    <a:pt x="534936" y="1928545"/>
                  </a:lnTo>
                  <a:lnTo>
                    <a:pt x="575310" y="1949462"/>
                  </a:lnTo>
                  <a:lnTo>
                    <a:pt x="616699" y="1968627"/>
                  </a:lnTo>
                  <a:lnTo>
                    <a:pt x="659053" y="1985987"/>
                  </a:lnTo>
                  <a:lnTo>
                    <a:pt x="702335" y="2001494"/>
                  </a:lnTo>
                  <a:lnTo>
                    <a:pt x="746480" y="2015083"/>
                  </a:lnTo>
                  <a:lnTo>
                    <a:pt x="791451" y="2026716"/>
                  </a:lnTo>
                  <a:lnTo>
                    <a:pt x="837196" y="2036356"/>
                  </a:lnTo>
                  <a:lnTo>
                    <a:pt x="883666" y="2043925"/>
                  </a:lnTo>
                  <a:lnTo>
                    <a:pt x="930808" y="2049399"/>
                  </a:lnTo>
                  <a:lnTo>
                    <a:pt x="978573" y="2052726"/>
                  </a:lnTo>
                  <a:lnTo>
                    <a:pt x="1026922" y="2053844"/>
                  </a:lnTo>
                  <a:lnTo>
                    <a:pt x="1075258" y="2052726"/>
                  </a:lnTo>
                  <a:lnTo>
                    <a:pt x="1123035" y="2049399"/>
                  </a:lnTo>
                  <a:lnTo>
                    <a:pt x="1170178" y="2043925"/>
                  </a:lnTo>
                  <a:lnTo>
                    <a:pt x="1216647" y="2036356"/>
                  </a:lnTo>
                  <a:lnTo>
                    <a:pt x="1262380" y="2026716"/>
                  </a:lnTo>
                  <a:lnTo>
                    <a:pt x="1307363" y="2015083"/>
                  </a:lnTo>
                  <a:lnTo>
                    <a:pt x="1351508" y="2001494"/>
                  </a:lnTo>
                  <a:lnTo>
                    <a:pt x="1394790" y="1985987"/>
                  </a:lnTo>
                  <a:lnTo>
                    <a:pt x="1437144" y="1968627"/>
                  </a:lnTo>
                  <a:lnTo>
                    <a:pt x="1478534" y="1949462"/>
                  </a:lnTo>
                  <a:lnTo>
                    <a:pt x="1518907" y="1928545"/>
                  </a:lnTo>
                  <a:lnTo>
                    <a:pt x="1558213" y="1905901"/>
                  </a:lnTo>
                  <a:lnTo>
                    <a:pt x="1596390" y="1881619"/>
                  </a:lnTo>
                  <a:lnTo>
                    <a:pt x="1633410" y="1855711"/>
                  </a:lnTo>
                  <a:lnTo>
                    <a:pt x="1669211" y="1828241"/>
                  </a:lnTo>
                  <a:lnTo>
                    <a:pt x="1703743" y="1799259"/>
                  </a:lnTo>
                  <a:lnTo>
                    <a:pt x="1736966" y="1768817"/>
                  </a:lnTo>
                  <a:lnTo>
                    <a:pt x="1768817" y="1736966"/>
                  </a:lnTo>
                  <a:lnTo>
                    <a:pt x="1799259" y="1703743"/>
                  </a:lnTo>
                  <a:lnTo>
                    <a:pt x="1828241" y="1669211"/>
                  </a:lnTo>
                  <a:lnTo>
                    <a:pt x="1855711" y="1633410"/>
                  </a:lnTo>
                  <a:lnTo>
                    <a:pt x="1881619" y="1596390"/>
                  </a:lnTo>
                  <a:lnTo>
                    <a:pt x="1905901" y="1558213"/>
                  </a:lnTo>
                  <a:lnTo>
                    <a:pt x="1928545" y="1518907"/>
                  </a:lnTo>
                  <a:lnTo>
                    <a:pt x="1949462" y="1478534"/>
                  </a:lnTo>
                  <a:lnTo>
                    <a:pt x="1968627" y="1437144"/>
                  </a:lnTo>
                  <a:lnTo>
                    <a:pt x="1985987" y="1394790"/>
                  </a:lnTo>
                  <a:lnTo>
                    <a:pt x="2001494" y="1351508"/>
                  </a:lnTo>
                  <a:lnTo>
                    <a:pt x="2015083" y="1307363"/>
                  </a:lnTo>
                  <a:lnTo>
                    <a:pt x="2026716" y="1262380"/>
                  </a:lnTo>
                  <a:lnTo>
                    <a:pt x="2036356" y="1216647"/>
                  </a:lnTo>
                  <a:lnTo>
                    <a:pt x="2043925" y="1170178"/>
                  </a:lnTo>
                  <a:lnTo>
                    <a:pt x="2049399" y="1123035"/>
                  </a:lnTo>
                  <a:lnTo>
                    <a:pt x="2052726" y="1075258"/>
                  </a:lnTo>
                  <a:lnTo>
                    <a:pt x="2053844" y="1026922"/>
                  </a:lnTo>
                  <a:lnTo>
                    <a:pt x="2052726" y="978573"/>
                  </a:lnTo>
                  <a:lnTo>
                    <a:pt x="2049399" y="930808"/>
                  </a:lnTo>
                  <a:lnTo>
                    <a:pt x="2043925" y="883666"/>
                  </a:lnTo>
                  <a:lnTo>
                    <a:pt x="2036356" y="837196"/>
                  </a:lnTo>
                  <a:lnTo>
                    <a:pt x="2026716" y="791451"/>
                  </a:lnTo>
                  <a:lnTo>
                    <a:pt x="2015083" y="746480"/>
                  </a:lnTo>
                  <a:lnTo>
                    <a:pt x="2001494" y="702335"/>
                  </a:lnTo>
                  <a:lnTo>
                    <a:pt x="1985987" y="659053"/>
                  </a:lnTo>
                  <a:lnTo>
                    <a:pt x="1968627" y="616699"/>
                  </a:lnTo>
                  <a:lnTo>
                    <a:pt x="1949462" y="575310"/>
                  </a:lnTo>
                  <a:lnTo>
                    <a:pt x="1928545" y="534936"/>
                  </a:lnTo>
                  <a:lnTo>
                    <a:pt x="1905901" y="495630"/>
                  </a:lnTo>
                  <a:lnTo>
                    <a:pt x="1881619" y="457454"/>
                  </a:lnTo>
                  <a:lnTo>
                    <a:pt x="1855711" y="420433"/>
                  </a:lnTo>
                  <a:lnTo>
                    <a:pt x="1828241" y="384632"/>
                  </a:lnTo>
                  <a:lnTo>
                    <a:pt x="1799259" y="350100"/>
                  </a:lnTo>
                  <a:lnTo>
                    <a:pt x="1768817" y="316877"/>
                  </a:lnTo>
                  <a:lnTo>
                    <a:pt x="1736966" y="285026"/>
                  </a:lnTo>
                  <a:lnTo>
                    <a:pt x="1703743" y="254584"/>
                  </a:lnTo>
                  <a:lnTo>
                    <a:pt x="1669211" y="225602"/>
                  </a:lnTo>
                  <a:lnTo>
                    <a:pt x="1633410" y="198132"/>
                  </a:lnTo>
                  <a:lnTo>
                    <a:pt x="1596390" y="172224"/>
                  </a:lnTo>
                  <a:lnTo>
                    <a:pt x="1558213" y="147929"/>
                  </a:lnTo>
                  <a:lnTo>
                    <a:pt x="1518907" y="125298"/>
                  </a:lnTo>
                  <a:lnTo>
                    <a:pt x="1478534" y="104381"/>
                  </a:lnTo>
                  <a:lnTo>
                    <a:pt x="1437144" y="85217"/>
                  </a:lnTo>
                  <a:lnTo>
                    <a:pt x="1394790" y="67856"/>
                  </a:lnTo>
                  <a:lnTo>
                    <a:pt x="1351508" y="52349"/>
                  </a:lnTo>
                  <a:lnTo>
                    <a:pt x="1307363" y="38760"/>
                  </a:lnTo>
                  <a:lnTo>
                    <a:pt x="1262380" y="27127"/>
                  </a:lnTo>
                  <a:lnTo>
                    <a:pt x="1216647" y="17487"/>
                  </a:lnTo>
                  <a:lnTo>
                    <a:pt x="1170178" y="9906"/>
                  </a:lnTo>
                  <a:lnTo>
                    <a:pt x="1123035" y="4432"/>
                  </a:lnTo>
                  <a:lnTo>
                    <a:pt x="1075258" y="1117"/>
                  </a:lnTo>
                  <a:lnTo>
                    <a:pt x="102692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3205" y="1396746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0" y="1026921"/>
                  </a:moveTo>
                  <a:lnTo>
                    <a:pt x="1117" y="978573"/>
                  </a:lnTo>
                  <a:lnTo>
                    <a:pt x="4432" y="930808"/>
                  </a:lnTo>
                  <a:lnTo>
                    <a:pt x="9906" y="883665"/>
                  </a:lnTo>
                  <a:lnTo>
                    <a:pt x="17487" y="837196"/>
                  </a:lnTo>
                  <a:lnTo>
                    <a:pt x="27127" y="791451"/>
                  </a:lnTo>
                  <a:lnTo>
                    <a:pt x="38760" y="746480"/>
                  </a:lnTo>
                  <a:lnTo>
                    <a:pt x="52349" y="702335"/>
                  </a:lnTo>
                  <a:lnTo>
                    <a:pt x="67856" y="659053"/>
                  </a:lnTo>
                  <a:lnTo>
                    <a:pt x="85217" y="616699"/>
                  </a:lnTo>
                  <a:lnTo>
                    <a:pt x="104381" y="575309"/>
                  </a:lnTo>
                  <a:lnTo>
                    <a:pt x="125298" y="534936"/>
                  </a:lnTo>
                  <a:lnTo>
                    <a:pt x="147929" y="495630"/>
                  </a:lnTo>
                  <a:lnTo>
                    <a:pt x="172224" y="457453"/>
                  </a:lnTo>
                  <a:lnTo>
                    <a:pt x="198132" y="420433"/>
                  </a:lnTo>
                  <a:lnTo>
                    <a:pt x="225602" y="384632"/>
                  </a:lnTo>
                  <a:lnTo>
                    <a:pt x="254584" y="350100"/>
                  </a:lnTo>
                  <a:lnTo>
                    <a:pt x="285026" y="316877"/>
                  </a:lnTo>
                  <a:lnTo>
                    <a:pt x="316877" y="285026"/>
                  </a:lnTo>
                  <a:lnTo>
                    <a:pt x="350100" y="254584"/>
                  </a:lnTo>
                  <a:lnTo>
                    <a:pt x="384632" y="225602"/>
                  </a:lnTo>
                  <a:lnTo>
                    <a:pt x="420433" y="198132"/>
                  </a:lnTo>
                  <a:lnTo>
                    <a:pt x="457454" y="172224"/>
                  </a:lnTo>
                  <a:lnTo>
                    <a:pt x="495630" y="147929"/>
                  </a:lnTo>
                  <a:lnTo>
                    <a:pt x="534936" y="125298"/>
                  </a:lnTo>
                  <a:lnTo>
                    <a:pt x="575310" y="104381"/>
                  </a:lnTo>
                  <a:lnTo>
                    <a:pt x="616699" y="85216"/>
                  </a:lnTo>
                  <a:lnTo>
                    <a:pt x="659053" y="67856"/>
                  </a:lnTo>
                  <a:lnTo>
                    <a:pt x="702335" y="52349"/>
                  </a:lnTo>
                  <a:lnTo>
                    <a:pt x="746480" y="38760"/>
                  </a:lnTo>
                  <a:lnTo>
                    <a:pt x="791451" y="27127"/>
                  </a:lnTo>
                  <a:lnTo>
                    <a:pt x="837196" y="17487"/>
                  </a:lnTo>
                  <a:lnTo>
                    <a:pt x="883666" y="9905"/>
                  </a:lnTo>
                  <a:lnTo>
                    <a:pt x="930808" y="4432"/>
                  </a:lnTo>
                  <a:lnTo>
                    <a:pt x="978573" y="1117"/>
                  </a:lnTo>
                  <a:lnTo>
                    <a:pt x="1026922" y="0"/>
                  </a:lnTo>
                  <a:lnTo>
                    <a:pt x="1075258" y="1117"/>
                  </a:lnTo>
                  <a:lnTo>
                    <a:pt x="1123035" y="4432"/>
                  </a:lnTo>
                  <a:lnTo>
                    <a:pt x="1170178" y="9905"/>
                  </a:lnTo>
                  <a:lnTo>
                    <a:pt x="1216647" y="17487"/>
                  </a:lnTo>
                  <a:lnTo>
                    <a:pt x="1262380" y="27127"/>
                  </a:lnTo>
                  <a:lnTo>
                    <a:pt x="1307363" y="38760"/>
                  </a:lnTo>
                  <a:lnTo>
                    <a:pt x="1351508" y="52349"/>
                  </a:lnTo>
                  <a:lnTo>
                    <a:pt x="1394790" y="67856"/>
                  </a:lnTo>
                  <a:lnTo>
                    <a:pt x="1437144" y="85216"/>
                  </a:lnTo>
                  <a:lnTo>
                    <a:pt x="1478534" y="104381"/>
                  </a:lnTo>
                  <a:lnTo>
                    <a:pt x="1518907" y="125298"/>
                  </a:lnTo>
                  <a:lnTo>
                    <a:pt x="1558213" y="147929"/>
                  </a:lnTo>
                  <a:lnTo>
                    <a:pt x="1596390" y="172224"/>
                  </a:lnTo>
                  <a:lnTo>
                    <a:pt x="1633410" y="198132"/>
                  </a:lnTo>
                  <a:lnTo>
                    <a:pt x="1669211" y="225602"/>
                  </a:lnTo>
                  <a:lnTo>
                    <a:pt x="1703743" y="254584"/>
                  </a:lnTo>
                  <a:lnTo>
                    <a:pt x="1736966" y="285026"/>
                  </a:lnTo>
                  <a:lnTo>
                    <a:pt x="1768817" y="316877"/>
                  </a:lnTo>
                  <a:lnTo>
                    <a:pt x="1799259" y="350100"/>
                  </a:lnTo>
                  <a:lnTo>
                    <a:pt x="1828241" y="384632"/>
                  </a:lnTo>
                  <a:lnTo>
                    <a:pt x="1855711" y="420433"/>
                  </a:lnTo>
                  <a:lnTo>
                    <a:pt x="1881619" y="457453"/>
                  </a:lnTo>
                  <a:lnTo>
                    <a:pt x="1905901" y="495630"/>
                  </a:lnTo>
                  <a:lnTo>
                    <a:pt x="1928545" y="534936"/>
                  </a:lnTo>
                  <a:lnTo>
                    <a:pt x="1949462" y="575309"/>
                  </a:lnTo>
                  <a:lnTo>
                    <a:pt x="1968627" y="616699"/>
                  </a:lnTo>
                  <a:lnTo>
                    <a:pt x="1985987" y="659053"/>
                  </a:lnTo>
                  <a:lnTo>
                    <a:pt x="2001494" y="702335"/>
                  </a:lnTo>
                  <a:lnTo>
                    <a:pt x="2015083" y="746480"/>
                  </a:lnTo>
                  <a:lnTo>
                    <a:pt x="2026716" y="791451"/>
                  </a:lnTo>
                  <a:lnTo>
                    <a:pt x="2036356" y="837196"/>
                  </a:lnTo>
                  <a:lnTo>
                    <a:pt x="2043925" y="883665"/>
                  </a:lnTo>
                  <a:lnTo>
                    <a:pt x="2049411" y="930808"/>
                  </a:lnTo>
                  <a:lnTo>
                    <a:pt x="2052726" y="978573"/>
                  </a:lnTo>
                  <a:lnTo>
                    <a:pt x="2053844" y="1026921"/>
                  </a:lnTo>
                  <a:lnTo>
                    <a:pt x="2052726" y="1075258"/>
                  </a:lnTo>
                  <a:lnTo>
                    <a:pt x="2049411" y="1123035"/>
                  </a:lnTo>
                  <a:lnTo>
                    <a:pt x="2043925" y="1170177"/>
                  </a:lnTo>
                  <a:lnTo>
                    <a:pt x="2036356" y="1216647"/>
                  </a:lnTo>
                  <a:lnTo>
                    <a:pt x="2026716" y="1262379"/>
                  </a:lnTo>
                  <a:lnTo>
                    <a:pt x="2015083" y="1307363"/>
                  </a:lnTo>
                  <a:lnTo>
                    <a:pt x="2001494" y="1351508"/>
                  </a:lnTo>
                  <a:lnTo>
                    <a:pt x="1985987" y="1394790"/>
                  </a:lnTo>
                  <a:lnTo>
                    <a:pt x="1968627" y="1437144"/>
                  </a:lnTo>
                  <a:lnTo>
                    <a:pt x="1949462" y="1478533"/>
                  </a:lnTo>
                  <a:lnTo>
                    <a:pt x="1928545" y="1518907"/>
                  </a:lnTo>
                  <a:lnTo>
                    <a:pt x="1905901" y="1558213"/>
                  </a:lnTo>
                  <a:lnTo>
                    <a:pt x="1881619" y="1596389"/>
                  </a:lnTo>
                  <a:lnTo>
                    <a:pt x="1855711" y="1633410"/>
                  </a:lnTo>
                  <a:lnTo>
                    <a:pt x="1828241" y="1669211"/>
                  </a:lnTo>
                  <a:lnTo>
                    <a:pt x="1799259" y="1703743"/>
                  </a:lnTo>
                  <a:lnTo>
                    <a:pt x="1768817" y="1736966"/>
                  </a:lnTo>
                  <a:lnTo>
                    <a:pt x="1736966" y="1768817"/>
                  </a:lnTo>
                  <a:lnTo>
                    <a:pt x="1703743" y="1799259"/>
                  </a:lnTo>
                  <a:lnTo>
                    <a:pt x="1669211" y="1828241"/>
                  </a:lnTo>
                  <a:lnTo>
                    <a:pt x="1633410" y="1855711"/>
                  </a:lnTo>
                  <a:lnTo>
                    <a:pt x="1596390" y="1881619"/>
                  </a:lnTo>
                  <a:lnTo>
                    <a:pt x="1558213" y="1905901"/>
                  </a:lnTo>
                  <a:lnTo>
                    <a:pt x="1518907" y="1928545"/>
                  </a:lnTo>
                  <a:lnTo>
                    <a:pt x="1478534" y="1949462"/>
                  </a:lnTo>
                  <a:lnTo>
                    <a:pt x="1437144" y="1968627"/>
                  </a:lnTo>
                  <a:lnTo>
                    <a:pt x="1394790" y="1985987"/>
                  </a:lnTo>
                  <a:lnTo>
                    <a:pt x="1351508" y="2001494"/>
                  </a:lnTo>
                  <a:lnTo>
                    <a:pt x="1307363" y="2015083"/>
                  </a:lnTo>
                  <a:lnTo>
                    <a:pt x="1262380" y="2026716"/>
                  </a:lnTo>
                  <a:lnTo>
                    <a:pt x="1216647" y="2036356"/>
                  </a:lnTo>
                  <a:lnTo>
                    <a:pt x="1170178" y="2043925"/>
                  </a:lnTo>
                  <a:lnTo>
                    <a:pt x="1123035" y="2049399"/>
                  </a:lnTo>
                  <a:lnTo>
                    <a:pt x="1075258" y="2052726"/>
                  </a:lnTo>
                  <a:lnTo>
                    <a:pt x="1026922" y="2053843"/>
                  </a:lnTo>
                  <a:lnTo>
                    <a:pt x="978573" y="2052726"/>
                  </a:lnTo>
                  <a:lnTo>
                    <a:pt x="930808" y="2049399"/>
                  </a:lnTo>
                  <a:lnTo>
                    <a:pt x="883666" y="2043925"/>
                  </a:lnTo>
                  <a:lnTo>
                    <a:pt x="837196" y="2036356"/>
                  </a:lnTo>
                  <a:lnTo>
                    <a:pt x="791451" y="2026716"/>
                  </a:lnTo>
                  <a:lnTo>
                    <a:pt x="746480" y="2015083"/>
                  </a:lnTo>
                  <a:lnTo>
                    <a:pt x="702335" y="2001494"/>
                  </a:lnTo>
                  <a:lnTo>
                    <a:pt x="659053" y="1985987"/>
                  </a:lnTo>
                  <a:lnTo>
                    <a:pt x="616699" y="1968627"/>
                  </a:lnTo>
                  <a:lnTo>
                    <a:pt x="575310" y="1949462"/>
                  </a:lnTo>
                  <a:lnTo>
                    <a:pt x="534936" y="1928545"/>
                  </a:lnTo>
                  <a:lnTo>
                    <a:pt x="495630" y="1905901"/>
                  </a:lnTo>
                  <a:lnTo>
                    <a:pt x="457454" y="1881619"/>
                  </a:lnTo>
                  <a:lnTo>
                    <a:pt x="420433" y="1855711"/>
                  </a:lnTo>
                  <a:lnTo>
                    <a:pt x="384632" y="1828241"/>
                  </a:lnTo>
                  <a:lnTo>
                    <a:pt x="350100" y="1799259"/>
                  </a:lnTo>
                  <a:lnTo>
                    <a:pt x="316877" y="1768817"/>
                  </a:lnTo>
                  <a:lnTo>
                    <a:pt x="285026" y="1736966"/>
                  </a:lnTo>
                  <a:lnTo>
                    <a:pt x="254584" y="1703743"/>
                  </a:lnTo>
                  <a:lnTo>
                    <a:pt x="225602" y="1669211"/>
                  </a:lnTo>
                  <a:lnTo>
                    <a:pt x="198132" y="1633410"/>
                  </a:lnTo>
                  <a:lnTo>
                    <a:pt x="172224" y="1596389"/>
                  </a:lnTo>
                  <a:lnTo>
                    <a:pt x="147929" y="1558213"/>
                  </a:lnTo>
                  <a:lnTo>
                    <a:pt x="125298" y="1518907"/>
                  </a:lnTo>
                  <a:lnTo>
                    <a:pt x="104381" y="1478533"/>
                  </a:lnTo>
                  <a:lnTo>
                    <a:pt x="85217" y="1437144"/>
                  </a:lnTo>
                  <a:lnTo>
                    <a:pt x="67856" y="1394790"/>
                  </a:lnTo>
                  <a:lnTo>
                    <a:pt x="52349" y="1351508"/>
                  </a:lnTo>
                  <a:lnTo>
                    <a:pt x="38760" y="1307363"/>
                  </a:lnTo>
                  <a:lnTo>
                    <a:pt x="27127" y="1262379"/>
                  </a:lnTo>
                  <a:lnTo>
                    <a:pt x="17487" y="1216647"/>
                  </a:lnTo>
                  <a:lnTo>
                    <a:pt x="9906" y="1170177"/>
                  </a:lnTo>
                  <a:lnTo>
                    <a:pt x="4432" y="1123035"/>
                  </a:lnTo>
                  <a:lnTo>
                    <a:pt x="1117" y="1075258"/>
                  </a:lnTo>
                  <a:lnTo>
                    <a:pt x="0" y="1026921"/>
                  </a:lnTo>
                  <a:close/>
                </a:path>
              </a:pathLst>
            </a:custGeom>
            <a:ln w="254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3" y="1449324"/>
              <a:ext cx="1946275" cy="1944370"/>
            </a:xfrm>
            <a:custGeom>
              <a:avLst/>
              <a:gdLst/>
              <a:ahLst/>
              <a:cxnLst/>
              <a:rect l="l" t="t" r="r" b="b"/>
              <a:pathLst>
                <a:path w="1946275" h="1944370">
                  <a:moveTo>
                    <a:pt x="973010" y="0"/>
                  </a:moveTo>
                  <a:lnTo>
                    <a:pt x="924445" y="1193"/>
                  </a:lnTo>
                  <a:lnTo>
                    <a:pt x="876503" y="4724"/>
                  </a:lnTo>
                  <a:lnTo>
                    <a:pt x="829221" y="10541"/>
                  </a:lnTo>
                  <a:lnTo>
                    <a:pt x="782675" y="18592"/>
                  </a:lnTo>
                  <a:lnTo>
                    <a:pt x="736917" y="28816"/>
                  </a:lnTo>
                  <a:lnTo>
                    <a:pt x="691997" y="41160"/>
                  </a:lnTo>
                  <a:lnTo>
                    <a:pt x="647966" y="55562"/>
                  </a:lnTo>
                  <a:lnTo>
                    <a:pt x="604888" y="71983"/>
                  </a:lnTo>
                  <a:lnTo>
                    <a:pt x="562813" y="90347"/>
                  </a:lnTo>
                  <a:lnTo>
                    <a:pt x="521804" y="110617"/>
                  </a:lnTo>
                  <a:lnTo>
                    <a:pt x="481914" y="132727"/>
                  </a:lnTo>
                  <a:lnTo>
                    <a:pt x="443191" y="156616"/>
                  </a:lnTo>
                  <a:lnTo>
                    <a:pt x="405714" y="182232"/>
                  </a:lnTo>
                  <a:lnTo>
                    <a:pt x="369506" y="209537"/>
                  </a:lnTo>
                  <a:lnTo>
                    <a:pt x="334645" y="238442"/>
                  </a:lnTo>
                  <a:lnTo>
                    <a:pt x="301180" y="268922"/>
                  </a:lnTo>
                  <a:lnTo>
                    <a:pt x="269163" y="300901"/>
                  </a:lnTo>
                  <a:lnTo>
                    <a:pt x="238658" y="334340"/>
                  </a:lnTo>
                  <a:lnTo>
                    <a:pt x="209727" y="369163"/>
                  </a:lnTo>
                  <a:lnTo>
                    <a:pt x="182397" y="405333"/>
                  </a:lnTo>
                  <a:lnTo>
                    <a:pt x="156756" y="442785"/>
                  </a:lnTo>
                  <a:lnTo>
                    <a:pt x="132842" y="481469"/>
                  </a:lnTo>
                  <a:lnTo>
                    <a:pt x="110718" y="521322"/>
                  </a:lnTo>
                  <a:lnTo>
                    <a:pt x="90436" y="562305"/>
                  </a:lnTo>
                  <a:lnTo>
                    <a:pt x="72047" y="604329"/>
                  </a:lnTo>
                  <a:lnTo>
                    <a:pt x="55613" y="647369"/>
                  </a:lnTo>
                  <a:lnTo>
                    <a:pt x="41198" y="691362"/>
                  </a:lnTo>
                  <a:lnTo>
                    <a:pt x="28841" y="736244"/>
                  </a:lnTo>
                  <a:lnTo>
                    <a:pt x="18605" y="781964"/>
                  </a:lnTo>
                  <a:lnTo>
                    <a:pt x="10553" y="828471"/>
                  </a:lnTo>
                  <a:lnTo>
                    <a:pt x="4724" y="875703"/>
                  </a:lnTo>
                  <a:lnTo>
                    <a:pt x="1193" y="923607"/>
                  </a:lnTo>
                  <a:lnTo>
                    <a:pt x="0" y="972121"/>
                  </a:lnTo>
                  <a:lnTo>
                    <a:pt x="1193" y="1020635"/>
                  </a:lnTo>
                  <a:lnTo>
                    <a:pt x="4724" y="1068539"/>
                  </a:lnTo>
                  <a:lnTo>
                    <a:pt x="10553" y="1115771"/>
                  </a:lnTo>
                  <a:lnTo>
                    <a:pt x="18605" y="1162278"/>
                  </a:lnTo>
                  <a:lnTo>
                    <a:pt x="28841" y="1207998"/>
                  </a:lnTo>
                  <a:lnTo>
                    <a:pt x="41198" y="1252880"/>
                  </a:lnTo>
                  <a:lnTo>
                    <a:pt x="55613" y="1296873"/>
                  </a:lnTo>
                  <a:lnTo>
                    <a:pt x="72047" y="1339913"/>
                  </a:lnTo>
                  <a:lnTo>
                    <a:pt x="90436" y="1381937"/>
                  </a:lnTo>
                  <a:lnTo>
                    <a:pt x="110718" y="1422920"/>
                  </a:lnTo>
                  <a:lnTo>
                    <a:pt x="132842" y="1462773"/>
                  </a:lnTo>
                  <a:lnTo>
                    <a:pt x="156756" y="1501457"/>
                  </a:lnTo>
                  <a:lnTo>
                    <a:pt x="182397" y="1538909"/>
                  </a:lnTo>
                  <a:lnTo>
                    <a:pt x="209727" y="1575079"/>
                  </a:lnTo>
                  <a:lnTo>
                    <a:pt x="238658" y="1609902"/>
                  </a:lnTo>
                  <a:lnTo>
                    <a:pt x="269163" y="1643341"/>
                  </a:lnTo>
                  <a:lnTo>
                    <a:pt x="301180" y="1675320"/>
                  </a:lnTo>
                  <a:lnTo>
                    <a:pt x="334645" y="1705800"/>
                  </a:lnTo>
                  <a:lnTo>
                    <a:pt x="369506" y="1734705"/>
                  </a:lnTo>
                  <a:lnTo>
                    <a:pt x="405714" y="1762010"/>
                  </a:lnTo>
                  <a:lnTo>
                    <a:pt x="443191" y="1787626"/>
                  </a:lnTo>
                  <a:lnTo>
                    <a:pt x="481914" y="1811515"/>
                  </a:lnTo>
                  <a:lnTo>
                    <a:pt x="521804" y="1833626"/>
                  </a:lnTo>
                  <a:lnTo>
                    <a:pt x="562813" y="1853895"/>
                  </a:lnTo>
                  <a:lnTo>
                    <a:pt x="604888" y="1872259"/>
                  </a:lnTo>
                  <a:lnTo>
                    <a:pt x="647966" y="1888680"/>
                  </a:lnTo>
                  <a:lnTo>
                    <a:pt x="691997" y="1903082"/>
                  </a:lnTo>
                  <a:lnTo>
                    <a:pt x="736917" y="1915426"/>
                  </a:lnTo>
                  <a:lnTo>
                    <a:pt x="782675" y="1925650"/>
                  </a:lnTo>
                  <a:lnTo>
                    <a:pt x="829221" y="1933702"/>
                  </a:lnTo>
                  <a:lnTo>
                    <a:pt x="876503" y="1939518"/>
                  </a:lnTo>
                  <a:lnTo>
                    <a:pt x="924445" y="1943049"/>
                  </a:lnTo>
                  <a:lnTo>
                    <a:pt x="973010" y="1944243"/>
                  </a:lnTo>
                  <a:lnTo>
                    <a:pt x="1021575" y="1943049"/>
                  </a:lnTo>
                  <a:lnTo>
                    <a:pt x="1069517" y="1939518"/>
                  </a:lnTo>
                  <a:lnTo>
                    <a:pt x="1116799" y="1933702"/>
                  </a:lnTo>
                  <a:lnTo>
                    <a:pt x="1163345" y="1925650"/>
                  </a:lnTo>
                  <a:lnTo>
                    <a:pt x="1209103" y="1915426"/>
                  </a:lnTo>
                  <a:lnTo>
                    <a:pt x="1254023" y="1903082"/>
                  </a:lnTo>
                  <a:lnTo>
                    <a:pt x="1298054" y="1888680"/>
                  </a:lnTo>
                  <a:lnTo>
                    <a:pt x="1341132" y="1872259"/>
                  </a:lnTo>
                  <a:lnTo>
                    <a:pt x="1383207" y="1853895"/>
                  </a:lnTo>
                  <a:lnTo>
                    <a:pt x="1424216" y="1833626"/>
                  </a:lnTo>
                  <a:lnTo>
                    <a:pt x="1464106" y="1811515"/>
                  </a:lnTo>
                  <a:lnTo>
                    <a:pt x="1502829" y="1787626"/>
                  </a:lnTo>
                  <a:lnTo>
                    <a:pt x="1540306" y="1762010"/>
                  </a:lnTo>
                  <a:lnTo>
                    <a:pt x="1576514" y="1734705"/>
                  </a:lnTo>
                  <a:lnTo>
                    <a:pt x="1611376" y="1705800"/>
                  </a:lnTo>
                  <a:lnTo>
                    <a:pt x="1644840" y="1675320"/>
                  </a:lnTo>
                  <a:lnTo>
                    <a:pt x="1676857" y="1643341"/>
                  </a:lnTo>
                  <a:lnTo>
                    <a:pt x="1707362" y="1609902"/>
                  </a:lnTo>
                  <a:lnTo>
                    <a:pt x="1736293" y="1575079"/>
                  </a:lnTo>
                  <a:lnTo>
                    <a:pt x="1763623" y="1538909"/>
                  </a:lnTo>
                  <a:lnTo>
                    <a:pt x="1789264" y="1501457"/>
                  </a:lnTo>
                  <a:lnTo>
                    <a:pt x="1813179" y="1462773"/>
                  </a:lnTo>
                  <a:lnTo>
                    <a:pt x="1835302" y="1422920"/>
                  </a:lnTo>
                  <a:lnTo>
                    <a:pt x="1855584" y="1381937"/>
                  </a:lnTo>
                  <a:lnTo>
                    <a:pt x="1873973" y="1339913"/>
                  </a:lnTo>
                  <a:lnTo>
                    <a:pt x="1890407" y="1296873"/>
                  </a:lnTo>
                  <a:lnTo>
                    <a:pt x="1904822" y="1252880"/>
                  </a:lnTo>
                  <a:lnTo>
                    <a:pt x="1917179" y="1207998"/>
                  </a:lnTo>
                  <a:lnTo>
                    <a:pt x="1927415" y="1162278"/>
                  </a:lnTo>
                  <a:lnTo>
                    <a:pt x="1935467" y="1115771"/>
                  </a:lnTo>
                  <a:lnTo>
                    <a:pt x="1941296" y="1068539"/>
                  </a:lnTo>
                  <a:lnTo>
                    <a:pt x="1944827" y="1020635"/>
                  </a:lnTo>
                  <a:lnTo>
                    <a:pt x="1946021" y="972121"/>
                  </a:lnTo>
                  <a:lnTo>
                    <a:pt x="1944827" y="923607"/>
                  </a:lnTo>
                  <a:lnTo>
                    <a:pt x="1941296" y="875703"/>
                  </a:lnTo>
                  <a:lnTo>
                    <a:pt x="1935467" y="828471"/>
                  </a:lnTo>
                  <a:lnTo>
                    <a:pt x="1927415" y="781964"/>
                  </a:lnTo>
                  <a:lnTo>
                    <a:pt x="1917179" y="736244"/>
                  </a:lnTo>
                  <a:lnTo>
                    <a:pt x="1904822" y="691362"/>
                  </a:lnTo>
                  <a:lnTo>
                    <a:pt x="1890407" y="647369"/>
                  </a:lnTo>
                  <a:lnTo>
                    <a:pt x="1873973" y="604329"/>
                  </a:lnTo>
                  <a:lnTo>
                    <a:pt x="1855584" y="562305"/>
                  </a:lnTo>
                  <a:lnTo>
                    <a:pt x="1835302" y="521322"/>
                  </a:lnTo>
                  <a:lnTo>
                    <a:pt x="1813179" y="481469"/>
                  </a:lnTo>
                  <a:lnTo>
                    <a:pt x="1789264" y="442785"/>
                  </a:lnTo>
                  <a:lnTo>
                    <a:pt x="1763623" y="405333"/>
                  </a:lnTo>
                  <a:lnTo>
                    <a:pt x="1736293" y="369163"/>
                  </a:lnTo>
                  <a:lnTo>
                    <a:pt x="1707362" y="334340"/>
                  </a:lnTo>
                  <a:lnTo>
                    <a:pt x="1676857" y="300901"/>
                  </a:lnTo>
                  <a:lnTo>
                    <a:pt x="1644840" y="268922"/>
                  </a:lnTo>
                  <a:lnTo>
                    <a:pt x="1611376" y="238442"/>
                  </a:lnTo>
                  <a:lnTo>
                    <a:pt x="1576514" y="209537"/>
                  </a:lnTo>
                  <a:lnTo>
                    <a:pt x="1540306" y="182232"/>
                  </a:lnTo>
                  <a:lnTo>
                    <a:pt x="1502829" y="156616"/>
                  </a:lnTo>
                  <a:lnTo>
                    <a:pt x="1464106" y="132727"/>
                  </a:lnTo>
                  <a:lnTo>
                    <a:pt x="1424216" y="110617"/>
                  </a:lnTo>
                  <a:lnTo>
                    <a:pt x="1383207" y="90347"/>
                  </a:lnTo>
                  <a:lnTo>
                    <a:pt x="1341132" y="71983"/>
                  </a:lnTo>
                  <a:lnTo>
                    <a:pt x="1298054" y="55562"/>
                  </a:lnTo>
                  <a:lnTo>
                    <a:pt x="1254023" y="41160"/>
                  </a:lnTo>
                  <a:lnTo>
                    <a:pt x="1209103" y="28816"/>
                  </a:lnTo>
                  <a:lnTo>
                    <a:pt x="1163345" y="18592"/>
                  </a:lnTo>
                  <a:lnTo>
                    <a:pt x="1116799" y="10541"/>
                  </a:lnTo>
                  <a:lnTo>
                    <a:pt x="1069517" y="4724"/>
                  </a:lnTo>
                  <a:lnTo>
                    <a:pt x="1021575" y="1193"/>
                  </a:lnTo>
                  <a:lnTo>
                    <a:pt x="973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39816" y="2250221"/>
            <a:ext cx="105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7376" y="941707"/>
            <a:ext cx="137414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lang="en-IN" sz="1000" spc="-30" dirty="0">
                <a:latin typeface="Times New Roman"/>
                <a:cs typeface="Times New Roman"/>
              </a:rPr>
              <a:t> front end design</a:t>
            </a:r>
            <a:r>
              <a:rPr sz="1000" spc="-25" dirty="0">
                <a:latin typeface="Times New Roman"/>
                <a:cs typeface="Times New Roman"/>
              </a:rPr>
              <a:t>t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0923" y="2169185"/>
            <a:ext cx="17094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5" dirty="0">
                <a:latin typeface="Times New Roman"/>
                <a:cs typeface="Times New Roman"/>
              </a:rPr>
              <a:t>ai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</a:t>
            </a:r>
            <a:r>
              <a:rPr sz="1000" spc="-5" dirty="0">
                <a:latin typeface="Times New Roman"/>
                <a:cs typeface="Times New Roman"/>
              </a:rPr>
              <a:t>e 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ca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30" dirty="0">
                <a:latin typeface="Times New Roman"/>
                <a:cs typeface="Times New Roman"/>
              </a:rPr>
              <a:t>c</a:t>
            </a:r>
            <a:r>
              <a:rPr sz="1000" spc="-35" dirty="0">
                <a:latin typeface="Times New Roman"/>
                <a:cs typeface="Times New Roman"/>
              </a:rPr>
              <a:t>u</a:t>
            </a:r>
            <a:r>
              <a:rPr sz="1000" spc="-30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9295" y="3429425"/>
            <a:ext cx="1369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bu</a:t>
            </a:r>
            <a:r>
              <a:rPr sz="1000" spc="5" dirty="0">
                <a:latin typeface="Times New Roman"/>
                <a:cs typeface="Times New Roman"/>
              </a:rPr>
              <a:t>tt</a:t>
            </a:r>
            <a:r>
              <a:rPr sz="1000" spc="1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 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45" dirty="0">
                <a:latin typeface="Times New Roman"/>
                <a:cs typeface="Times New Roman"/>
              </a:rPr>
              <a:t>li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k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h</a:t>
            </a: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3916" y="4239100"/>
            <a:ext cx="14014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795" marR="5080" indent="-125095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Times New Roman"/>
                <a:cs typeface="Times New Roman"/>
              </a:rPr>
              <a:t>Create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`evaluateExpresion`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10" dirty="0">
                <a:latin typeface="Times New Roman"/>
                <a:cs typeface="Times New Roman"/>
              </a:rPr>
              <a:t>un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85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4513" y="941707"/>
            <a:ext cx="14027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85" dirty="0">
                <a:latin typeface="Times New Roman"/>
                <a:cs typeface="Times New Roman"/>
              </a:rPr>
              <a:t>x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-  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pro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30" dirty="0">
                <a:latin typeface="Times New Roman"/>
                <a:cs typeface="Times New Roman"/>
              </a:rPr>
              <a:t>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6290" y="2169185"/>
            <a:ext cx="14439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5" dirty="0">
                <a:latin typeface="Times New Roman"/>
                <a:cs typeface="Times New Roman"/>
              </a:rPr>
              <a:t>ai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 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re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bu</a:t>
            </a:r>
            <a:r>
              <a:rPr sz="1000" spc="5" dirty="0">
                <a:latin typeface="Times New Roman"/>
                <a:cs typeface="Times New Roman"/>
              </a:rPr>
              <a:t>tt</a:t>
            </a:r>
            <a:r>
              <a:rPr sz="1000" spc="10" dirty="0">
                <a:latin typeface="Times New Roman"/>
                <a:cs typeface="Times New Roman"/>
              </a:rPr>
              <a:t>on</a:t>
            </a:r>
            <a:r>
              <a:rPr sz="1000" spc="-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1485" y="3429425"/>
            <a:ext cx="1352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j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ob</a:t>
            </a:r>
            <a:r>
              <a:rPr sz="1000" spc="-55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re 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te</a:t>
            </a:r>
            <a:r>
              <a:rPr sz="1000" spc="-8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4110" y="4315375"/>
            <a:ext cx="1239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 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 </a:t>
            </a:r>
            <a:r>
              <a:rPr sz="1000" spc="-75" dirty="0">
                <a:latin typeface="Times New Roman"/>
                <a:cs typeface="Times New Roman"/>
              </a:rPr>
              <a:t>g</a:t>
            </a:r>
            <a:r>
              <a:rPr sz="1000" spc="-70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hu</a:t>
            </a:r>
            <a:r>
              <a:rPr sz="1000" spc="-5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1517" y="170370"/>
            <a:ext cx="2851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C68A30"/>
                </a:solidFill>
                <a:latin typeface="Times New Roman"/>
                <a:cs typeface="Times New Roman"/>
              </a:rPr>
              <a:t>A</a:t>
            </a:r>
            <a:r>
              <a:rPr sz="2400" b="1" spc="-35" dirty="0">
                <a:solidFill>
                  <a:srgbClr val="C68A30"/>
                </a:solidFill>
                <a:latin typeface="Times New Roman"/>
                <a:cs typeface="Times New Roman"/>
              </a:rPr>
              <a:t>ssessme</a:t>
            </a:r>
            <a:r>
              <a:rPr sz="2400" b="1" spc="-40" dirty="0">
                <a:solidFill>
                  <a:srgbClr val="C68A30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2400" b="1" spc="-130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2400" b="1" spc="-65" dirty="0">
                <a:solidFill>
                  <a:srgbClr val="C68A30"/>
                </a:solidFill>
                <a:latin typeface="Times New Roman"/>
                <a:cs typeface="Times New Roman"/>
              </a:rPr>
              <a:t>P</a:t>
            </a:r>
            <a:r>
              <a:rPr sz="2400" b="1" spc="-60" dirty="0">
                <a:solidFill>
                  <a:srgbClr val="C68A30"/>
                </a:solidFill>
                <a:latin typeface="Times New Roman"/>
                <a:cs typeface="Times New Roman"/>
              </a:rPr>
              <a:t>aram</a:t>
            </a:r>
            <a:r>
              <a:rPr sz="2400" b="1" spc="-70" dirty="0">
                <a:solidFill>
                  <a:srgbClr val="C68A30"/>
                </a:solidFill>
                <a:latin typeface="Times New Roman"/>
                <a:cs typeface="Times New Roman"/>
              </a:rPr>
              <a:t>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5334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141" y="0"/>
                </a:moveTo>
                <a:lnTo>
                  <a:pt x="0" y="0"/>
                </a:lnTo>
                <a:lnTo>
                  <a:pt x="0" y="76200"/>
                </a:lnTo>
                <a:lnTo>
                  <a:pt x="4811141" y="76200"/>
                </a:lnTo>
                <a:lnTo>
                  <a:pt x="4811141" y="0"/>
                </a:lnTo>
                <a:close/>
              </a:path>
            </a:pathLst>
          </a:custGeom>
          <a:solidFill>
            <a:srgbClr val="EEC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8" y="1784604"/>
            <a:ext cx="1181099" cy="11810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3750"/>
          </a:xfrm>
          <a:custGeom>
            <a:avLst/>
            <a:gdLst/>
            <a:ahLst/>
            <a:cxnLst/>
            <a:rect l="l" t="t" r="r" b="b"/>
            <a:pathLst>
              <a:path w="4819015" h="793750">
                <a:moveTo>
                  <a:pt x="4818761" y="0"/>
                </a:moveTo>
                <a:lnTo>
                  <a:pt x="0" y="0"/>
                </a:lnTo>
                <a:lnTo>
                  <a:pt x="0" y="793623"/>
                </a:lnTo>
                <a:lnTo>
                  <a:pt x="4818761" y="793623"/>
                </a:lnTo>
                <a:lnTo>
                  <a:pt x="4818761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marR="86360" algn="ctr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S</a:t>
            </a:r>
            <a:r>
              <a:rPr spc="-65" dirty="0"/>
              <a:t>ubm</a:t>
            </a:r>
            <a:r>
              <a:rPr spc="-70" dirty="0"/>
              <a:t>is</a:t>
            </a:r>
            <a:r>
              <a:rPr spc="-55" dirty="0"/>
              <a:t>sio</a:t>
            </a:r>
            <a:r>
              <a:rPr spc="-5" dirty="0"/>
              <a:t>n</a:t>
            </a:r>
            <a:r>
              <a:rPr spc="-35" dirty="0"/>
              <a:t> </a:t>
            </a:r>
            <a:r>
              <a:rPr spc="-55" dirty="0"/>
              <a:t>Githu</a:t>
            </a:r>
            <a:r>
              <a:rPr spc="-5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97980" y="1713433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https://</a:t>
            </a:r>
            <a:r>
              <a:rPr lang="en-IN" sz="1600" dirty="0" smtClean="0"/>
              <a:t>github.com/keshni2003/Naan-Mudhalvan/tree/main/group_A53_4%20(front%20end%20program</a:t>
            </a:r>
            <a:r>
              <a:rPr lang="en-IN" sz="1600" dirty="0"/>
              <a:t>)/code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8568"/>
            <a:ext cx="4733290" cy="4030979"/>
            <a:chOff x="0" y="638568"/>
            <a:chExt cx="4733290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68"/>
              <a:ext cx="4733290" cy="4030979"/>
            </a:xfrm>
            <a:custGeom>
              <a:avLst/>
              <a:gdLst/>
              <a:ahLst/>
              <a:cxnLst/>
              <a:rect l="l" t="t" r="r" b="b"/>
              <a:pathLst>
                <a:path w="4733290" h="4030979">
                  <a:moveTo>
                    <a:pt x="4733163" y="0"/>
                  </a:moveTo>
                  <a:lnTo>
                    <a:pt x="0" y="0"/>
                  </a:lnTo>
                  <a:lnTo>
                    <a:pt x="0" y="4030954"/>
                  </a:lnTo>
                  <a:lnTo>
                    <a:pt x="4733163" y="4030954"/>
                  </a:lnTo>
                  <a:lnTo>
                    <a:pt x="4733163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2961"/>
                  </a:lnTo>
                  <a:lnTo>
                    <a:pt x="144780" y="322961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1503" y="809564"/>
            <a:ext cx="2628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C68A30"/>
                </a:solidFill>
                <a:latin typeface="Times New Roman"/>
                <a:cs typeface="Times New Roman"/>
              </a:rPr>
              <a:t>C</a:t>
            </a:r>
            <a:r>
              <a:rPr sz="1800" b="1" spc="-25" dirty="0">
                <a:solidFill>
                  <a:srgbClr val="C68A30"/>
                </a:solidFill>
                <a:latin typeface="Times New Roman"/>
                <a:cs typeface="Times New Roman"/>
              </a:rPr>
              <a:t>al</a:t>
            </a:r>
            <a:r>
              <a:rPr sz="1800" b="1" spc="-20" dirty="0">
                <a:solidFill>
                  <a:srgbClr val="C68A30"/>
                </a:solidFill>
                <a:latin typeface="Times New Roman"/>
                <a:cs typeface="Times New Roman"/>
              </a:rPr>
              <a:t>c</a:t>
            </a:r>
            <a:r>
              <a:rPr sz="1800" b="1" spc="-30" dirty="0">
                <a:solidFill>
                  <a:srgbClr val="C68A30"/>
                </a:solidFill>
                <a:latin typeface="Times New Roman"/>
                <a:cs typeface="Times New Roman"/>
              </a:rPr>
              <a:t>u</a:t>
            </a:r>
            <a:r>
              <a:rPr sz="1800" b="1" spc="-20" dirty="0">
                <a:solidFill>
                  <a:srgbClr val="C68A30"/>
                </a:solidFill>
                <a:latin typeface="Times New Roman"/>
                <a:cs typeface="Times New Roman"/>
              </a:rPr>
              <a:t>l</a:t>
            </a:r>
            <a:r>
              <a:rPr sz="1800" b="1" spc="-25" dirty="0">
                <a:solidFill>
                  <a:srgbClr val="C68A30"/>
                </a:solidFill>
                <a:latin typeface="Times New Roman"/>
                <a:cs typeface="Times New Roman"/>
              </a:rPr>
              <a:t>ato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r</a:t>
            </a:r>
            <a:r>
              <a:rPr sz="1800" b="1" spc="-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C68A30"/>
                </a:solidFill>
                <a:latin typeface="Times New Roman"/>
                <a:cs typeface="Times New Roman"/>
              </a:rPr>
              <a:t>a</a:t>
            </a:r>
            <a:r>
              <a:rPr sz="1800" b="1" spc="-30" dirty="0">
                <a:solidFill>
                  <a:srgbClr val="C68A30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d</a:t>
            </a:r>
            <a:r>
              <a:rPr sz="1800" b="1" spc="-7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135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1800" b="1" spc="40" dirty="0">
                <a:solidFill>
                  <a:srgbClr val="C68A30"/>
                </a:solidFill>
                <a:latin typeface="Times New Roman"/>
                <a:cs typeface="Times New Roman"/>
              </a:rPr>
              <a:t>e</a:t>
            </a:r>
            <a:r>
              <a:rPr sz="1800" b="1" spc="35" dirty="0">
                <a:solidFill>
                  <a:srgbClr val="C68A30"/>
                </a:solidFill>
                <a:latin typeface="Times New Roman"/>
                <a:cs typeface="Times New Roman"/>
              </a:rPr>
              <a:t>x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1800" b="1" spc="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C68A30"/>
                </a:solidFill>
                <a:latin typeface="Times New Roman"/>
                <a:cs typeface="Times New Roman"/>
              </a:rPr>
              <a:t>E</a:t>
            </a:r>
            <a:r>
              <a:rPr sz="1800" b="1" spc="-20" dirty="0">
                <a:solidFill>
                  <a:srgbClr val="C68A30"/>
                </a:solidFill>
                <a:latin typeface="Times New Roman"/>
                <a:cs typeface="Times New Roman"/>
              </a:rPr>
              <a:t>d</a:t>
            </a:r>
            <a:r>
              <a:rPr sz="1800" b="1" spc="-10" dirty="0">
                <a:solidFill>
                  <a:srgbClr val="C68A30"/>
                </a:solidFill>
                <a:latin typeface="Times New Roman"/>
                <a:cs typeface="Times New Roman"/>
              </a:rPr>
              <a:t>i</a:t>
            </a:r>
            <a:r>
              <a:rPr sz="1800" b="1" spc="-15" dirty="0">
                <a:solidFill>
                  <a:srgbClr val="C68A30"/>
                </a:solidFill>
                <a:latin typeface="Times New Roman"/>
                <a:cs typeface="Times New Roman"/>
              </a:rPr>
              <a:t>tor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061365"/>
              </p:ext>
            </p:extLst>
          </p:nvPr>
        </p:nvGraphicFramePr>
        <p:xfrm>
          <a:off x="135174" y="1676838"/>
          <a:ext cx="4513026" cy="2559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2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7405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spc="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9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400" b="1" spc="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7404">
                <a:tc>
                  <a:txBody>
                    <a:bodyPr/>
                    <a:lstStyle/>
                    <a:p>
                      <a:pPr marL="9080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2113a53226</a:t>
                      </a:r>
                      <a:endParaRPr lang="en-IN"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DHANUSH PRAKASH V C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74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240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KESHNI M R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7404">
                <a:tc>
                  <a:txBody>
                    <a:bodyPr/>
                    <a:lstStyle/>
                    <a:p>
                      <a:pPr marL="9080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212</a:t>
                      </a:r>
                      <a:endParaRPr lang="en-IN"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AKSHARAA R</a:t>
                      </a:r>
                      <a:endParaRPr lang="en-IN"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5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2113a53247</a:t>
                      </a: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927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MUGULSUNDAR S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2976372"/>
            <a:ext cx="175260" cy="1324610"/>
            <a:chOff x="271272" y="2976372"/>
            <a:chExt cx="175260" cy="1324610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2520"/>
            </a:xfrm>
            <a:custGeom>
              <a:avLst/>
              <a:gdLst/>
              <a:ahLst/>
              <a:cxnLst/>
              <a:rect l="l" t="t" r="r" b="b"/>
              <a:pathLst>
                <a:path h="1112520">
                  <a:moveTo>
                    <a:pt x="0" y="0"/>
                  </a:moveTo>
                  <a:lnTo>
                    <a:pt x="0" y="1112202"/>
                  </a:lnTo>
                </a:path>
              </a:pathLst>
            </a:custGeom>
            <a:ln w="12700">
              <a:solidFill>
                <a:srgbClr val="C68A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4250"/>
            <a:chOff x="271272" y="225552"/>
            <a:chExt cx="175260" cy="2254250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8510"/>
            </a:xfrm>
            <a:custGeom>
              <a:avLst/>
              <a:gdLst/>
              <a:ahLst/>
              <a:cxnLst/>
              <a:rect l="l" t="t" r="r" b="b"/>
              <a:pathLst>
                <a:path h="2048510">
                  <a:moveTo>
                    <a:pt x="0" y="0"/>
                  </a:moveTo>
                  <a:lnTo>
                    <a:pt x="0" y="2047925"/>
                  </a:lnTo>
                </a:path>
              </a:pathLst>
            </a:custGeom>
            <a:ln w="12700">
              <a:solidFill>
                <a:srgbClr val="20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3995" y="2997874"/>
            <a:ext cx="6160770" cy="106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Lea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r</a:t>
            </a:r>
            <a:r>
              <a:rPr sz="1400" spc="-15" dirty="0">
                <a:solidFill>
                  <a:srgbClr val="C68A30"/>
                </a:solidFill>
                <a:latin typeface="Arial MT"/>
                <a:cs typeface="Arial MT"/>
              </a:rPr>
              <a:t>ni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n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g</a:t>
            </a:r>
            <a:r>
              <a:rPr sz="1400" spc="-114" dirty="0">
                <a:solidFill>
                  <a:srgbClr val="C68A3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u</a:t>
            </a:r>
            <a:r>
              <a:rPr sz="1400" spc="5" dirty="0">
                <a:solidFill>
                  <a:srgbClr val="C68A30"/>
                </a:solidFill>
                <a:latin typeface="Arial MT"/>
                <a:cs typeface="Arial MT"/>
              </a:rPr>
              <a:t>tc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10" dirty="0">
                <a:solidFill>
                  <a:srgbClr val="C68A30"/>
                </a:solidFill>
                <a:latin typeface="Arial MT"/>
                <a:cs typeface="Arial MT"/>
              </a:rPr>
              <a:t>m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  <a:p>
            <a:pPr marL="513715" indent="-319405">
              <a:lnSpc>
                <a:spcPct val="100000"/>
              </a:lnSpc>
              <a:spcBef>
                <a:spcPts val="130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kno</a:t>
            </a:r>
            <a:r>
              <a:rPr sz="1400" dirty="0">
                <a:latin typeface="Times New Roman"/>
                <a:cs typeface="Times New Roman"/>
              </a:rPr>
              <a:t>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bou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ce</a:t>
            </a:r>
            <a:r>
              <a:rPr sz="1400" spc="-10" dirty="0">
                <a:latin typeface="Times New Roman"/>
                <a:cs typeface="Times New Roman"/>
              </a:rPr>
              <a:t>pt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ct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bu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ti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95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Knowing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about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frontend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development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framework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angular,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vue,react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11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Know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about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react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topics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components,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props,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state,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life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cycle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3994" y="24573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203669"/>
                </a:solidFill>
                <a:latin typeface="Times New Roman"/>
                <a:cs typeface="Times New Roman"/>
              </a:rPr>
              <a:t>Ta</a:t>
            </a:r>
            <a:r>
              <a:rPr sz="180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k</a:t>
            </a:r>
            <a:r>
              <a:rPr sz="1800" b="1" spc="-10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-</a:t>
            </a:r>
            <a:r>
              <a:rPr sz="1800" b="1" spc="-9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091" y="611826"/>
            <a:ext cx="4650105" cy="1765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solidFill>
                  <a:srgbClr val="095292"/>
                </a:solidFill>
                <a:latin typeface="Times New Roman"/>
                <a:cs typeface="Times New Roman"/>
              </a:rPr>
              <a:t>C</a:t>
            </a:r>
            <a:r>
              <a:rPr sz="1600" spc="-35" dirty="0">
                <a:solidFill>
                  <a:srgbClr val="095292"/>
                </a:solidFill>
                <a:latin typeface="Times New Roman"/>
                <a:cs typeface="Times New Roman"/>
              </a:rPr>
              <a:t>re</a:t>
            </a:r>
            <a:r>
              <a:rPr sz="1600" spc="-7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7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spc="-16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85" dirty="0">
                <a:solidFill>
                  <a:srgbClr val="095292"/>
                </a:solidFill>
                <a:latin typeface="Times New Roman"/>
                <a:cs typeface="Times New Roman"/>
              </a:rPr>
              <a:t>v</a:t>
            </a:r>
            <a:r>
              <a:rPr sz="1600" spc="-7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i</a:t>
            </a:r>
            <a:r>
              <a:rPr sz="1600" spc="-15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35" dirty="0">
                <a:solidFill>
                  <a:srgbClr val="095292"/>
                </a:solidFill>
                <a:latin typeface="Times New Roman"/>
                <a:cs typeface="Times New Roman"/>
              </a:rPr>
              <a:t>u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r>
              <a:rPr sz="1600" spc="-18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65" dirty="0">
                <a:solidFill>
                  <a:srgbClr val="095292"/>
                </a:solidFill>
                <a:latin typeface="Times New Roman"/>
                <a:cs typeface="Times New Roman"/>
              </a:rPr>
              <a:t>F</a:t>
            </a:r>
            <a:r>
              <a:rPr sz="160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60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spc="-2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spc="60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d</a:t>
            </a:r>
            <a:r>
              <a:rPr sz="1600" spc="-6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095292"/>
                </a:solidFill>
                <a:latin typeface="Times New Roman"/>
                <a:cs typeface="Times New Roman"/>
              </a:rPr>
              <a:t>P</a:t>
            </a:r>
            <a:r>
              <a:rPr sz="160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-75" dirty="0">
                <a:solidFill>
                  <a:srgbClr val="095292"/>
                </a:solidFill>
                <a:latin typeface="Times New Roman"/>
                <a:cs typeface="Times New Roman"/>
              </a:rPr>
              <a:t>g</a:t>
            </a:r>
            <a:r>
              <a:rPr sz="1600" spc="-25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-50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buChar char="▪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Draw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design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uniform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front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code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for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calculator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95"/>
              </a:spcBef>
              <a:buChar char="▪"/>
              <a:tabLst>
                <a:tab pos="469265" algn="l"/>
                <a:tab pos="469900" algn="l"/>
              </a:tabLst>
            </a:pP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raw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20" dirty="0">
                <a:latin typeface="Times New Roman"/>
                <a:cs typeface="Times New Roman"/>
              </a:rPr>
              <a:t>sig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</a:t>
            </a:r>
            <a:r>
              <a:rPr sz="1400" spc="-15" dirty="0">
                <a:latin typeface="Times New Roman"/>
                <a:cs typeface="Times New Roman"/>
              </a:rPr>
              <a:t>erac</a:t>
            </a:r>
            <a:r>
              <a:rPr sz="1400" spc="-10" dirty="0">
                <a:latin typeface="Times New Roman"/>
                <a:cs typeface="Times New Roman"/>
              </a:rPr>
              <a:t>tiv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fr</a:t>
            </a:r>
            <a:r>
              <a:rPr sz="1400" spc="25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c</a:t>
            </a:r>
            <a:r>
              <a:rPr sz="1400" spc="-20" dirty="0">
                <a:latin typeface="Times New Roman"/>
                <a:cs typeface="Times New Roman"/>
              </a:rPr>
              <a:t>od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xt</a:t>
            </a:r>
            <a:r>
              <a:rPr sz="1400" dirty="0">
                <a:latin typeface="Times New Roman"/>
                <a:cs typeface="Times New Roman"/>
              </a:rPr>
              <a:t>-e</a:t>
            </a:r>
            <a:r>
              <a:rPr sz="1400" spc="5" dirty="0">
                <a:latin typeface="Times New Roman"/>
                <a:cs typeface="Times New Roman"/>
              </a:rPr>
              <a:t>di</a:t>
            </a:r>
            <a:r>
              <a:rPr sz="1400" spc="-10" dirty="0">
                <a:latin typeface="Times New Roman"/>
                <a:cs typeface="Times New Roman"/>
              </a:rPr>
              <a:t>tor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Eva</a:t>
            </a:r>
            <a:r>
              <a:rPr sz="1600" b="1" spc="-45" dirty="0">
                <a:solidFill>
                  <a:srgbClr val="095292"/>
                </a:solidFill>
                <a:latin typeface="Times New Roman"/>
                <a:cs typeface="Times New Roman"/>
              </a:rPr>
              <a:t>lu</a:t>
            </a: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b="1" spc="-45" dirty="0">
                <a:solidFill>
                  <a:srgbClr val="095292"/>
                </a:solidFill>
                <a:latin typeface="Times New Roman"/>
                <a:cs typeface="Times New Roman"/>
              </a:rPr>
              <a:t>ti</a:t>
            </a: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b="1" spc="-5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b="1" spc="-5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b="1" spc="-25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60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b="1" spc="-3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ric:</a:t>
            </a:r>
            <a:endParaRPr sz="1600">
              <a:latin typeface="Times New Roman"/>
              <a:cs typeface="Times New Roman"/>
            </a:endParaRPr>
          </a:p>
          <a:p>
            <a:pPr marL="477520" indent="-317500">
              <a:lnSpc>
                <a:spcPct val="100000"/>
              </a:lnSpc>
              <a:spcBef>
                <a:spcPts val="405"/>
              </a:spcBef>
              <a:buChar char="●"/>
              <a:tabLst>
                <a:tab pos="476884" algn="l"/>
                <a:tab pos="477520" algn="l"/>
              </a:tabLst>
            </a:pPr>
            <a:r>
              <a:rPr sz="1400" spc="-10" dirty="0">
                <a:latin typeface="Times New Roman"/>
                <a:cs typeface="Times New Roman"/>
              </a:rPr>
              <a:t>100</a:t>
            </a:r>
            <a:r>
              <a:rPr sz="1400" spc="50" dirty="0">
                <a:latin typeface="Times New Roman"/>
                <a:cs typeface="Times New Roman"/>
              </a:rPr>
              <a:t>%</a:t>
            </a:r>
            <a:r>
              <a:rPr sz="1400" spc="55" dirty="0">
                <a:latin typeface="Times New Roman"/>
                <a:cs typeface="Times New Roman"/>
              </a:rPr>
              <a:t>C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15" dirty="0">
                <a:latin typeface="Times New Roman"/>
                <a:cs typeface="Times New Roman"/>
              </a:rPr>
              <a:t>p</a:t>
            </a:r>
            <a:r>
              <a:rPr sz="1400" spc="-35" dirty="0">
                <a:latin typeface="Times New Roman"/>
                <a:cs typeface="Times New Roman"/>
              </a:rPr>
              <a:t>l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2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i</a:t>
            </a:r>
            <a:r>
              <a:rPr sz="1400" spc="2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</a:t>
            </a:r>
            <a:r>
              <a:rPr sz="1400" spc="-30" dirty="0">
                <a:latin typeface="Times New Roman"/>
                <a:cs typeface="Times New Roman"/>
              </a:rPr>
              <a:t>ov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-8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0D2E54-93C2-018E-921B-D0E9525BD6EC}"/>
              </a:ext>
            </a:extLst>
          </p:cNvPr>
          <p:cNvSpPr txBox="1"/>
          <p:nvPr/>
        </p:nvSpPr>
        <p:spPr>
          <a:xfrm>
            <a:off x="609600" y="20955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3DA4430-A437-CF95-F5F2-766D63BBC9FC}"/>
              </a:ext>
            </a:extLst>
          </p:cNvPr>
          <p:cNvSpPr txBox="1"/>
          <p:nvPr/>
        </p:nvSpPr>
        <p:spPr>
          <a:xfrm>
            <a:off x="571500" y="725090"/>
            <a:ext cx="7543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&lt;!DOCTYPE html&gt;</a:t>
            </a:r>
          </a:p>
          <a:p>
            <a:r>
              <a:rPr lang="en-IN" sz="1600" dirty="0"/>
              <a:t>&lt;html lang="</a:t>
            </a:r>
            <a:r>
              <a:rPr lang="en-IN" sz="1600" dirty="0" err="1"/>
              <a:t>en</a:t>
            </a:r>
            <a:r>
              <a:rPr lang="en-IN" sz="1600" dirty="0"/>
              <a:t>"&gt;</a:t>
            </a:r>
          </a:p>
          <a:p>
            <a:r>
              <a:rPr lang="en-IN" sz="1600" dirty="0"/>
              <a:t>&lt;head&gt;</a:t>
            </a:r>
          </a:p>
          <a:p>
            <a:r>
              <a:rPr lang="en-IN" sz="1600" dirty="0"/>
              <a:t>  &lt;meta charset="UTF-8"&gt;</a:t>
            </a:r>
          </a:p>
          <a:p>
            <a:r>
              <a:rPr lang="en-IN" sz="1600" dirty="0"/>
              <a:t>  &lt;meta name="viewport" content="width=device-width, initial-scale=1.0"&gt;</a:t>
            </a:r>
          </a:p>
          <a:p>
            <a:r>
              <a:rPr lang="en-IN" sz="1600" dirty="0"/>
              <a:t>  &lt;title&gt;Art Blog&lt;/title&gt;</a:t>
            </a:r>
          </a:p>
          <a:p>
            <a:r>
              <a:rPr lang="en-IN" sz="1600" dirty="0"/>
              <a:t>  &lt;link </a:t>
            </a:r>
            <a:r>
              <a:rPr lang="en-IN" sz="1600" dirty="0" err="1"/>
              <a:t>rel</a:t>
            </a:r>
            <a:r>
              <a:rPr lang="en-IN" sz="1600" dirty="0"/>
              <a:t>="stylesheet" </a:t>
            </a:r>
            <a:r>
              <a:rPr lang="en-IN" sz="1600" dirty="0" err="1"/>
              <a:t>href</a:t>
            </a:r>
            <a:r>
              <a:rPr lang="en-IN" sz="1600" dirty="0"/>
              <a:t>="style.css"&gt;</a:t>
            </a:r>
          </a:p>
          <a:p>
            <a:r>
              <a:rPr lang="en-IN" sz="1600" dirty="0"/>
              <a:t>&lt;/head&gt;</a:t>
            </a:r>
          </a:p>
          <a:p>
            <a:r>
              <a:rPr lang="en-IN" sz="1600" dirty="0"/>
              <a:t>&lt;body&gt;</a:t>
            </a:r>
          </a:p>
          <a:p>
            <a:r>
              <a:rPr lang="en-IN" sz="1600" dirty="0"/>
              <a:t>  &lt;header&gt;</a:t>
            </a:r>
          </a:p>
          <a:p>
            <a:r>
              <a:rPr lang="en-IN" sz="1600" dirty="0"/>
              <a:t>    &lt;h1&gt;Art Blog&lt;/h1&gt;</a:t>
            </a:r>
          </a:p>
          <a:p>
            <a:r>
              <a:rPr lang="en-IN" sz="1600" dirty="0"/>
              <a:t>    &lt;nav&gt;</a:t>
            </a:r>
          </a:p>
          <a:p>
            <a:r>
              <a:rPr lang="en-IN" sz="1600" dirty="0"/>
              <a:t>      &lt;</a:t>
            </a:r>
            <a:r>
              <a:rPr lang="en-IN" sz="1600" dirty="0" err="1"/>
              <a:t>ul</a:t>
            </a:r>
            <a:r>
              <a:rPr lang="en-IN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7417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91F19AF-1799-2AE7-5764-40B543CD2480}"/>
              </a:ext>
            </a:extLst>
          </p:cNvPr>
          <p:cNvSpPr txBox="1"/>
          <p:nvPr/>
        </p:nvSpPr>
        <p:spPr>
          <a:xfrm flipH="1">
            <a:off x="533400" y="57150"/>
            <a:ext cx="71932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&lt;li&gt;&lt;a </a:t>
            </a:r>
            <a:r>
              <a:rPr lang="en-IN" dirty="0" err="1"/>
              <a:t>href</a:t>
            </a:r>
            <a:r>
              <a:rPr lang="en-IN" dirty="0"/>
              <a:t>="#"&gt;Home&lt;/a&gt;&lt;/li&gt;</a:t>
            </a:r>
          </a:p>
          <a:p>
            <a:r>
              <a:rPr lang="en-IN" dirty="0"/>
              <a:t>        &lt;li&gt;&lt;a </a:t>
            </a:r>
            <a:r>
              <a:rPr lang="en-IN" dirty="0" err="1"/>
              <a:t>href</a:t>
            </a:r>
            <a:r>
              <a:rPr lang="en-IN" dirty="0"/>
              <a:t>="#"&gt;Artists&lt;/a&gt;&lt;/li&gt;</a:t>
            </a:r>
          </a:p>
          <a:p>
            <a:r>
              <a:rPr lang="en-IN" dirty="0"/>
              <a:t>        &lt;li&gt;&lt;a </a:t>
            </a:r>
            <a:r>
              <a:rPr lang="en-IN" dirty="0" err="1"/>
              <a:t>href</a:t>
            </a:r>
            <a:r>
              <a:rPr lang="en-IN" dirty="0"/>
              <a:t>="#"&gt;Exhibitions&lt;/a&gt;&lt;/li&gt;</a:t>
            </a:r>
          </a:p>
          <a:p>
            <a:r>
              <a:rPr lang="en-IN" dirty="0"/>
              <a:t>        &lt;li&gt;&lt;a </a:t>
            </a:r>
            <a:r>
              <a:rPr lang="en-IN" dirty="0" err="1"/>
              <a:t>href</a:t>
            </a:r>
            <a:r>
              <a:rPr lang="en-IN" dirty="0"/>
              <a:t>="#"&gt;About&lt;/a&gt;&lt;/li&gt;</a:t>
            </a:r>
          </a:p>
          <a:p>
            <a:r>
              <a:rPr lang="en-IN" dirty="0"/>
              <a:t>        &lt;li&gt;&lt;a </a:t>
            </a:r>
            <a:r>
              <a:rPr lang="en-IN" dirty="0" err="1"/>
              <a:t>href</a:t>
            </a:r>
            <a:r>
              <a:rPr lang="en-IN" dirty="0"/>
              <a:t>="#"&gt;Contact&lt;/a&gt;&lt;/li&gt;</a:t>
            </a:r>
          </a:p>
          <a:p>
            <a:r>
              <a:rPr lang="en-IN" dirty="0"/>
              <a:t>      &lt;/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  <a:p>
            <a:r>
              <a:rPr lang="en-IN" dirty="0"/>
              <a:t>    &lt;/nav&gt;</a:t>
            </a:r>
          </a:p>
          <a:p>
            <a:r>
              <a:rPr lang="en-IN" dirty="0"/>
              <a:t>  &lt;/header&gt;</a:t>
            </a:r>
          </a:p>
          <a:p>
            <a:endParaRPr lang="en-IN" dirty="0"/>
          </a:p>
          <a:p>
            <a:r>
              <a:rPr lang="en-IN" dirty="0"/>
              <a:t>  &lt;main&gt;</a:t>
            </a:r>
          </a:p>
          <a:p>
            <a:r>
              <a:rPr lang="en-IN" dirty="0"/>
              <a:t>    &lt;section&gt;</a:t>
            </a:r>
          </a:p>
          <a:p>
            <a:r>
              <a:rPr lang="en-IN" dirty="0"/>
              <a:t>      &lt;h2&gt;Featured Artist&lt;/h2&gt;</a:t>
            </a:r>
          </a:p>
          <a:p>
            <a:r>
              <a:rPr lang="en-IN" dirty="0"/>
              <a:t>      &lt;article&gt;</a:t>
            </a:r>
          </a:p>
          <a:p>
            <a:r>
              <a:rPr lang="en-IN" dirty="0"/>
              <a:t>        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="images/artist.jpg" alt="Artist Name"&gt;</a:t>
            </a:r>
          </a:p>
          <a:p>
            <a:r>
              <a:rPr lang="en-IN" dirty="0"/>
              <a:t>        &lt;h3&gt;Artist Name&lt;/h3&gt;</a:t>
            </a:r>
          </a:p>
          <a:p>
            <a:r>
              <a:rPr lang="en-IN" dirty="0"/>
              <a:t>        &lt;p&gt;Lorem ipsum </a:t>
            </a:r>
            <a:r>
              <a:rPr lang="en-IN" dirty="0" err="1"/>
              <a:t>dolor</a:t>
            </a:r>
            <a:r>
              <a:rPr lang="en-IN" dirty="0"/>
              <a:t> sit </a:t>
            </a:r>
            <a:r>
              <a:rPr lang="en-IN" dirty="0" err="1"/>
              <a:t>amet</a:t>
            </a:r>
            <a:r>
              <a:rPr lang="en-IN" dirty="0"/>
              <a:t>,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adipiscing</a:t>
            </a:r>
            <a:r>
              <a:rPr lang="en-IN" dirty="0"/>
              <a:t> </a:t>
            </a:r>
            <a:r>
              <a:rPr lang="en-IN" dirty="0" err="1"/>
              <a:t>elit</a:t>
            </a:r>
            <a:r>
              <a:rPr lang="en-IN" dirty="0"/>
              <a:t>. Duis sit </a:t>
            </a:r>
            <a:r>
              <a:rPr lang="en-IN" dirty="0" err="1"/>
              <a:t>amet</a:t>
            </a:r>
            <a:r>
              <a:rPr lang="en-IN" dirty="0"/>
              <a:t> ex </a:t>
            </a:r>
            <a:r>
              <a:rPr lang="en-IN" dirty="0" err="1"/>
              <a:t>euismod</a:t>
            </a:r>
            <a:r>
              <a:rPr lang="en-IN" dirty="0"/>
              <a:t>, </a:t>
            </a:r>
            <a:r>
              <a:rPr lang="en-IN" dirty="0" err="1"/>
              <a:t>dignissim</a:t>
            </a:r>
            <a:r>
              <a:rPr lang="en-IN" dirty="0"/>
              <a:t> </a:t>
            </a:r>
            <a:r>
              <a:rPr lang="en-IN" dirty="0" err="1"/>
              <a:t>orci</a:t>
            </a:r>
            <a:r>
              <a:rPr lang="en-IN" dirty="0"/>
              <a:t> in, </a:t>
            </a:r>
            <a:r>
              <a:rPr lang="en-IN" dirty="0" err="1"/>
              <a:t>aliquet</a:t>
            </a:r>
            <a:r>
              <a:rPr lang="en-IN" dirty="0"/>
              <a:t> </a:t>
            </a:r>
            <a:r>
              <a:rPr lang="en-IN" dirty="0" err="1"/>
              <a:t>nibh</a:t>
            </a:r>
            <a:r>
              <a:rPr lang="en-IN" dirty="0"/>
              <a:t>. </a:t>
            </a:r>
            <a:r>
              <a:rPr lang="en-IN" dirty="0" err="1"/>
              <a:t>Fusce</a:t>
            </a:r>
            <a:r>
              <a:rPr lang="en-IN" dirty="0"/>
              <a:t> </a:t>
            </a:r>
            <a:r>
              <a:rPr lang="en-IN" dirty="0" err="1"/>
              <a:t>ullamcorper</a:t>
            </a:r>
            <a:r>
              <a:rPr lang="en-IN" dirty="0"/>
              <a:t>, </a:t>
            </a:r>
            <a:r>
              <a:rPr lang="en-IN" dirty="0" err="1"/>
              <a:t>sapien</a:t>
            </a:r>
            <a:r>
              <a:rPr lang="en-IN" dirty="0"/>
              <a:t>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sagittis</a:t>
            </a:r>
            <a:r>
              <a:rPr lang="en-IN" dirty="0"/>
              <a:t> </a:t>
            </a:r>
            <a:r>
              <a:rPr lang="en-IN" dirty="0" err="1"/>
              <a:t>eleifend</a:t>
            </a:r>
            <a:r>
              <a:rPr lang="en-IN" dirty="0"/>
              <a:t>, </a:t>
            </a:r>
            <a:r>
              <a:rPr lang="en-IN" dirty="0" err="1"/>
              <a:t>quam</a:t>
            </a:r>
            <a:r>
              <a:rPr lang="en-IN" dirty="0"/>
              <a:t> eros </a:t>
            </a:r>
            <a:r>
              <a:rPr lang="en-IN" dirty="0" err="1"/>
              <a:t>vehicula</a:t>
            </a:r>
            <a:r>
              <a:rPr lang="en-IN" dirty="0"/>
              <a:t> </a:t>
            </a:r>
            <a:r>
              <a:rPr lang="en-IN" dirty="0" err="1"/>
              <a:t>risus</a:t>
            </a:r>
            <a:r>
              <a:rPr lang="en-IN" dirty="0"/>
              <a:t>,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posuere</a:t>
            </a:r>
            <a:r>
              <a:rPr lang="en-IN" dirty="0"/>
              <a:t> </a:t>
            </a:r>
            <a:r>
              <a:rPr lang="en-IN" dirty="0" err="1"/>
              <a:t>tellus</a:t>
            </a:r>
            <a:r>
              <a:rPr lang="en-IN" dirty="0"/>
              <a:t> </a:t>
            </a:r>
            <a:r>
              <a:rPr lang="en-IN" dirty="0" err="1"/>
              <a:t>risus</a:t>
            </a:r>
            <a:r>
              <a:rPr lang="en-IN" dirty="0"/>
              <a:t> </a:t>
            </a:r>
            <a:r>
              <a:rPr lang="en-IN" dirty="0" err="1"/>
              <a:t>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95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8D1BA1-8A6D-E570-133D-52696ABCC771}"/>
              </a:ext>
            </a:extLst>
          </p:cNvPr>
          <p:cNvSpPr txBox="1"/>
          <p:nvPr/>
        </p:nvSpPr>
        <p:spPr>
          <a:xfrm>
            <a:off x="609600" y="57150"/>
            <a:ext cx="82296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 err="1"/>
              <a:t>felis</a:t>
            </a:r>
            <a:r>
              <a:rPr lang="en-IN" sz="1600" dirty="0"/>
              <a:t>.&lt;/p&gt;</a:t>
            </a:r>
          </a:p>
          <a:p>
            <a:r>
              <a:rPr lang="en-IN" sz="1600" dirty="0"/>
              <a:t>        &lt;a </a:t>
            </a:r>
            <a:r>
              <a:rPr lang="en-IN" sz="1600" dirty="0" err="1"/>
              <a:t>href</a:t>
            </a:r>
            <a:r>
              <a:rPr lang="en-IN" sz="1600" dirty="0"/>
              <a:t>="#"&gt;Read More&lt;/a&gt;</a:t>
            </a:r>
          </a:p>
          <a:p>
            <a:r>
              <a:rPr lang="en-IN" sz="1600" dirty="0"/>
              <a:t>      &lt;/article&gt;</a:t>
            </a:r>
          </a:p>
          <a:p>
            <a:r>
              <a:rPr lang="en-IN" sz="1600" dirty="0"/>
              <a:t>    &lt;/section&gt;</a:t>
            </a:r>
          </a:p>
          <a:p>
            <a:endParaRPr lang="en-IN" sz="1600" dirty="0"/>
          </a:p>
          <a:p>
            <a:r>
              <a:rPr lang="en-IN" sz="1600" dirty="0"/>
              <a:t>    &lt;section&gt;</a:t>
            </a:r>
          </a:p>
          <a:p>
            <a:r>
              <a:rPr lang="en-IN" sz="1600" dirty="0"/>
              <a:t>      &lt;h2&gt;Latest Exhibitions&lt;/h2&gt;</a:t>
            </a:r>
          </a:p>
          <a:p>
            <a:r>
              <a:rPr lang="en-IN" sz="1600" dirty="0"/>
              <a:t>      &lt;article&gt;</a:t>
            </a:r>
          </a:p>
          <a:p>
            <a:r>
              <a:rPr lang="en-IN" sz="1600" dirty="0"/>
              <a:t>        &lt;</a:t>
            </a:r>
            <a:r>
              <a:rPr lang="en-IN" sz="1600" dirty="0" err="1"/>
              <a:t>img</a:t>
            </a:r>
            <a:r>
              <a:rPr lang="en-IN" sz="1600" dirty="0"/>
              <a:t> </a:t>
            </a:r>
            <a:r>
              <a:rPr lang="en-IN" sz="1600" dirty="0" err="1"/>
              <a:t>src</a:t>
            </a:r>
            <a:r>
              <a:rPr lang="en-IN" sz="1600" dirty="0"/>
              <a:t>="images/exhibition.jpg" alt="Exhibition Name"&gt;</a:t>
            </a:r>
          </a:p>
          <a:p>
            <a:r>
              <a:rPr lang="en-IN" sz="1600" dirty="0"/>
              <a:t>        &lt;h3&gt;Exhibition Name&lt;/h3&gt;</a:t>
            </a:r>
          </a:p>
          <a:p>
            <a:r>
              <a:rPr lang="en-IN" sz="1600" dirty="0"/>
              <a:t>        &lt;p&gt;Lorem ipsum </a:t>
            </a:r>
            <a:r>
              <a:rPr lang="en-IN" sz="1600" dirty="0" err="1"/>
              <a:t>dolor</a:t>
            </a:r>
            <a:r>
              <a:rPr lang="en-IN" sz="1600" dirty="0"/>
              <a:t> sit </a:t>
            </a:r>
            <a:r>
              <a:rPr lang="en-IN" sz="1600" dirty="0" err="1"/>
              <a:t>amet</a:t>
            </a:r>
            <a:r>
              <a:rPr lang="en-IN" sz="1600" dirty="0"/>
              <a:t>, </a:t>
            </a:r>
            <a:r>
              <a:rPr lang="en-IN" sz="1600" dirty="0" err="1"/>
              <a:t>consectetur</a:t>
            </a:r>
            <a:r>
              <a:rPr lang="en-IN" sz="1600" dirty="0"/>
              <a:t> </a:t>
            </a:r>
            <a:r>
              <a:rPr lang="en-IN" sz="1600" dirty="0" err="1"/>
              <a:t>adipiscing</a:t>
            </a:r>
            <a:r>
              <a:rPr lang="en-IN" sz="1600" dirty="0"/>
              <a:t> </a:t>
            </a:r>
            <a:r>
              <a:rPr lang="en-IN" sz="1600" dirty="0" err="1"/>
              <a:t>elit</a:t>
            </a:r>
            <a:r>
              <a:rPr lang="en-IN" sz="1600" dirty="0"/>
              <a:t>. Duis sit </a:t>
            </a:r>
            <a:r>
              <a:rPr lang="en-IN" sz="1600" dirty="0" err="1"/>
              <a:t>amet</a:t>
            </a:r>
            <a:r>
              <a:rPr lang="en-IN" sz="1600" dirty="0"/>
              <a:t> ex </a:t>
            </a:r>
            <a:r>
              <a:rPr lang="en-IN" sz="1600" dirty="0" err="1"/>
              <a:t>euismod</a:t>
            </a:r>
            <a:r>
              <a:rPr lang="en-IN" sz="1600" dirty="0"/>
              <a:t>, </a:t>
            </a:r>
            <a:r>
              <a:rPr lang="en-IN" sz="1600" dirty="0" err="1"/>
              <a:t>dignissim</a:t>
            </a:r>
            <a:r>
              <a:rPr lang="en-IN" sz="1600" dirty="0"/>
              <a:t> </a:t>
            </a:r>
            <a:r>
              <a:rPr lang="en-IN" sz="1600" dirty="0" err="1"/>
              <a:t>orci</a:t>
            </a:r>
            <a:r>
              <a:rPr lang="en-IN" sz="1600" dirty="0"/>
              <a:t> in, </a:t>
            </a:r>
            <a:r>
              <a:rPr lang="en-IN" sz="1600" dirty="0" err="1"/>
              <a:t>aliquet</a:t>
            </a:r>
            <a:r>
              <a:rPr lang="en-IN" sz="1600" dirty="0"/>
              <a:t> </a:t>
            </a:r>
            <a:r>
              <a:rPr lang="en-IN" sz="1600" dirty="0" err="1"/>
              <a:t>nibh</a:t>
            </a:r>
            <a:r>
              <a:rPr lang="en-IN" sz="1600" dirty="0"/>
              <a:t>. </a:t>
            </a:r>
            <a:r>
              <a:rPr lang="en-IN" sz="1600" dirty="0" err="1"/>
              <a:t>Fusce</a:t>
            </a:r>
            <a:r>
              <a:rPr lang="en-IN" sz="1600" dirty="0"/>
              <a:t> </a:t>
            </a:r>
            <a:r>
              <a:rPr lang="en-IN" sz="1600" dirty="0" err="1"/>
              <a:t>ullamcorper</a:t>
            </a:r>
            <a:r>
              <a:rPr lang="en-IN" sz="1600" dirty="0"/>
              <a:t>, </a:t>
            </a:r>
            <a:r>
              <a:rPr lang="en-IN" sz="1600" dirty="0" err="1"/>
              <a:t>sapien</a:t>
            </a:r>
            <a:r>
              <a:rPr lang="en-IN" sz="1600" dirty="0"/>
              <a:t> </a:t>
            </a:r>
            <a:r>
              <a:rPr lang="en-IN" sz="1600" dirty="0" err="1"/>
              <a:t>ut</a:t>
            </a:r>
            <a:r>
              <a:rPr lang="en-IN" sz="1600" dirty="0"/>
              <a:t> </a:t>
            </a:r>
            <a:r>
              <a:rPr lang="en-IN" sz="1600" dirty="0" err="1"/>
              <a:t>sagittis</a:t>
            </a:r>
            <a:r>
              <a:rPr lang="en-IN" sz="1600" dirty="0"/>
              <a:t> </a:t>
            </a:r>
            <a:r>
              <a:rPr lang="en-IN" sz="1600" dirty="0" err="1"/>
              <a:t>eleifend</a:t>
            </a:r>
            <a:r>
              <a:rPr lang="en-IN" sz="1600" dirty="0"/>
              <a:t>, </a:t>
            </a:r>
            <a:r>
              <a:rPr lang="en-IN" sz="1600" dirty="0" err="1"/>
              <a:t>quam</a:t>
            </a:r>
            <a:r>
              <a:rPr lang="en-IN" sz="1600" dirty="0"/>
              <a:t> eros </a:t>
            </a:r>
            <a:r>
              <a:rPr lang="en-IN" sz="1600" dirty="0" err="1"/>
              <a:t>vehicula</a:t>
            </a:r>
            <a:r>
              <a:rPr lang="en-IN" sz="1600" dirty="0"/>
              <a:t> </a:t>
            </a:r>
            <a:r>
              <a:rPr lang="en-IN" sz="1600" dirty="0" err="1"/>
              <a:t>risus</a:t>
            </a:r>
            <a:r>
              <a:rPr lang="en-IN" sz="1600" dirty="0"/>
              <a:t>, </a:t>
            </a:r>
            <a:r>
              <a:rPr lang="en-IN" sz="1600" dirty="0" err="1"/>
              <a:t>ut</a:t>
            </a:r>
            <a:r>
              <a:rPr lang="en-IN" sz="1600" dirty="0"/>
              <a:t> </a:t>
            </a:r>
            <a:r>
              <a:rPr lang="en-IN" sz="1600" dirty="0" err="1"/>
              <a:t>posuere</a:t>
            </a:r>
            <a:r>
              <a:rPr lang="en-IN" sz="1600" dirty="0"/>
              <a:t> </a:t>
            </a:r>
            <a:r>
              <a:rPr lang="en-IN" sz="1600" dirty="0" err="1"/>
              <a:t>tellus</a:t>
            </a:r>
            <a:r>
              <a:rPr lang="en-IN" sz="1600" dirty="0"/>
              <a:t> </a:t>
            </a:r>
            <a:r>
              <a:rPr lang="en-IN" sz="1600" dirty="0" err="1"/>
              <a:t>risus</a:t>
            </a:r>
            <a:r>
              <a:rPr lang="en-IN" sz="1600" dirty="0"/>
              <a:t> </a:t>
            </a:r>
            <a:r>
              <a:rPr lang="en-IN" sz="1600" dirty="0" err="1"/>
              <a:t>ut</a:t>
            </a:r>
            <a:r>
              <a:rPr lang="en-IN" sz="1600" dirty="0"/>
              <a:t> </a:t>
            </a:r>
            <a:r>
              <a:rPr lang="en-IN" sz="1600" dirty="0" err="1"/>
              <a:t>felis</a:t>
            </a:r>
            <a:r>
              <a:rPr lang="en-IN" sz="1600" dirty="0"/>
              <a:t>.&lt;/p&gt;</a:t>
            </a:r>
          </a:p>
          <a:p>
            <a:r>
              <a:rPr lang="en-IN" sz="1600" dirty="0"/>
              <a:t>        &lt;a </a:t>
            </a:r>
            <a:r>
              <a:rPr lang="en-IN" sz="1600" dirty="0" err="1"/>
              <a:t>href</a:t>
            </a:r>
            <a:r>
              <a:rPr lang="en-IN" sz="1600" dirty="0"/>
              <a:t>="#"&gt;Read More&lt;/a&gt;&lt;/article&gt;</a:t>
            </a:r>
          </a:p>
          <a:p>
            <a:endParaRPr lang="en-IN" sz="1600" dirty="0"/>
          </a:p>
          <a:p>
            <a:r>
              <a:rPr lang="en-IN" sz="1600" dirty="0"/>
              <a:t>      &lt;article&gt;</a:t>
            </a:r>
          </a:p>
          <a:p>
            <a:r>
              <a:rPr lang="en-IN" sz="1600" dirty="0"/>
              <a:t>        &lt;</a:t>
            </a:r>
            <a:r>
              <a:rPr lang="en-IN" sz="1600" dirty="0" err="1"/>
              <a:t>img</a:t>
            </a:r>
            <a:r>
              <a:rPr lang="en-IN" sz="1600" dirty="0"/>
              <a:t> </a:t>
            </a:r>
            <a:r>
              <a:rPr lang="en-IN" sz="1600" dirty="0" err="1"/>
              <a:t>src</a:t>
            </a:r>
            <a:r>
              <a:rPr lang="en-IN" sz="1600" dirty="0"/>
              <a:t>="images/exhibition.jpg" alt="Exhibition Name"&gt;</a:t>
            </a:r>
          </a:p>
          <a:p>
            <a:r>
              <a:rPr lang="en-IN" sz="1600" dirty="0"/>
              <a:t>        &lt;h3&gt;Exhibition Name&lt;/h3&gt;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82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105668-64E1-6FEA-9B80-77339F1D5701}"/>
              </a:ext>
            </a:extLst>
          </p:cNvPr>
          <p:cNvSpPr txBox="1"/>
          <p:nvPr/>
        </p:nvSpPr>
        <p:spPr>
          <a:xfrm>
            <a:off x="457200" y="138172"/>
            <a:ext cx="7848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&lt;p&gt;Lorem ipsum </a:t>
            </a:r>
            <a:r>
              <a:rPr lang="en-IN" sz="1600" dirty="0" err="1"/>
              <a:t>dolor</a:t>
            </a:r>
            <a:r>
              <a:rPr lang="en-IN" sz="1600" dirty="0"/>
              <a:t> sit </a:t>
            </a:r>
            <a:r>
              <a:rPr lang="en-IN" sz="1600" dirty="0" err="1"/>
              <a:t>amet</a:t>
            </a:r>
            <a:r>
              <a:rPr lang="en-IN" sz="1600" dirty="0"/>
              <a:t>, </a:t>
            </a:r>
            <a:r>
              <a:rPr lang="en-IN" sz="1600" dirty="0" err="1"/>
              <a:t>consectetur</a:t>
            </a:r>
            <a:r>
              <a:rPr lang="en-IN" sz="1600" dirty="0"/>
              <a:t> </a:t>
            </a:r>
            <a:r>
              <a:rPr lang="en-IN" sz="1600" dirty="0" err="1"/>
              <a:t>adipiscing</a:t>
            </a:r>
            <a:r>
              <a:rPr lang="en-IN" sz="1600" dirty="0"/>
              <a:t> </a:t>
            </a:r>
            <a:r>
              <a:rPr lang="en-IN" sz="1600" dirty="0" err="1"/>
              <a:t>elit</a:t>
            </a:r>
            <a:r>
              <a:rPr lang="en-IN" sz="1600" dirty="0"/>
              <a:t>. Duis sit </a:t>
            </a:r>
            <a:r>
              <a:rPr lang="en-IN" sz="1600" dirty="0" err="1"/>
              <a:t>amet</a:t>
            </a:r>
            <a:r>
              <a:rPr lang="en-IN" sz="1600" dirty="0"/>
              <a:t> ex </a:t>
            </a:r>
            <a:r>
              <a:rPr lang="en-IN" sz="1600" dirty="0" err="1"/>
              <a:t>euismod</a:t>
            </a:r>
            <a:r>
              <a:rPr lang="en-IN" sz="1600" dirty="0"/>
              <a:t>, </a:t>
            </a:r>
            <a:r>
              <a:rPr lang="en-IN" sz="1600" dirty="0" err="1"/>
              <a:t>dignissim</a:t>
            </a:r>
            <a:r>
              <a:rPr lang="en-IN" sz="1600" dirty="0"/>
              <a:t> </a:t>
            </a:r>
            <a:r>
              <a:rPr lang="en-IN" sz="1600" dirty="0" err="1"/>
              <a:t>orci</a:t>
            </a:r>
            <a:r>
              <a:rPr lang="en-IN" sz="1600" dirty="0"/>
              <a:t> in, </a:t>
            </a:r>
            <a:r>
              <a:rPr lang="en-IN" sz="1600" dirty="0" err="1"/>
              <a:t>aliquet</a:t>
            </a:r>
            <a:r>
              <a:rPr lang="en-IN" sz="1600" dirty="0"/>
              <a:t> </a:t>
            </a:r>
            <a:r>
              <a:rPr lang="en-IN" sz="1600" dirty="0" err="1"/>
              <a:t>nibh</a:t>
            </a:r>
            <a:r>
              <a:rPr lang="en-IN" sz="1600" dirty="0"/>
              <a:t>. </a:t>
            </a:r>
            <a:r>
              <a:rPr lang="en-IN" sz="1600" dirty="0" err="1"/>
              <a:t>Fusce</a:t>
            </a:r>
            <a:r>
              <a:rPr lang="en-IN" sz="1600" dirty="0"/>
              <a:t> </a:t>
            </a:r>
            <a:r>
              <a:rPr lang="en-IN" sz="1600" dirty="0" err="1"/>
              <a:t>ullamcorper</a:t>
            </a:r>
            <a:r>
              <a:rPr lang="en-IN" sz="1600" dirty="0"/>
              <a:t>, </a:t>
            </a:r>
            <a:r>
              <a:rPr lang="en-IN" sz="1600" dirty="0" err="1"/>
              <a:t>sapien</a:t>
            </a:r>
            <a:r>
              <a:rPr lang="en-IN" sz="1600" dirty="0"/>
              <a:t> </a:t>
            </a:r>
            <a:r>
              <a:rPr lang="en-IN" sz="1600" dirty="0" err="1"/>
              <a:t>ut</a:t>
            </a:r>
            <a:r>
              <a:rPr lang="en-IN" sz="1600" dirty="0"/>
              <a:t> </a:t>
            </a:r>
            <a:r>
              <a:rPr lang="en-IN" sz="1600" dirty="0" err="1"/>
              <a:t>sagittis</a:t>
            </a:r>
            <a:r>
              <a:rPr lang="en-IN" sz="1600" dirty="0"/>
              <a:t> </a:t>
            </a:r>
            <a:r>
              <a:rPr lang="en-IN" sz="1600" dirty="0" err="1"/>
              <a:t>eleifend</a:t>
            </a:r>
            <a:r>
              <a:rPr lang="en-IN" sz="1600" dirty="0"/>
              <a:t>, </a:t>
            </a:r>
            <a:r>
              <a:rPr lang="en-IN" sz="1600" dirty="0" err="1"/>
              <a:t>quam</a:t>
            </a:r>
            <a:r>
              <a:rPr lang="en-IN" sz="1600" dirty="0"/>
              <a:t> eros </a:t>
            </a:r>
            <a:r>
              <a:rPr lang="en-IN" sz="1600" dirty="0" err="1"/>
              <a:t>vehicula</a:t>
            </a:r>
            <a:r>
              <a:rPr lang="en-IN" sz="1600" dirty="0"/>
              <a:t> </a:t>
            </a:r>
            <a:r>
              <a:rPr lang="en-IN" sz="1600" dirty="0" err="1"/>
              <a:t>risus</a:t>
            </a:r>
            <a:r>
              <a:rPr lang="en-IN" sz="1600" dirty="0"/>
              <a:t>, </a:t>
            </a:r>
            <a:r>
              <a:rPr lang="en-IN" sz="1600" dirty="0" err="1"/>
              <a:t>ut</a:t>
            </a:r>
            <a:r>
              <a:rPr lang="en-IN" sz="1600" dirty="0"/>
              <a:t> </a:t>
            </a:r>
            <a:r>
              <a:rPr lang="en-IN" sz="1600" dirty="0" err="1"/>
              <a:t>posuere</a:t>
            </a:r>
            <a:r>
              <a:rPr lang="en-IN" sz="1600" dirty="0"/>
              <a:t> </a:t>
            </a:r>
            <a:r>
              <a:rPr lang="en-IN" sz="1600" dirty="0" err="1"/>
              <a:t>tellus</a:t>
            </a:r>
            <a:r>
              <a:rPr lang="en-IN" sz="1600" dirty="0"/>
              <a:t> </a:t>
            </a:r>
            <a:r>
              <a:rPr lang="en-IN" sz="1600" dirty="0" err="1"/>
              <a:t>risus</a:t>
            </a:r>
            <a:r>
              <a:rPr lang="en-IN" sz="1600" dirty="0"/>
              <a:t> </a:t>
            </a:r>
            <a:r>
              <a:rPr lang="en-IN" sz="1600" dirty="0" err="1"/>
              <a:t>ut</a:t>
            </a:r>
            <a:r>
              <a:rPr lang="en-IN" sz="1600" dirty="0"/>
              <a:t> </a:t>
            </a:r>
            <a:r>
              <a:rPr lang="en-IN" sz="1600" dirty="0" err="1"/>
              <a:t>felis</a:t>
            </a:r>
            <a:r>
              <a:rPr lang="en-IN" sz="1600" dirty="0"/>
              <a:t>.&lt;/p&gt;</a:t>
            </a:r>
          </a:p>
          <a:p>
            <a:r>
              <a:rPr lang="en-IN" sz="1600" dirty="0"/>
              <a:t>        &lt;a </a:t>
            </a:r>
            <a:r>
              <a:rPr lang="en-IN" sz="1600" dirty="0" err="1"/>
              <a:t>href</a:t>
            </a:r>
            <a:r>
              <a:rPr lang="en-IN" sz="1600" dirty="0"/>
              <a:t>="#"&gt;Read More&lt;/a&gt;</a:t>
            </a:r>
          </a:p>
          <a:p>
            <a:r>
              <a:rPr lang="en-IN" sz="1600" dirty="0"/>
              <a:t>      &lt;/article&gt;</a:t>
            </a:r>
          </a:p>
          <a:p>
            <a:r>
              <a:rPr lang="en-IN" sz="1600" dirty="0"/>
              <a:t>   &lt;article&gt;</a:t>
            </a:r>
          </a:p>
          <a:p>
            <a:r>
              <a:rPr lang="en-IN" sz="1600" dirty="0"/>
              <a:t>        &lt;</a:t>
            </a:r>
            <a:r>
              <a:rPr lang="en-IN" sz="1600" dirty="0" err="1"/>
              <a:t>img</a:t>
            </a:r>
            <a:r>
              <a:rPr lang="en-IN" sz="1600" dirty="0"/>
              <a:t> </a:t>
            </a:r>
            <a:r>
              <a:rPr lang="en-IN" sz="1600" dirty="0" err="1"/>
              <a:t>src</a:t>
            </a:r>
            <a:r>
              <a:rPr lang="en-IN" sz="1600" dirty="0"/>
              <a:t>="images/exhibition.jpg" alt="Exhibition Name"&gt;</a:t>
            </a:r>
          </a:p>
          <a:p>
            <a:r>
              <a:rPr lang="en-IN" sz="1600" dirty="0"/>
              <a:t>        &lt;h3&gt;Exhibition Name&lt;/h3&gt;</a:t>
            </a:r>
          </a:p>
          <a:p>
            <a:r>
              <a:rPr lang="en-IN" sz="1600" dirty="0"/>
              <a:t>        &lt;p&gt;Lorem ipsum </a:t>
            </a:r>
            <a:r>
              <a:rPr lang="en-IN" sz="1600" dirty="0" err="1"/>
              <a:t>dolor</a:t>
            </a:r>
            <a:r>
              <a:rPr lang="en-IN" sz="1600" dirty="0"/>
              <a:t> sit </a:t>
            </a:r>
            <a:r>
              <a:rPr lang="en-IN" sz="1600" dirty="0" err="1"/>
              <a:t>amet</a:t>
            </a:r>
            <a:r>
              <a:rPr lang="en-IN" sz="1600" dirty="0"/>
              <a:t>, </a:t>
            </a:r>
            <a:r>
              <a:rPr lang="en-IN" sz="1600" dirty="0" err="1"/>
              <a:t>consectetur</a:t>
            </a:r>
            <a:r>
              <a:rPr lang="en-IN" sz="1600" dirty="0"/>
              <a:t> </a:t>
            </a:r>
            <a:r>
              <a:rPr lang="en-IN" sz="1600" dirty="0" err="1"/>
              <a:t>adipiscing</a:t>
            </a:r>
            <a:r>
              <a:rPr lang="en-IN" sz="1600" dirty="0"/>
              <a:t> </a:t>
            </a:r>
            <a:r>
              <a:rPr lang="en-IN" sz="1600" dirty="0" err="1"/>
              <a:t>elit</a:t>
            </a:r>
            <a:r>
              <a:rPr lang="en-IN" sz="1600" dirty="0"/>
              <a:t>. Duis sit </a:t>
            </a:r>
            <a:r>
              <a:rPr lang="en-IN" sz="1600" dirty="0" err="1"/>
              <a:t>amet</a:t>
            </a:r>
            <a:r>
              <a:rPr lang="en-IN" sz="1600" dirty="0"/>
              <a:t> ex </a:t>
            </a:r>
            <a:r>
              <a:rPr lang="en-IN" sz="1600" dirty="0" err="1"/>
              <a:t>euismod</a:t>
            </a:r>
            <a:r>
              <a:rPr lang="en-IN" sz="1600" dirty="0"/>
              <a:t>, </a:t>
            </a:r>
            <a:r>
              <a:rPr lang="en-IN" sz="1600" dirty="0" err="1"/>
              <a:t>dignissim</a:t>
            </a:r>
            <a:r>
              <a:rPr lang="en-IN" sz="1600" dirty="0"/>
              <a:t> </a:t>
            </a:r>
            <a:r>
              <a:rPr lang="en-IN" sz="1600" dirty="0" err="1"/>
              <a:t>orci</a:t>
            </a:r>
            <a:r>
              <a:rPr lang="en-IN" sz="1600" dirty="0"/>
              <a:t> in, </a:t>
            </a:r>
            <a:r>
              <a:rPr lang="en-IN" sz="1600" dirty="0" err="1"/>
              <a:t>aliquet</a:t>
            </a:r>
            <a:r>
              <a:rPr lang="en-IN" sz="1600" dirty="0"/>
              <a:t> </a:t>
            </a:r>
            <a:r>
              <a:rPr lang="en-IN" sz="1600" dirty="0" err="1"/>
              <a:t>nibh</a:t>
            </a:r>
            <a:r>
              <a:rPr lang="en-IN" sz="1600" dirty="0"/>
              <a:t>. </a:t>
            </a:r>
            <a:r>
              <a:rPr lang="en-IN" sz="1600" dirty="0" err="1"/>
              <a:t>Fusce</a:t>
            </a:r>
            <a:r>
              <a:rPr lang="en-IN" sz="1600" dirty="0"/>
              <a:t> </a:t>
            </a:r>
            <a:r>
              <a:rPr lang="en-IN" sz="1600" dirty="0" err="1"/>
              <a:t>ullamcorper</a:t>
            </a:r>
            <a:r>
              <a:rPr lang="en-IN" sz="1600" dirty="0"/>
              <a:t>, </a:t>
            </a:r>
            <a:r>
              <a:rPr lang="en-IN" sz="1600" dirty="0" err="1"/>
              <a:t>sapien</a:t>
            </a:r>
            <a:r>
              <a:rPr lang="en-IN" sz="1600" dirty="0"/>
              <a:t> </a:t>
            </a:r>
            <a:r>
              <a:rPr lang="en-IN" sz="1600" dirty="0" err="1"/>
              <a:t>ut</a:t>
            </a:r>
            <a:r>
              <a:rPr lang="en-IN" sz="1600" dirty="0"/>
              <a:t> </a:t>
            </a:r>
            <a:r>
              <a:rPr lang="en-IN" sz="1600" dirty="0" err="1"/>
              <a:t>sagittis</a:t>
            </a:r>
            <a:r>
              <a:rPr lang="en-IN" sz="1600" dirty="0"/>
              <a:t> </a:t>
            </a:r>
            <a:r>
              <a:rPr lang="en-IN" sz="1600" dirty="0" err="1"/>
              <a:t>eleifend</a:t>
            </a:r>
            <a:r>
              <a:rPr lang="en-IN" sz="1600" dirty="0"/>
              <a:t>, </a:t>
            </a:r>
            <a:r>
              <a:rPr lang="en-IN" sz="1600" dirty="0" err="1"/>
              <a:t>quam</a:t>
            </a:r>
            <a:r>
              <a:rPr lang="en-IN" sz="1600" dirty="0"/>
              <a:t> eros </a:t>
            </a:r>
            <a:r>
              <a:rPr lang="en-IN" sz="1600" dirty="0" err="1"/>
              <a:t>vehicula</a:t>
            </a:r>
            <a:r>
              <a:rPr lang="en-IN" sz="1600" dirty="0"/>
              <a:t> </a:t>
            </a:r>
            <a:r>
              <a:rPr lang="en-IN" sz="1600" dirty="0" err="1"/>
              <a:t>risus</a:t>
            </a:r>
            <a:r>
              <a:rPr lang="en-IN" sz="1600" dirty="0"/>
              <a:t>, </a:t>
            </a:r>
            <a:r>
              <a:rPr lang="en-IN" sz="1600" dirty="0" err="1"/>
              <a:t>ut</a:t>
            </a:r>
            <a:r>
              <a:rPr lang="en-IN" sz="1600" dirty="0"/>
              <a:t> </a:t>
            </a:r>
            <a:r>
              <a:rPr lang="en-IN" sz="1600" dirty="0" err="1"/>
              <a:t>posuere</a:t>
            </a:r>
            <a:r>
              <a:rPr lang="en-IN" sz="1600" dirty="0"/>
              <a:t> </a:t>
            </a:r>
            <a:r>
              <a:rPr lang="en-IN" sz="1600" dirty="0" err="1"/>
              <a:t>tellus</a:t>
            </a:r>
            <a:r>
              <a:rPr lang="en-IN" sz="1600" dirty="0"/>
              <a:t> </a:t>
            </a:r>
            <a:r>
              <a:rPr lang="en-IN" sz="1600" dirty="0" err="1"/>
              <a:t>risus</a:t>
            </a:r>
            <a:r>
              <a:rPr lang="en-IN" sz="1600" dirty="0"/>
              <a:t> </a:t>
            </a:r>
            <a:r>
              <a:rPr lang="en-IN" sz="1600" dirty="0" err="1"/>
              <a:t>ut</a:t>
            </a:r>
            <a:r>
              <a:rPr lang="en-IN" sz="1600" dirty="0"/>
              <a:t> </a:t>
            </a:r>
            <a:r>
              <a:rPr lang="en-IN" sz="1600" dirty="0" err="1"/>
              <a:t>felis</a:t>
            </a:r>
            <a:r>
              <a:rPr lang="en-IN" sz="1600" dirty="0"/>
              <a:t>.&lt;/p&gt;</a:t>
            </a:r>
          </a:p>
          <a:p>
            <a:r>
              <a:rPr lang="en-IN" sz="1600" dirty="0"/>
              <a:t>        &lt;a </a:t>
            </a:r>
            <a:r>
              <a:rPr lang="en-IN" sz="1600" dirty="0" err="1"/>
              <a:t>href</a:t>
            </a:r>
            <a:r>
              <a:rPr lang="en-IN" sz="1600" dirty="0"/>
              <a:t>="#"&gt;Read More&lt;/a&gt;</a:t>
            </a:r>
          </a:p>
          <a:p>
            <a:r>
              <a:rPr lang="en-IN" sz="1600" dirty="0"/>
              <a:t>      &lt;/article&gt;</a:t>
            </a:r>
          </a:p>
          <a:p>
            <a:r>
              <a:rPr lang="en-IN" sz="1600" dirty="0"/>
              <a:t> &lt;/section&gt;</a:t>
            </a:r>
          </a:p>
          <a:p>
            <a:r>
              <a:rPr lang="en-IN" sz="1600" dirty="0"/>
              <a:t>  &lt;/main&gt;</a:t>
            </a:r>
          </a:p>
          <a:p>
            <a:r>
              <a:rPr lang="en-IN" sz="1600" dirty="0"/>
              <a:t>&lt;footer&gt;</a:t>
            </a:r>
          </a:p>
          <a:p>
            <a:r>
              <a:rPr lang="en-IN" sz="1600" dirty="0"/>
              <a:t>    &lt;p&gt;&amp;copy; 2023 Art Blog. All rights reserved.&lt;/p&gt;</a:t>
            </a:r>
          </a:p>
          <a:p>
            <a:r>
              <a:rPr lang="en-IN" sz="1600" dirty="0"/>
              <a:t>  &lt;/footer&gt;</a:t>
            </a:r>
          </a:p>
          <a:p>
            <a:r>
              <a:rPr lang="en-IN" sz="1600" dirty="0"/>
              <a:t>&lt;/body&gt;</a:t>
            </a:r>
          </a:p>
          <a:p>
            <a:r>
              <a:rPr lang="en-IN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0613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85ACC59-48FD-7A87-271E-74357356778D}"/>
              </a:ext>
            </a:extLst>
          </p:cNvPr>
          <p:cNvSpPr txBox="1"/>
          <p:nvPr/>
        </p:nvSpPr>
        <p:spPr>
          <a:xfrm>
            <a:off x="457200" y="28575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CSS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DF3FACA-989F-B23C-6AB7-6B2C38656B48}"/>
              </a:ext>
            </a:extLst>
          </p:cNvPr>
          <p:cNvSpPr txBox="1"/>
          <p:nvPr/>
        </p:nvSpPr>
        <p:spPr>
          <a:xfrm>
            <a:off x="1219200" y="590550"/>
            <a:ext cx="7086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/* Reset styles */</a:t>
            </a:r>
          </a:p>
          <a:p>
            <a:r>
              <a:rPr lang="en-IN" sz="1200" dirty="0"/>
              <a:t>* {</a:t>
            </a:r>
          </a:p>
          <a:p>
            <a:r>
              <a:rPr lang="en-IN" sz="1200" dirty="0"/>
              <a:t>  margin: 0;</a:t>
            </a:r>
          </a:p>
          <a:p>
            <a:r>
              <a:rPr lang="en-IN" sz="1200" dirty="0"/>
              <a:t>  padding: 0;</a:t>
            </a:r>
          </a:p>
          <a:p>
            <a:r>
              <a:rPr lang="en-IN" sz="1200" dirty="0"/>
              <a:t>  box-sizing: border-box;</a:t>
            </a:r>
          </a:p>
          <a:p>
            <a:r>
              <a:rPr lang="en-IN" sz="1200" dirty="0"/>
              <a:t>}</a:t>
            </a:r>
          </a:p>
          <a:p>
            <a:endParaRPr lang="en-IN" sz="1200" dirty="0"/>
          </a:p>
          <a:p>
            <a:r>
              <a:rPr lang="en-IN" sz="1200" dirty="0"/>
              <a:t>/* Base styles */</a:t>
            </a:r>
          </a:p>
          <a:p>
            <a:r>
              <a:rPr lang="en-IN" sz="1200" dirty="0"/>
              <a:t>body {</a:t>
            </a:r>
          </a:p>
          <a:p>
            <a:r>
              <a:rPr lang="en-IN" sz="1200" dirty="0"/>
              <a:t>  font-family: Arial, sans-serif;</a:t>
            </a:r>
          </a:p>
          <a:p>
            <a:r>
              <a:rPr lang="en-IN" sz="1200" dirty="0"/>
              <a:t>  font-size: 16px;</a:t>
            </a:r>
          </a:p>
          <a:p>
            <a:r>
              <a:rPr lang="en-IN" sz="1200" dirty="0"/>
              <a:t>  line-height: 1.5;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#333;</a:t>
            </a:r>
          </a:p>
          <a:p>
            <a:r>
              <a:rPr lang="en-IN" sz="1200" dirty="0"/>
              <a:t>}</a:t>
            </a:r>
          </a:p>
          <a:p>
            <a:endParaRPr lang="en-IN" sz="1200" dirty="0"/>
          </a:p>
          <a:p>
            <a:r>
              <a:rPr lang="en-IN" sz="1200" dirty="0"/>
              <a:t>header {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#fff;</a:t>
            </a:r>
          </a:p>
          <a:p>
            <a:r>
              <a:rPr lang="en-IN" sz="1200" dirty="0"/>
              <a:t>  padding: 20px;</a:t>
            </a:r>
          </a:p>
          <a:p>
            <a:r>
              <a:rPr lang="en-IN" sz="1200" dirty="0"/>
              <a:t>  box-shadow: 0 2px 4px </a:t>
            </a:r>
            <a:r>
              <a:rPr lang="en-IN" sz="1200" dirty="0" err="1"/>
              <a:t>rgba</a:t>
            </a:r>
            <a:r>
              <a:rPr lang="en-IN" sz="1200" dirty="0"/>
              <a:t>(0, 0, 0, 0.1);</a:t>
            </a:r>
          </a:p>
          <a:p>
            <a:r>
              <a:rPr lang="en-IN" sz="1200" dirty="0"/>
              <a:t>}</a:t>
            </a:r>
          </a:p>
          <a:p>
            <a:endParaRPr lang="en-IN" sz="1200" dirty="0"/>
          </a:p>
          <a:p>
            <a:r>
              <a:rPr lang="en-IN" sz="1200" dirty="0"/>
              <a:t>h1 {</a:t>
            </a:r>
          </a:p>
          <a:p>
            <a:r>
              <a:rPr lang="en-IN" sz="1200" dirty="0"/>
              <a:t>  font-size: 32px;</a:t>
            </a:r>
          </a:p>
          <a:p>
            <a:r>
              <a:rPr lang="en-IN" sz="1200" dirty="0"/>
              <a:t>  margin-bottom: 10px;</a:t>
            </a:r>
          </a:p>
        </p:txBody>
      </p:sp>
    </p:spTree>
    <p:extLst>
      <p:ext uri="{BB962C8B-B14F-4D97-AF65-F5344CB8AC3E}">
        <p14:creationId xmlns:p14="http://schemas.microsoft.com/office/powerpoint/2010/main" val="210726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D9B485D-43BC-85F0-F5E5-4FE3DD441C36}"/>
              </a:ext>
            </a:extLst>
          </p:cNvPr>
          <p:cNvSpPr txBox="1"/>
          <p:nvPr/>
        </p:nvSpPr>
        <p:spPr>
          <a:xfrm>
            <a:off x="457200" y="285750"/>
            <a:ext cx="868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E67B4E-49FA-97B4-07E9-57B9F164F242}"/>
              </a:ext>
            </a:extLst>
          </p:cNvPr>
          <p:cNvSpPr txBox="1"/>
          <p:nvPr/>
        </p:nvSpPr>
        <p:spPr>
          <a:xfrm>
            <a:off x="914400" y="57150"/>
            <a:ext cx="6400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}</a:t>
            </a:r>
          </a:p>
          <a:p>
            <a:endParaRPr lang="en-IN" sz="1200" dirty="0"/>
          </a:p>
          <a:p>
            <a:r>
              <a:rPr lang="en-IN" sz="1200" dirty="0"/>
              <a:t>nav </a:t>
            </a:r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list-style: none;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  justify-content: space-between;</a:t>
            </a:r>
          </a:p>
          <a:p>
            <a:r>
              <a:rPr lang="en-IN" sz="1200" dirty="0"/>
              <a:t>}</a:t>
            </a:r>
          </a:p>
          <a:p>
            <a:endParaRPr lang="en-IN" sz="1200" dirty="0"/>
          </a:p>
          <a:p>
            <a:r>
              <a:rPr lang="en-IN" sz="1200" dirty="0"/>
              <a:t>nav </a:t>
            </a:r>
            <a:r>
              <a:rPr lang="en-IN" sz="1200" dirty="0" err="1"/>
              <a:t>ul</a:t>
            </a:r>
            <a:r>
              <a:rPr lang="en-IN" sz="1200" dirty="0"/>
              <a:t> li {</a:t>
            </a:r>
          </a:p>
          <a:p>
            <a:r>
              <a:rPr lang="en-IN" sz="1200" dirty="0"/>
              <a:t>  margin-right: 20px;</a:t>
            </a:r>
          </a:p>
          <a:p>
            <a:r>
              <a:rPr lang="en-IN" sz="1200" dirty="0"/>
              <a:t>}</a:t>
            </a:r>
          </a:p>
          <a:p>
            <a:endParaRPr lang="en-IN" sz="1200" dirty="0"/>
          </a:p>
          <a:p>
            <a:r>
              <a:rPr lang="en-IN" sz="1200" dirty="0"/>
              <a:t>nav </a:t>
            </a:r>
            <a:r>
              <a:rPr lang="en-IN" sz="1200" dirty="0" err="1"/>
              <a:t>ul</a:t>
            </a:r>
            <a:r>
              <a:rPr lang="en-IN" sz="1200" dirty="0"/>
              <a:t> li a {</a:t>
            </a:r>
          </a:p>
          <a:p>
            <a:r>
              <a:rPr lang="en-IN" sz="1200" dirty="0"/>
              <a:t>  text-decoration: none;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#333;</a:t>
            </a:r>
          </a:p>
          <a:p>
            <a:r>
              <a:rPr lang="en-IN" sz="1200" dirty="0"/>
              <a:t>  transition: </a:t>
            </a:r>
            <a:r>
              <a:rPr lang="en-IN" sz="1200" dirty="0" err="1"/>
              <a:t>color</a:t>
            </a:r>
            <a:r>
              <a:rPr lang="en-IN" sz="1200" dirty="0"/>
              <a:t> 0.2s ease-in-out;</a:t>
            </a:r>
          </a:p>
          <a:p>
            <a:r>
              <a:rPr lang="en-IN" sz="1200" dirty="0"/>
              <a:t>}</a:t>
            </a:r>
          </a:p>
          <a:p>
            <a:endParaRPr lang="en-IN" sz="1200" dirty="0"/>
          </a:p>
          <a:p>
            <a:r>
              <a:rPr lang="en-IN" sz="1200" dirty="0"/>
              <a:t>nav </a:t>
            </a:r>
            <a:r>
              <a:rPr lang="en-IN" sz="1200" dirty="0" err="1"/>
              <a:t>ul</a:t>
            </a:r>
            <a:r>
              <a:rPr lang="en-IN" sz="1200" dirty="0"/>
              <a:t> li a:hover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#f00;</a:t>
            </a:r>
          </a:p>
          <a:p>
            <a:r>
              <a:rPr lang="en-IN" sz="1200" dirty="0"/>
              <a:t>}</a:t>
            </a:r>
          </a:p>
          <a:p>
            <a:endParaRPr lang="en-IN" sz="1200" dirty="0"/>
          </a:p>
          <a:p>
            <a:r>
              <a:rPr lang="en-IN" sz="1200" dirty="0"/>
              <a:t>main {</a:t>
            </a:r>
          </a:p>
          <a:p>
            <a:r>
              <a:rPr lang="en-IN" sz="1200" dirty="0"/>
              <a:t>  max-width: 1000px;</a:t>
            </a:r>
          </a:p>
          <a:p>
            <a:r>
              <a:rPr lang="en-IN" sz="1200" dirty="0"/>
              <a:t>  margin: 0 auto;</a:t>
            </a:r>
          </a:p>
          <a:p>
            <a:r>
              <a:rPr lang="en-IN" sz="1200" dirty="0"/>
              <a:t>  padding: 20px;</a:t>
            </a:r>
          </a:p>
          <a:p>
            <a:r>
              <a:rPr lang="en-IN" sz="1200" dirty="0"/>
              <a:t>}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99265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1287</Words>
  <Application>Microsoft Office PowerPoint</Application>
  <PresentationFormat>On-screen Show (16:9)</PresentationFormat>
  <Paragraphs>253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MT</vt:lpstr>
      <vt:lpstr>Calibri</vt:lpstr>
      <vt:lpstr>Times New Roman</vt:lpstr>
      <vt:lpstr>Office Theme</vt:lpstr>
      <vt:lpstr>Front End  Task - 2</vt:lpstr>
      <vt:lpstr>PowerPoint Presentation</vt:lpstr>
      <vt:lpstr>Task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Assessment Parameter</vt:lpstr>
      <vt:lpstr>Submission Github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User</cp:lastModifiedBy>
  <cp:revision>4</cp:revision>
  <dcterms:created xsi:type="dcterms:W3CDTF">2023-04-01T05:36:01Z</dcterms:created>
  <dcterms:modified xsi:type="dcterms:W3CDTF">2023-04-01T16:49:53Z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2023-03-31T00:00:00Z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2023-04-01T00:00:00Z</vt:filetime>
  </property>
</Properties>
</file>