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dSxo6BocDGhNwyUAsUqT0OcKwZ-Sahjd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E_EOprQU1vyHrCrLIf4fT6QUmoq94eA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YMwlfvbAmSPKMuc7ZJQ9nxgC2109XrQ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223" y="911570"/>
            <a:ext cx="10993549" cy="1475013"/>
          </a:xfrm>
        </p:spPr>
        <p:txBody>
          <a:bodyPr>
            <a:normAutofit/>
          </a:bodyPr>
          <a:lstStyle/>
          <a:p>
            <a:r>
              <a:rPr lang="en-GB" dirty="0"/>
              <a:t>AI-Powered spam classifier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194" y="2768815"/>
            <a:ext cx="6047170" cy="185347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dirty="0"/>
              <a:t>By:</a:t>
            </a:r>
          </a:p>
          <a:p>
            <a:pPr algn="ctr"/>
            <a:r>
              <a:rPr lang="en-GB" dirty="0" err="1"/>
              <a:t>MA.A.Harinesh</a:t>
            </a:r>
            <a:r>
              <a:rPr lang="en-GB" dirty="0"/>
              <a:t> </a:t>
            </a:r>
          </a:p>
          <a:p>
            <a:pPr algn="ctr"/>
            <a:r>
              <a:rPr lang="en-GB" dirty="0" err="1"/>
              <a:t>v.NANDHA</a:t>
            </a:r>
            <a:r>
              <a:rPr lang="en-GB" dirty="0"/>
              <a:t> KUMAR</a:t>
            </a:r>
          </a:p>
          <a:p>
            <a:pPr algn="ctr"/>
            <a:r>
              <a:rPr lang="en-GB" dirty="0"/>
              <a:t>A.RUBAN CHAKRAVARTHI</a:t>
            </a:r>
          </a:p>
          <a:p>
            <a:pPr algn="ctr"/>
            <a:r>
              <a:rPr lang="en-GB" dirty="0"/>
              <a:t>S.THOWFIQ</a:t>
            </a:r>
          </a:p>
          <a:p>
            <a:pPr algn="ctr"/>
            <a:r>
              <a:rPr lang="en-GB" dirty="0"/>
              <a:t>S.KESHORE</a:t>
            </a:r>
          </a:p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34" y="4764024"/>
            <a:ext cx="11260667" cy="16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As there is a gradual rise in getting spam mails in this current </a:t>
            </a:r>
            <a:r>
              <a:rPr lang="en-US" sz="2400" dirty="0" err="1"/>
              <a:t>decade.The</a:t>
            </a:r>
            <a:r>
              <a:rPr lang="en-US" sz="2400" dirty="0"/>
              <a:t> problem here is to classify the mails that we </a:t>
            </a:r>
            <a:r>
              <a:rPr lang="en-US" sz="2400" dirty="0" err="1"/>
              <a:t>obtain.An</a:t>
            </a:r>
            <a:r>
              <a:rPr lang="en-US" sz="2400" dirty="0"/>
              <a:t> AI powered spam classifier is needed to be built to accurately distinguish spam mails an non-spam mails from the total </a:t>
            </a:r>
            <a:r>
              <a:rPr lang="en-US" sz="2400" dirty="0" err="1"/>
              <a:t>mails.The</a:t>
            </a:r>
            <a:r>
              <a:rPr lang="en-US" sz="2400" dirty="0"/>
              <a:t> goal is to reduce the number of false negatives(classifying legitimate messages as spam) and false negatives(missing actual spam messages) while achieving a high level of accuracy.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Design thinking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A3330-D4BB-536B-66E8-4621A64D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588" y="1517904"/>
            <a:ext cx="6592824" cy="5329020"/>
          </a:xfrm>
        </p:spPr>
      </p:pic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PHASES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772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Phase1- Defining problem statement</a:t>
            </a:r>
          </a:p>
          <a:p>
            <a:r>
              <a:rPr lang="en-US" sz="2400" dirty="0"/>
              <a:t>Phase2-Innovation and Design thinking</a:t>
            </a:r>
          </a:p>
          <a:p>
            <a:r>
              <a:rPr lang="en-US" sz="2400" dirty="0"/>
              <a:t>Phase3-Development part 1</a:t>
            </a:r>
          </a:p>
          <a:p>
            <a:r>
              <a:rPr lang="en-US" sz="2400" dirty="0"/>
              <a:t>Phase4-Development part 2</a:t>
            </a:r>
          </a:p>
          <a:p>
            <a:r>
              <a:rPr lang="en-US" sz="2400" dirty="0"/>
              <a:t>Phase5-Development part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9720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In this dataset there is a mixture 5573 various messages that contains  both spam and harm </a:t>
            </a:r>
            <a:r>
              <a:rPr lang="en-US" sz="2400" dirty="0" err="1"/>
              <a:t>messages.Each</a:t>
            </a:r>
            <a:r>
              <a:rPr lang="en-US" sz="2400" dirty="0"/>
              <a:t> and every message is a raw message and none of the data is </a:t>
            </a:r>
            <a:r>
              <a:rPr lang="en-US" sz="2400" dirty="0" err="1"/>
              <a:t>preprocessed.Each</a:t>
            </a:r>
            <a:r>
              <a:rPr lang="en-US" sz="2400" dirty="0"/>
              <a:t> and every message is in the form of sentence with some punctuations present in it.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dirty="0"/>
              <a:t>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We have used natural language toolkit and </a:t>
            </a:r>
            <a:r>
              <a:rPr lang="en-US" sz="2400" dirty="0" err="1"/>
              <a:t>wordcloud</a:t>
            </a:r>
            <a:r>
              <a:rPr lang="en-US" sz="2400" dirty="0"/>
              <a:t> libraries for the process of preprocessing the dataset that is provided to build an AI powered  spam classifier.</a:t>
            </a:r>
          </a:p>
          <a:p>
            <a:r>
              <a:rPr lang="en-US" sz="2400" dirty="0"/>
              <a:t>We have removed some unnecessary words and punctuations from the dataset to obtain and classify the words that comes under spam and harm.</a:t>
            </a:r>
          </a:p>
          <a:p>
            <a:r>
              <a:rPr lang="en-US" sz="2400" dirty="0"/>
              <a:t>Then we have deleted the attributes that contains no values </a:t>
            </a:r>
          </a:p>
          <a:p>
            <a:r>
              <a:rPr lang="en-US" sz="2400" dirty="0">
                <a:hlinkClick r:id="rId2"/>
              </a:rPr>
              <a:t>https://colab.research.google.com/drive/1dSxo6BocDGhNwyUAsUqT0OcKwZ-Sahjd?usp=sharing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422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In the process of training the model we have </a:t>
            </a:r>
            <a:r>
              <a:rPr lang="en-US" sz="2400" dirty="0" err="1"/>
              <a:t>splitted</a:t>
            </a:r>
            <a:r>
              <a:rPr lang="en-US" sz="2400" dirty="0"/>
              <a:t> the dataset in the form of 85% as training data and 15% as testing data to obtain proper accuracy.</a:t>
            </a:r>
          </a:p>
          <a:p>
            <a:r>
              <a:rPr lang="en-US" sz="2400" dirty="0"/>
              <a:t>We have used Scikit learn library to build the model for this spam classifier.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Choice of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97990"/>
            <a:ext cx="11029615" cy="363448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As our data should be classified </a:t>
            </a:r>
            <a:r>
              <a:rPr lang="en-US" sz="2400" dirty="0" err="1"/>
              <a:t>eith</a:t>
            </a:r>
            <a:r>
              <a:rPr lang="en-US" sz="2400" dirty="0"/>
              <a:t> er as spam message or harm message we have used the following algorithms with its respected accuracy score.</a:t>
            </a:r>
          </a:p>
          <a:p>
            <a:r>
              <a:rPr lang="en-US" sz="2400" dirty="0"/>
              <a:t>Logistic Regression-0.953</a:t>
            </a:r>
          </a:p>
          <a:p>
            <a:r>
              <a:rPr lang="en-US" sz="2400" dirty="0"/>
              <a:t>SVC-0.978</a:t>
            </a:r>
          </a:p>
          <a:p>
            <a:r>
              <a:rPr lang="en-US" sz="2400" dirty="0"/>
              <a:t>MultinomialNB-0.988</a:t>
            </a:r>
          </a:p>
          <a:p>
            <a:r>
              <a:rPr lang="en-US" sz="2400" dirty="0"/>
              <a:t>DecisionTreeClassifier-0.960</a:t>
            </a:r>
          </a:p>
          <a:p>
            <a:r>
              <a:rPr lang="en-US" sz="2400" dirty="0"/>
              <a:t>RandomForestClassifier-0.979</a:t>
            </a:r>
          </a:p>
          <a:p>
            <a:r>
              <a:rPr lang="en-US" sz="2400" dirty="0"/>
              <a:t>KNeighboursClassifier-0.933</a:t>
            </a:r>
          </a:p>
          <a:p>
            <a:r>
              <a:rPr lang="en-US" sz="2400" dirty="0">
                <a:hlinkClick r:id="rId2"/>
              </a:rPr>
              <a:t>https://colab.research.google.com/drive/1VE_EOprQU1vyHrCrLIf4fT6QUmoq94eA?usp=sharing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88262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We have used Scikit Learn &amp; seaborn libraries and used confusion matrix to obtain true </a:t>
            </a:r>
            <a:r>
              <a:rPr lang="en-US" sz="2400" dirty="0" err="1"/>
              <a:t>negative,true</a:t>
            </a:r>
            <a:r>
              <a:rPr lang="en-US" sz="2400" dirty="0"/>
              <a:t> </a:t>
            </a:r>
            <a:r>
              <a:rPr lang="en-US" sz="2400" dirty="0" err="1"/>
              <a:t>positive,false</a:t>
            </a:r>
            <a:r>
              <a:rPr lang="en-US" sz="2400" dirty="0"/>
              <a:t> negative and false positive values with the help of predicted values </a:t>
            </a:r>
          </a:p>
          <a:p>
            <a:r>
              <a:rPr lang="en-US" sz="2400" dirty="0">
                <a:hlinkClick r:id="rId2"/>
              </a:rPr>
              <a:t>https://colab.research.google.com/drive/1bYMwlfvbAmSPKMuc7ZJQ9nxgC2109XrQ?usp=sharing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Franklin Gothic Demi</vt:lpstr>
      <vt:lpstr>Wingdings 2</vt:lpstr>
      <vt:lpstr>DividendVTI</vt:lpstr>
      <vt:lpstr>AI-Powered spam classifier</vt:lpstr>
      <vt:lpstr>PROJECT TITLE/Problem Statement </vt:lpstr>
      <vt:lpstr>Design thinking process</vt:lpstr>
      <vt:lpstr>PHASES OF DEVELOPMENT</vt:lpstr>
      <vt:lpstr>Dataset used</vt:lpstr>
      <vt:lpstr> Data preprocessing steps</vt:lpstr>
      <vt:lpstr>Model training</vt:lpstr>
      <vt:lpstr>Choice of Algorithm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HARINESH MA A</cp:lastModifiedBy>
  <cp:revision>6</cp:revision>
  <dcterms:created xsi:type="dcterms:W3CDTF">2021-05-26T16:50:10Z</dcterms:created>
  <dcterms:modified xsi:type="dcterms:W3CDTF">2023-10-31T02:22:28Z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