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0" r:id="rId5"/>
    <p:sldId id="282" r:id="rId6"/>
    <p:sldId id="283" r:id="rId7"/>
    <p:sldId id="275" r:id="rId8"/>
    <p:sldId id="260" r:id="rId9"/>
    <p:sldId id="259" r:id="rId10"/>
    <p:sldId id="276" r:id="rId11"/>
    <p:sldId id="270" r:id="rId12"/>
    <p:sldId id="271" r:id="rId13"/>
    <p:sldId id="272" r:id="rId14"/>
    <p:sldId id="284" r:id="rId15"/>
    <p:sldId id="285" r:id="rId16"/>
    <p:sldId id="273" r:id="rId17"/>
    <p:sldId id="274" r:id="rId18"/>
    <p:sldId id="268" r:id="rId19"/>
    <p:sldId id="269" r:id="rId20"/>
    <p:sldId id="277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100" d="100"/>
          <a:sy n="100" d="100"/>
        </p:scale>
        <p:origin x="-19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4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6657-B24B-4A68-93C1-8D078AFB3F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F076-8CBA-4DA8-BDF2-E851F373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35791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velocity profiles of the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9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09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ideal path: initial point of the trial to the target. Plot the deviation from the ideal path. Compare the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3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3581400"/>
            <a:ext cx="7467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looks nasty so don’t get scared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averages of the previous plot. Just looking at deviations from the “optimal direction”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3846" r="7091" b="4872"/>
          <a:stretch/>
        </p:blipFill>
        <p:spPr bwMode="auto">
          <a:xfrm>
            <a:off x="104774" y="0"/>
            <a:ext cx="8963025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6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7" y="0"/>
            <a:ext cx="81362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9813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Navigation task: </a:t>
            </a:r>
            <a:r>
              <a:rPr lang="en-US" dirty="0" smtClean="0"/>
              <a:t>1 sec after collision. Looking at the correction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1540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9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89916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2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85788"/>
            <a:ext cx="735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8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514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of the collisions. Subjects combined. Difficulties combined.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2400" r="7424" b="9403"/>
          <a:stretch/>
        </p:blipFill>
        <p:spPr bwMode="auto">
          <a:xfrm>
            <a:off x="1066800" y="11811"/>
            <a:ext cx="7086600" cy="623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r="7297" b="9753"/>
          <a:stretch/>
        </p:blipFill>
        <p:spPr bwMode="auto">
          <a:xfrm>
            <a:off x="1066800" y="0"/>
            <a:ext cx="7086600" cy="611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r="8058" b="10256"/>
          <a:stretch/>
        </p:blipFill>
        <p:spPr bwMode="auto">
          <a:xfrm>
            <a:off x="1147762" y="0"/>
            <a:ext cx="7086600" cy="64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54292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           Judder	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9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90500"/>
            <a:ext cx="79533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2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90825" y="543877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           Judder	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25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Cumulatively – 6 subjects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13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the movements and look at the ballistic movement &amp; the correction portion independently.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"/>
            <a:ext cx="8305800" cy="667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55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</Words>
  <Application>Microsoft Office PowerPoint</Application>
  <PresentationFormat>On-screen Show (4:3)</PresentationFormat>
  <Paragraphs>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Hrishikesh</dc:creator>
  <cp:lastModifiedBy>Hrishikesh</cp:lastModifiedBy>
  <cp:revision>16</cp:revision>
  <dcterms:created xsi:type="dcterms:W3CDTF">2014-09-04T16:16:36Z</dcterms:created>
  <dcterms:modified xsi:type="dcterms:W3CDTF">2014-09-10T20:24:35Z</dcterms:modified>
</cp:coreProperties>
</file>