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3A5B-CCF4-DD4C-99FC-D615113EF2E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J7quDcq2d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Based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esh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, Juwan 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5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 descr="Screen Shot 2014-11-19 at 4.27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85" b="-14785"/>
          <a:stretch>
            <a:fillRect/>
          </a:stretch>
        </p:blipFill>
        <p:spPr>
          <a:xfrm>
            <a:off x="457200" y="1704536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12285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1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PeekEyePos</a:t>
            </a:r>
            <a:endParaRPr lang="en-US" dirty="0" smtClean="0"/>
          </a:p>
          <a:p>
            <a:r>
              <a:rPr lang="en-US" dirty="0" err="1" smtClean="0"/>
              <a:t>CheckPhotoOn</a:t>
            </a:r>
            <a:r>
              <a:rPr lang="en-US" dirty="0" smtClean="0"/>
              <a:t>/Off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7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Photodiode Speed Issue</a:t>
            </a:r>
          </a:p>
        </p:txBody>
      </p:sp>
      <p:pic>
        <p:nvPicPr>
          <p:cNvPr id="4" name="Picture 3" descr="photodiodespeed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4" y="1208462"/>
            <a:ext cx="8104096" cy="53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Speed Issue</a:t>
            </a:r>
            <a:endParaRPr lang="en-US" dirty="0"/>
          </a:p>
        </p:txBody>
      </p:sp>
      <p:pic>
        <p:nvPicPr>
          <p:cNvPr id="4" name="Content Placeholder 3" descr="TimeElapsed_vs_NumSam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233082" y="1417637"/>
            <a:ext cx="8669715" cy="4768009"/>
          </a:xfrm>
        </p:spPr>
      </p:pic>
    </p:spTree>
    <p:extLst>
      <p:ext uri="{BB962C8B-B14F-4D97-AF65-F5344CB8AC3E}">
        <p14:creationId xmlns:p14="http://schemas.microsoft.com/office/powerpoint/2010/main" val="41269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FwdCorrelation_Freemap</a:t>
            </a:r>
            <a:endParaRPr lang="en-US" dirty="0"/>
          </a:p>
        </p:txBody>
      </p:sp>
      <p:pic>
        <p:nvPicPr>
          <p:cNvPr id="4" name="QJ7quDcq2d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REX, MEX, VEX, Spike2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59781" cy="35369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Works well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Familiar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9381" y="1752600"/>
            <a:ext cx="4059781" cy="33845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Archaic (from 80’s)</a:t>
            </a:r>
          </a:p>
          <a:p>
            <a:r>
              <a:rPr lang="en-US" dirty="0" smtClean="0"/>
              <a:t>Difficult Coding Language (SPOT)</a:t>
            </a:r>
          </a:p>
          <a:p>
            <a:r>
              <a:rPr lang="en-US" dirty="0" smtClean="0"/>
              <a:t>Hard to tweak</a:t>
            </a:r>
          </a:p>
          <a:p>
            <a:r>
              <a:rPr lang="en-US" dirty="0" smtClean="0"/>
              <a:t>Malfunctions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55665"/>
            <a:ext cx="8229600" cy="109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Decided it was worth it to create a new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2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New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Easy to add-on new features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Malfunctions easy to fix</a:t>
            </a:r>
          </a:p>
          <a:p>
            <a:r>
              <a:rPr lang="en-US" dirty="0" smtClean="0"/>
              <a:t>Familiar Language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6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– Spike2 System</a:t>
            </a:r>
          </a:p>
          <a:p>
            <a:r>
              <a:rPr lang="en-US" dirty="0" smtClean="0"/>
              <a:t>Spike2 stand-alone</a:t>
            </a:r>
          </a:p>
          <a:p>
            <a:r>
              <a:rPr lang="en-US" dirty="0" smtClean="0"/>
              <a:t>MATLAB stand-alone</a:t>
            </a:r>
          </a:p>
          <a:p>
            <a:r>
              <a:rPr lang="en-US" dirty="0" smtClean="0"/>
              <a:t>Spike2’s MATLAB Library</a:t>
            </a:r>
          </a:p>
          <a:p>
            <a:r>
              <a:rPr lang="en-US" dirty="0" smtClean="0"/>
              <a:t>MATLAB – Spike2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MATLAB + Spike2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59781" cy="35369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Spike2 can be used the same way to acquire data using 1401</a:t>
            </a:r>
          </a:p>
          <a:p>
            <a:r>
              <a:rPr lang="en-US" dirty="0" smtClean="0"/>
              <a:t>Coding much easier with MATLAB</a:t>
            </a:r>
          </a:p>
          <a:p>
            <a:r>
              <a:rPr lang="en-US" dirty="0" smtClean="0"/>
              <a:t>Signal from 1401 can be forked into both Spike2 and MATLAB for independent processing</a:t>
            </a:r>
          </a:p>
          <a:p>
            <a:r>
              <a:rPr lang="en-US" dirty="0" smtClean="0"/>
              <a:t>Divided Tasks: MATLAB runs paradigm, Spike2 gathers data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9381" y="1752600"/>
            <a:ext cx="4059781" cy="3384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Cons:</a:t>
            </a:r>
          </a:p>
          <a:p>
            <a:r>
              <a:rPr lang="en-US" sz="2400" dirty="0" smtClean="0"/>
              <a:t>MATLAB can be slow</a:t>
            </a:r>
          </a:p>
          <a:p>
            <a:r>
              <a:rPr lang="en-US" sz="2400" dirty="0" smtClean="0"/>
              <a:t>Time syncing MATLAB and Spike2</a:t>
            </a:r>
          </a:p>
          <a:p>
            <a:r>
              <a:rPr lang="en-US" sz="2400" dirty="0" smtClean="0"/>
              <a:t>Communication between MATLAB and Spike2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55665"/>
            <a:ext cx="8229600" cy="109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Decided it was worth it to create a new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PCI – 4020/12 DAQ card</a:t>
            </a:r>
          </a:p>
          <a:p>
            <a:pPr lvl="1"/>
            <a:r>
              <a:rPr lang="en-US" dirty="0" smtClean="0"/>
              <a:t>4 Analog Inputs</a:t>
            </a:r>
          </a:p>
          <a:p>
            <a:pPr lvl="1"/>
            <a:r>
              <a:rPr lang="en-US" dirty="0" smtClean="0"/>
              <a:t>Digital I/O</a:t>
            </a:r>
          </a:p>
          <a:p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Psychtoolbox</a:t>
            </a:r>
            <a:endParaRPr lang="en-US" dirty="0" smtClean="0"/>
          </a:p>
          <a:p>
            <a:pPr lvl="1"/>
            <a:r>
              <a:rPr lang="en-US" dirty="0" smtClean="0"/>
              <a:t>32-bit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DAQ Card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AI 1</a:t>
            </a:r>
          </a:p>
          <a:p>
            <a:pPr lvl="1"/>
            <a:r>
              <a:rPr lang="en-US" dirty="0" smtClean="0"/>
              <a:t>Horizontal Eye Position from 1401</a:t>
            </a:r>
          </a:p>
          <a:p>
            <a:r>
              <a:rPr lang="en-US" dirty="0" smtClean="0"/>
              <a:t>AI 2</a:t>
            </a:r>
          </a:p>
          <a:p>
            <a:pPr lvl="1"/>
            <a:r>
              <a:rPr lang="en-US" dirty="0" smtClean="0"/>
              <a:t>Vertical Eye Position from 1401</a:t>
            </a:r>
          </a:p>
          <a:p>
            <a:r>
              <a:rPr lang="en-US" dirty="0" smtClean="0"/>
              <a:t>AI 3</a:t>
            </a:r>
          </a:p>
          <a:p>
            <a:pPr lvl="1"/>
            <a:r>
              <a:rPr lang="en-US" dirty="0" smtClean="0"/>
              <a:t>Spike Triggers from Spike2 via 1401</a:t>
            </a:r>
          </a:p>
          <a:p>
            <a:r>
              <a:rPr lang="en-US" dirty="0" smtClean="0"/>
              <a:t>AI 4</a:t>
            </a:r>
          </a:p>
          <a:p>
            <a:pPr lvl="1"/>
            <a:r>
              <a:rPr lang="en-US" dirty="0" smtClean="0"/>
              <a:t>Photodiode Triggers</a:t>
            </a:r>
          </a:p>
          <a:p>
            <a:r>
              <a:rPr lang="en-US" dirty="0" smtClean="0"/>
              <a:t>DO 1</a:t>
            </a:r>
          </a:p>
          <a:p>
            <a:pPr lvl="1"/>
            <a:r>
              <a:rPr lang="en-US" dirty="0" smtClean="0"/>
              <a:t>Reward Switch</a:t>
            </a:r>
          </a:p>
          <a:p>
            <a:r>
              <a:rPr lang="en-US" dirty="0" smtClean="0"/>
              <a:t>DO 2</a:t>
            </a:r>
          </a:p>
          <a:p>
            <a:pPr lvl="1"/>
            <a:r>
              <a:rPr lang="en-US" dirty="0" smtClean="0"/>
              <a:t>Event Trigger to Spike2 via 1401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3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Spike2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settings are the same. Channels are:</a:t>
            </a:r>
          </a:p>
          <a:p>
            <a:pPr lvl="1"/>
            <a:r>
              <a:rPr lang="en-US" dirty="0" smtClean="0"/>
              <a:t>Eye position</a:t>
            </a:r>
          </a:p>
          <a:p>
            <a:pPr lvl="1"/>
            <a:r>
              <a:rPr lang="en-US" dirty="0" smtClean="0"/>
              <a:t>Neural data</a:t>
            </a:r>
          </a:p>
          <a:p>
            <a:pPr lvl="1"/>
            <a:r>
              <a:rPr lang="en-US" dirty="0" smtClean="0"/>
              <a:t>Photodiode</a:t>
            </a:r>
          </a:p>
          <a:p>
            <a:r>
              <a:rPr lang="en-US" dirty="0" smtClean="0"/>
              <a:t>New channels:</a:t>
            </a:r>
          </a:p>
          <a:p>
            <a:pPr lvl="1"/>
            <a:r>
              <a:rPr lang="en-US" dirty="0" smtClean="0"/>
              <a:t>Event triggers from MATLAB via 1401</a:t>
            </a:r>
          </a:p>
          <a:p>
            <a:pPr lvl="1"/>
            <a:r>
              <a:rPr lang="en-US" dirty="0" smtClean="0"/>
              <a:t>Spike Triggers to MATLAB via 1401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1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Divided into parts: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Paradigms</a:t>
            </a:r>
          </a:p>
          <a:p>
            <a:r>
              <a:rPr lang="en-US" dirty="0" smtClean="0"/>
              <a:t>Supporting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271</Words>
  <Application>Microsoft Office PowerPoint</Application>
  <PresentationFormat>On-screen Show (4:3)</PresentationFormat>
  <Paragraphs>77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MATLAB Based System</vt:lpstr>
      <vt:lpstr>REX, MEX, VEX, Spike2 System</vt:lpstr>
      <vt:lpstr>Criteria for New System</vt:lpstr>
      <vt:lpstr>Options Explored</vt:lpstr>
      <vt:lpstr>MATLAB + Spike2 Integration</vt:lpstr>
      <vt:lpstr>Hardware Setup</vt:lpstr>
      <vt:lpstr>DAQ Card Setup</vt:lpstr>
      <vt:lpstr>Spike2 Setup</vt:lpstr>
      <vt:lpstr>MATLAB Coding</vt:lpstr>
      <vt:lpstr>GUI</vt:lpstr>
      <vt:lpstr>Paradigms</vt:lpstr>
      <vt:lpstr>Supporting functions</vt:lpstr>
      <vt:lpstr>Photodiode Speed Issue</vt:lpstr>
      <vt:lpstr>Data Acquisition Speed Issue</vt:lpstr>
      <vt:lpstr>FwdCorrelation_Freemap</vt:lpstr>
    </vt:vector>
  </TitlesOfParts>
  <Company>jwhong0503@gmail.com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Based System</dc:title>
  <dc:creator>Juwan Hong</dc:creator>
  <cp:lastModifiedBy>Hrishikesh</cp:lastModifiedBy>
  <cp:revision>18</cp:revision>
  <dcterms:created xsi:type="dcterms:W3CDTF">2014-11-18T02:51:44Z</dcterms:created>
  <dcterms:modified xsi:type="dcterms:W3CDTF">2014-12-02T22:05:21Z</dcterms:modified>
</cp:coreProperties>
</file>