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handoutMasterIdLst>
    <p:handoutMasterId r:id="rId8"/>
  </p:handoutMasterIdLst>
  <p:sldIdLst>
    <p:sldId id="305" r:id="rId2"/>
    <p:sldId id="306" r:id="rId3"/>
    <p:sldId id="307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4C81159-3D74-48B2-B696-A3EA0163DB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32B7D8-0906-42E0-BDE2-44A97AED37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B8017-74FA-49FA-ACAF-CDC4862D5356}" type="datetimeFigureOut">
              <a:rPr lang="x-none" smtClean="0"/>
              <a:pPr/>
              <a:t>10-12-2021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460BBE-92DE-4441-8A57-D91589A63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F7E133-64F4-4D00-AC5E-26FDD24767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C9A63-10E6-49E0-BF1D-C3E95CD20BE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2640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C71C-133A-433F-A195-201C956A7B06}" type="datetimeFigureOut">
              <a:rPr lang="x-none" smtClean="0"/>
              <a:pPr/>
              <a:t>10-12-2021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7A11-0830-47A0-9664-25A999A8650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93925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7A12-6C87-4B9A-916E-D9872D90905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3EF-2CBF-46A4-B6B6-CC3EEA62F171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63D6-7BC5-48E1-BCE7-1BED3AD487A3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06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0216-FCDB-49B9-809B-1EB40D1B4AE9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80CF-3F9F-4EB5-92E0-39F965C51E0A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63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2D5-3307-4230-8362-FB65E5531356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2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FB8A-25BC-422A-A5A5-0A215616F242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8B05-8AFF-4AA0-852E-E2A502FBC81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1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5BA6-6246-4CBE-B81E-1E799515DD0D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721-5241-4B96-9F97-89EC727066CA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7191-5793-4125-B629-268299385296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A3B6-BA60-416C-BF07-0FD922D26199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EE8F-954B-44DA-B633-B1F106ECD118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80DF-6B65-4A2C-9609-ACE68F503EC6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1FE6-16EF-4B72-AB8F-CC5E4F3FE989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64E-7D60-4EB7-BA53-C198F855273F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0BB2-E001-4DA4-87E9-DAD72291FF1A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389D77-02C3-4857-98FB-62905E29C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325AF1-73FF-4822-9429-5F85B101ABCF}"/>
              </a:ext>
            </a:extLst>
          </p:cNvPr>
          <p:cNvSpPr txBox="1"/>
          <p:nvPr/>
        </p:nvSpPr>
        <p:spPr>
          <a:xfrm>
            <a:off x="495299" y="2756911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M.C.A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 Project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1E6594-B474-4E18-9512-B4905E7ADF99}"/>
              </a:ext>
            </a:extLst>
          </p:cNvPr>
          <p:cNvSpPr txBox="1"/>
          <p:nvPr/>
        </p:nvSpPr>
        <p:spPr>
          <a:xfrm>
            <a:off x="495299" y="5138959"/>
            <a:ext cx="33791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Rakesh Keshri (11)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Vaibhav Sharma (35)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8D6BFB-3E35-4F5B-A556-7794137D6AE6}"/>
              </a:ext>
            </a:extLst>
          </p:cNvPr>
          <p:cNvSpPr txBox="1"/>
          <p:nvPr/>
        </p:nvSpPr>
        <p:spPr>
          <a:xfrm>
            <a:off x="6056417" y="5138959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Khyati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1E1DDAD-D29F-4962-8A9D-1EA4F79F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8" y="3581400"/>
            <a:ext cx="1371600" cy="12474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5DB882-2C62-4119-82B4-0D054268DBBC}"/>
              </a:ext>
            </a:extLst>
          </p:cNvPr>
          <p:cNvSpPr txBox="1"/>
          <p:nvPr/>
        </p:nvSpPr>
        <p:spPr>
          <a:xfrm>
            <a:off x="1981199" y="1456396"/>
            <a:ext cx="533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Ahmedabad – 380009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F7123E4-BDF7-4158-BF11-D5EE79EB5ADB}"/>
              </a:ext>
            </a:extLst>
          </p:cNvPr>
          <p:cNvSpPr txBox="1">
            <a:spLocks/>
          </p:cNvSpPr>
          <p:nvPr/>
        </p:nvSpPr>
        <p:spPr bwMode="auto">
          <a:xfrm>
            <a:off x="0" y="159420"/>
            <a:ext cx="88647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Program Management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1" y="624110"/>
            <a:ext cx="7467600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Placement Program Management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1" y="1676400"/>
            <a:ext cx="76962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Placement Program Management (PPM) is a student/company information web based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PPM is developed for the University to store and retrieve the information of students and companies who are registered in the placement cell.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It maintains the record of placement of each student.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It also maintains information of company like profile of company, required language</a:t>
            </a:r>
            <a:r>
              <a:rPr lang="en-US" sz="2400" dirty="0"/>
              <a:t> </a:t>
            </a:r>
            <a:r>
              <a:rPr lang="en-US" sz="2400" dirty="0" smtClean="0"/>
              <a:t>and office location.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600201" y="624110"/>
            <a:ext cx="6934200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Tools &amp; Technology used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1584155"/>
            <a:ext cx="8822556" cy="4152738"/>
            <a:chOff x="1524000" y="1584155"/>
            <a:chExt cx="8822556" cy="4152738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524000" y="1584155"/>
              <a:ext cx="1558183" cy="7321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Tools</a:t>
              </a:r>
            </a:p>
            <a:p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520" y="2018680"/>
              <a:ext cx="528606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IDE to develop project : Notepad++</a:t>
              </a:r>
            </a:p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MySQL for Database</a:t>
              </a:r>
            </a:p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Apache-Tomcat for Server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524000" y="3592593"/>
              <a:ext cx="2291078" cy="732147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lvl="0" indent="-22860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700" dirty="0" smtClean="0">
                  <a:solidFill>
                    <a:schemeClr val="tx2">
                      <a:lumMod val="50000"/>
                    </a:schemeClr>
                  </a:solidFill>
                </a:rPr>
                <a:t>Front End</a:t>
              </a:r>
            </a:p>
            <a:p>
              <a:pPr algn="l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2574" y="4069445"/>
              <a:ext cx="86739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Html, Css, Javascript, JSP</a:t>
              </a:r>
              <a:endParaRPr lang="en-US" sz="20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551062" y="4680054"/>
              <a:ext cx="1905000" cy="732147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228600" lvl="0" indent="-22860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lvl="1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 pitchFamily="34" charset="0"/>
                <a:buNone/>
                <a:defRPr sz="3733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700" dirty="0" smtClean="0">
                  <a:solidFill>
                    <a:schemeClr val="tx2">
                      <a:lumMod val="50000"/>
                    </a:schemeClr>
                  </a:solidFill>
                </a:rPr>
                <a:t>Back End</a:t>
              </a:r>
            </a:p>
            <a:p>
              <a:pPr algn="l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2575" y="5182895"/>
              <a:ext cx="86739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3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34600" y="1752600"/>
            <a:ext cx="7010400" cy="415862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Registration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Login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Home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Admin, Faculty &amp; Student panel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File upload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Student/Company Details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Placement Analysis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6591985" cy="1468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9D77-02C3-4857-98FB-62905E29C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158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Placement Program Management</vt:lpstr>
      <vt:lpstr>Tools &amp; Technology used</vt:lpstr>
      <vt:lpstr>Modules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Data?</dc:title>
  <dc:creator>prathamesh</dc:creator>
  <cp:lastModifiedBy>keshrirakesh6@gmail.com</cp:lastModifiedBy>
  <cp:revision>331</cp:revision>
  <dcterms:created xsi:type="dcterms:W3CDTF">2019-10-19T08:46:11Z</dcterms:created>
  <dcterms:modified xsi:type="dcterms:W3CDTF">2021-12-10T06:21:39Z</dcterms:modified>
</cp:coreProperties>
</file>