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5" r:id="rId1"/>
  </p:sldMasterIdLst>
  <p:notesMasterIdLst>
    <p:notesMasterId r:id="rId5"/>
  </p:notes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94" d="100"/>
          <a:sy n="94" d="100"/>
        </p:scale>
        <p:origin x="2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3689D-F1ED-40A1-85CB-AACA8EAA5F91}" type="datetimeFigureOut">
              <a:rPr lang="en-IN" smtClean="0"/>
              <a:t>01-01-2022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84A79-14B8-4C39-92A0-7807A5503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078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35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33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2815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70839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485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65238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5660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2344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94167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88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0420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28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1379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5799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48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6993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5458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52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  <p:sldLayoutId id="2147484427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  <p:sldLayoutId id="2147484437" r:id="rId12"/>
    <p:sldLayoutId id="2147484438" r:id="rId13"/>
    <p:sldLayoutId id="2147484439" r:id="rId14"/>
    <p:sldLayoutId id="2147484440" r:id="rId15"/>
    <p:sldLayoutId id="2147484441" r:id="rId16"/>
    <p:sldLayoutId id="21474844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415600" y="237018"/>
            <a:ext cx="11360800" cy="91007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990"/>
            </a:pPr>
            <a:r>
              <a:rPr lang="en-GB" sz="3467" b="1" dirty="0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Nursery </a:t>
            </a:r>
            <a:r>
              <a:rPr lang="en-GB" sz="3467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Store </a:t>
            </a:r>
            <a:endParaRPr sz="3467" b="1" dirty="0">
              <a:solidFill>
                <a:schemeClr val="tx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799" y="2476342"/>
            <a:ext cx="1108400" cy="11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3481316" y="1303577"/>
            <a:ext cx="5229367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GB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MCA - V</a:t>
            </a:r>
            <a:endParaRPr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en-I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Wireless Communication and Mobile Technologies</a:t>
            </a:r>
            <a:endParaRPr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en-GB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December 2021</a:t>
            </a:r>
            <a:endParaRPr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545599" y="3680329"/>
            <a:ext cx="51008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GB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Department of Computer Science</a:t>
            </a:r>
            <a:endParaRPr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en-GB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Gujarat University</a:t>
            </a:r>
            <a:endParaRPr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en-GB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Ahmedabad - 380009</a:t>
            </a:r>
            <a:endParaRPr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8774967" y="4819700"/>
            <a:ext cx="2394800" cy="166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spcBef>
                <a:spcPts val="1333"/>
              </a:spcBef>
              <a:buClr>
                <a:srgbClr val="000000"/>
              </a:buClr>
            </a:pPr>
            <a:r>
              <a:rPr lang="en-GB" sz="20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Guided By-</a:t>
            </a:r>
          </a:p>
          <a:p>
            <a:pPr defTabSz="1219170">
              <a:spcBef>
                <a:spcPts val="1333"/>
              </a:spcBef>
              <a:buClr>
                <a:srgbClr val="000000"/>
              </a:buClr>
            </a:pPr>
            <a:r>
              <a:rPr lang="en-GB" sz="2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Zulfin Kureshi</a:t>
            </a:r>
          </a:p>
          <a:p>
            <a:pPr defTabSz="1219170">
              <a:spcBef>
                <a:spcPts val="1333"/>
              </a:spcBef>
              <a:buClr>
                <a:srgbClr val="000000"/>
              </a:buClr>
            </a:pPr>
            <a:endParaRPr sz="20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180233" y="4819700"/>
            <a:ext cx="3577600" cy="166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spcBef>
                <a:spcPts val="1333"/>
              </a:spcBef>
              <a:buClr>
                <a:srgbClr val="000000"/>
              </a:buClr>
            </a:pPr>
            <a:r>
              <a:rPr lang="en-GB" sz="20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Presented By- (Group-15)</a:t>
            </a:r>
            <a:endParaRPr sz="20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defTabSz="1219170">
              <a:spcBef>
                <a:spcPts val="1333"/>
              </a:spcBef>
              <a:buClr>
                <a:srgbClr val="000000"/>
              </a:buClr>
            </a:pPr>
            <a:r>
              <a:rPr lang="en-GB" sz="2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Ankita Gaonkar  –  50002</a:t>
            </a:r>
          </a:p>
          <a:p>
            <a:pPr defTabSz="1219170">
              <a:spcBef>
                <a:spcPts val="1333"/>
              </a:spcBef>
              <a:buClr>
                <a:srgbClr val="000000"/>
              </a:buClr>
            </a:pPr>
            <a:r>
              <a:rPr lang="en-IN" sz="2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Rakesh Keshri   </a:t>
            </a:r>
            <a:r>
              <a:rPr lang="en-GB" sz="2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–   </a:t>
            </a:r>
            <a:r>
              <a:rPr 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50009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5D74E4-9704-4683-84B9-0DEBFA2BE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73" y="639527"/>
            <a:ext cx="9624327" cy="817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Technology used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887A0C6-BF56-4515-BEEA-246AAD937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473" y="1672969"/>
            <a:ext cx="10446364" cy="4090522"/>
          </a:xfrm>
        </p:spPr>
        <p:txBody>
          <a:bodyPr>
            <a:normAutofit lnSpcReduction="10000"/>
          </a:bodyPr>
          <a:lstStyle/>
          <a:p>
            <a:pPr marL="152396" indent="0">
              <a:buNone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marL="495296" indent="-34290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to develop project : Android Studio</a:t>
            </a:r>
          </a:p>
          <a:p>
            <a:pPr marL="495296" indent="-34290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 for Database</a:t>
            </a:r>
          </a:p>
          <a:p>
            <a:pPr marL="495296" indent="-342900">
              <a:buFont typeface="+mj-lt"/>
              <a:buAutoNum type="arabicPeriod"/>
            </a:pPr>
            <a:endParaRPr lang="en-IN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396" indent="0">
              <a:buNone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</a:p>
          <a:p>
            <a:pPr marL="495296" indent="-34290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</a:p>
          <a:p>
            <a:pPr marL="152396" indent="0">
              <a:buNone/>
            </a:pPr>
            <a:endParaRPr lang="en-IN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396" indent="0">
              <a:buNone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</a:p>
          <a:p>
            <a:pPr marL="495296" indent="-342900">
              <a:buFont typeface="+mj-lt"/>
              <a:buAutoNum type="arabicPeriod"/>
            </a:pPr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</a:p>
          <a:p>
            <a:pPr marL="495296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58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5D74E4-9704-4683-84B9-0DEBFA2BE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73" y="639527"/>
            <a:ext cx="9624327" cy="817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887A0C6-BF56-4515-BEEA-246AAD937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473" y="1231933"/>
            <a:ext cx="10446364" cy="2197067"/>
          </a:xfrm>
        </p:spPr>
        <p:txBody>
          <a:bodyPr>
            <a:normAutofit lnSpcReduction="10000"/>
          </a:bodyPr>
          <a:lstStyle/>
          <a:p>
            <a:pPr marL="152396" indent="0">
              <a:buNone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6746" indent="-514350">
              <a:buAutoNum type="arabicPeriod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Login/Registration</a:t>
            </a:r>
          </a:p>
          <a:p>
            <a:pPr marL="666746" indent="-514350">
              <a:buAutoNum type="arabicPeriod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  <a:p>
            <a:pPr marL="666746" indent="-514350">
              <a:buAutoNum type="arabicPeriod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 Details</a:t>
            </a:r>
          </a:p>
          <a:p>
            <a:pPr marL="666746" indent="-514350">
              <a:buAutoNum type="arabicPeriod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 View</a:t>
            </a:r>
            <a:endParaRPr lang="en-IN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7359021-0F2B-42F8-A705-A3AC5687B212}"/>
              </a:ext>
            </a:extLst>
          </p:cNvPr>
          <p:cNvSpPr txBox="1">
            <a:spLocks/>
          </p:cNvSpPr>
          <p:nvPr/>
        </p:nvSpPr>
        <p:spPr>
          <a:xfrm>
            <a:off x="840472" y="3429000"/>
            <a:ext cx="9624327" cy="817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rtl="0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2pPr>
            <a:lvl3pPr lvl="2" rtl="0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3pPr>
            <a:lvl4pPr lvl="3" rtl="0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4pPr>
            <a:lvl5pPr lvl="4" rtl="0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5pPr>
            <a:lvl6pPr lvl="5" rtl="0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6pPr>
            <a:lvl7pPr lvl="6" rtl="0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7pPr>
            <a:lvl8pPr lvl="7" rtl="0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8pPr>
            <a:lvl9pPr lvl="8" rtl="0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CE9B2598-CD89-42A3-B844-545B857820F7}"/>
              </a:ext>
            </a:extLst>
          </p:cNvPr>
          <p:cNvSpPr txBox="1">
            <a:spLocks/>
          </p:cNvSpPr>
          <p:nvPr/>
        </p:nvSpPr>
        <p:spPr>
          <a:xfrm>
            <a:off x="840473" y="4021406"/>
            <a:ext cx="10446364" cy="219706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609585" lvl="0" indent="-457189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Char char="●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○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■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●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○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■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●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○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■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Font typeface="Wingdings 3" charset="2"/>
              <a:buNone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6746" indent="-514350">
              <a:buFont typeface="Wingdings 3" charset="2"/>
              <a:buAutoNum type="arabicPeriod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Liquid Swipe</a:t>
            </a:r>
          </a:p>
          <a:p>
            <a:pPr marL="666746" indent="-514350">
              <a:buFont typeface="Wingdings 3" charset="2"/>
              <a:buAutoNum type="arabicPeriod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wise Card View</a:t>
            </a:r>
          </a:p>
          <a:p>
            <a:pPr marL="666746" indent="-514350">
              <a:buFont typeface="Wingdings 3" charset="2"/>
              <a:buAutoNum type="arabicPeriod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Details</a:t>
            </a:r>
          </a:p>
          <a:p>
            <a:pPr marL="666746" indent="-514350">
              <a:buFont typeface="Wingdings 3" charset="2"/>
              <a:buAutoNum type="arabicPeriod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to Cart</a:t>
            </a:r>
            <a:endParaRPr lang="en-IN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79</Words>
  <Application>Microsoft Office PowerPoint</Application>
  <PresentationFormat>Widescreen</PresentationFormat>
  <Paragraphs>35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Times New Roman</vt:lpstr>
      <vt:lpstr>Trebuchet MS</vt:lpstr>
      <vt:lpstr>Wingdings 3</vt:lpstr>
      <vt:lpstr>Facet</vt:lpstr>
      <vt:lpstr>Nursery Store </vt:lpstr>
      <vt:lpstr>Tools &amp; Technology used</vt:lpstr>
      <vt:lpstr>Modules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</dc:title>
  <dc:creator>Aneri Khadodara</dc:creator>
  <cp:lastModifiedBy>keshrirakesh6@gmail.com</cp:lastModifiedBy>
  <cp:revision>16</cp:revision>
  <dcterms:created xsi:type="dcterms:W3CDTF">2021-12-08T19:54:22Z</dcterms:created>
  <dcterms:modified xsi:type="dcterms:W3CDTF">2022-01-01T07:54:04Z</dcterms:modified>
</cp:coreProperties>
</file>