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044EA-C38B-479E-98FA-0352FD2A9EB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A968-2AF6-43D9-B106-3AFEB3BD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9A968-2AF6-43D9-B106-3AFEB3BD3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CC1D-CF22-4B96-BE1D-24CB1AA1A3CA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21EB-6A6B-4CB0-B533-7159EF086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970" y="6288594"/>
            <a:ext cx="1733285" cy="569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38" y="2534308"/>
            <a:ext cx="542754" cy="5495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4841">
            <a:off x="3626350" y="2394301"/>
            <a:ext cx="249222" cy="84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2164" r="3117" b="3201"/>
          <a:stretch/>
        </p:blipFill>
        <p:spPr>
          <a:xfrm>
            <a:off x="6529589" y="2390320"/>
            <a:ext cx="1061219" cy="793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9742" y="2459862"/>
            <a:ext cx="865460" cy="64394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39" y="348053"/>
            <a:ext cx="708080" cy="712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03" y="348053"/>
            <a:ext cx="708080" cy="712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36" y="2495425"/>
            <a:ext cx="703682" cy="71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4841">
            <a:off x="4765833" y="3080638"/>
            <a:ext cx="249222" cy="84112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807869" y="4923973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07869" y="4812670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07870" y="5029829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41850" y="4198679"/>
            <a:ext cx="1711843" cy="1717158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5693514" y="4581451"/>
            <a:ext cx="797442" cy="999461"/>
          </a:xfrm>
          <a:prstGeom prst="roundRect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2707129">
            <a:off x="6215768" y="4490356"/>
            <a:ext cx="219460" cy="502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7129">
            <a:off x="6452257" y="4469128"/>
            <a:ext cx="219460" cy="63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3467153">
            <a:off x="5927665" y="4934850"/>
            <a:ext cx="234009" cy="194703"/>
          </a:xfrm>
          <a:prstGeom prst="triangle">
            <a:avLst>
              <a:gd name="adj" fmla="val 496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07870" y="5379605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07870" y="5264888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07870" y="5144546"/>
            <a:ext cx="561975" cy="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5788" y="4202379"/>
            <a:ext cx="1771650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Oval 48"/>
          <p:cNvSpPr/>
          <p:nvPr/>
        </p:nvSpPr>
        <p:spPr>
          <a:xfrm>
            <a:off x="7405595" y="4256871"/>
            <a:ext cx="1711843" cy="1717158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829577" y="824022"/>
            <a:ext cx="8931349" cy="52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89" y="3002680"/>
            <a:ext cx="1116003" cy="895169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443868" y="2570420"/>
            <a:ext cx="1711843" cy="1717158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7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1" r="51654" b="1274"/>
          <a:stretch/>
        </p:blipFill>
        <p:spPr>
          <a:xfrm>
            <a:off x="0" y="28659"/>
            <a:ext cx="2602523" cy="5280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881"/>
          <a:stretch/>
        </p:blipFill>
        <p:spPr>
          <a:xfrm>
            <a:off x="97148" y="709865"/>
            <a:ext cx="2370221" cy="38140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8640" y="2371413"/>
            <a:ext cx="22378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en-US" sz="11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</a:t>
            </a:r>
            <a:r>
              <a:rPr lang="en-US" sz="12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US" sz="1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td</a:t>
            </a:r>
            <a:r>
              <a:rPr 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2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</a:t>
            </a:r>
            <a:r>
              <a:rPr lang="en-US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</a:t>
            </a:r>
            <a:r>
              <a:rPr lang="en-US" sz="4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it.</a:t>
            </a:r>
            <a:r>
              <a:rPr 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  <a:endParaRPr lang="en-US" sz="28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77740" y="230974"/>
            <a:ext cx="3866764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</a:t>
            </a:r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</a:t>
            </a:r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it.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Freeform: Shape 32"/>
          <p:cNvSpPr/>
          <p:nvPr/>
        </p:nvSpPr>
        <p:spPr>
          <a:xfrm>
            <a:off x="9554756" y="1058468"/>
            <a:ext cx="477672" cy="586854"/>
          </a:xfrm>
          <a:custGeom>
            <a:avLst/>
            <a:gdLst>
              <a:gd name="connsiteX0" fmla="*/ 0 w 477672"/>
              <a:gd name="connsiteY0" fmla="*/ 0 h 586854"/>
              <a:gd name="connsiteX1" fmla="*/ 477672 w 477672"/>
              <a:gd name="connsiteY1" fmla="*/ 586854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672" h="586854">
                <a:moveTo>
                  <a:pt x="0" y="0"/>
                </a:moveTo>
                <a:lnTo>
                  <a:pt x="477672" y="5868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8311487" y="3712191"/>
            <a:ext cx="545910" cy="941696"/>
          </a:xfrm>
          <a:custGeom>
            <a:avLst/>
            <a:gdLst>
              <a:gd name="connsiteX0" fmla="*/ 0 w 545910"/>
              <a:gd name="connsiteY0" fmla="*/ 0 h 941696"/>
              <a:gd name="connsiteX1" fmla="*/ 341194 w 545910"/>
              <a:gd name="connsiteY1" fmla="*/ 13648 h 941696"/>
              <a:gd name="connsiteX2" fmla="*/ 545910 w 545910"/>
              <a:gd name="connsiteY2" fmla="*/ 491319 h 941696"/>
              <a:gd name="connsiteX3" fmla="*/ 327546 w 545910"/>
              <a:gd name="connsiteY3" fmla="*/ 941696 h 941696"/>
              <a:gd name="connsiteX4" fmla="*/ 68238 w 545910"/>
              <a:gd name="connsiteY4" fmla="*/ 941696 h 941696"/>
              <a:gd name="connsiteX5" fmla="*/ 272955 w 545910"/>
              <a:gd name="connsiteY5" fmla="*/ 491319 h 941696"/>
              <a:gd name="connsiteX6" fmla="*/ 95534 w 545910"/>
              <a:gd name="connsiteY6" fmla="*/ 27296 h 94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910" h="941696">
                <a:moveTo>
                  <a:pt x="0" y="0"/>
                </a:moveTo>
                <a:lnTo>
                  <a:pt x="341194" y="13648"/>
                </a:lnTo>
                <a:lnTo>
                  <a:pt x="545910" y="491319"/>
                </a:lnTo>
                <a:lnTo>
                  <a:pt x="327546" y="941696"/>
                </a:lnTo>
                <a:lnTo>
                  <a:pt x="68238" y="941696"/>
                </a:lnTo>
                <a:lnTo>
                  <a:pt x="272955" y="491319"/>
                </a:lnTo>
                <a:lnTo>
                  <a:pt x="95534" y="27296"/>
                </a:ln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7427297" y="2372598"/>
            <a:ext cx="275872" cy="196576"/>
          </a:xfrm>
          <a:prstGeom prst="triangle">
            <a:avLst>
              <a:gd name="adj" fmla="val 695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8884702" y="4748020"/>
            <a:ext cx="725877" cy="309429"/>
          </a:xfrm>
          <a:prstGeom prst="triangle">
            <a:avLst>
              <a:gd name="adj" fmla="val 6952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9037103" y="4791235"/>
            <a:ext cx="725876" cy="309429"/>
          </a:xfrm>
          <a:prstGeom prst="triangle">
            <a:avLst>
              <a:gd name="adj" fmla="val 6952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7538092" y="2376047"/>
            <a:ext cx="275872" cy="196576"/>
          </a:xfrm>
          <a:prstGeom prst="triangle">
            <a:avLst>
              <a:gd name="adj" fmla="val 6952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636380" y="2378590"/>
            <a:ext cx="275872" cy="196576"/>
          </a:xfrm>
          <a:prstGeom prst="triangle">
            <a:avLst>
              <a:gd name="adj" fmla="val 6952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9460081">
            <a:off x="9900500" y="4156473"/>
            <a:ext cx="990249" cy="306423"/>
          </a:xfrm>
          <a:prstGeom prst="arc">
            <a:avLst>
              <a:gd name="adj1" fmla="val 16053489"/>
              <a:gd name="adj2" fmla="val 213331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8892935" flipV="1">
            <a:off x="9694551" y="4003550"/>
            <a:ext cx="1188151" cy="616402"/>
          </a:xfrm>
          <a:prstGeom prst="arc">
            <a:avLst>
              <a:gd name="adj1" fmla="val 16942311"/>
              <a:gd name="adj2" fmla="val 209492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0" idx="0"/>
          </p:cNvCxnSpPr>
          <p:nvPr/>
        </p:nvCxnSpPr>
        <p:spPr>
          <a:xfrm>
            <a:off x="10300994" y="4189030"/>
            <a:ext cx="271778" cy="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endCxn id="45" idx="0"/>
          </p:cNvCxnSpPr>
          <p:nvPr/>
        </p:nvCxnSpPr>
        <p:spPr>
          <a:xfrm flipH="1">
            <a:off x="10553004" y="4198985"/>
            <a:ext cx="19768" cy="281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5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Decision 58"/>
          <p:cNvSpPr/>
          <p:nvPr/>
        </p:nvSpPr>
        <p:spPr>
          <a:xfrm>
            <a:off x="6328611" y="5096595"/>
            <a:ext cx="601578" cy="510121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1" r="51654" b="1274"/>
          <a:stretch/>
        </p:blipFill>
        <p:spPr>
          <a:xfrm>
            <a:off x="2358189" y="606782"/>
            <a:ext cx="2602523" cy="528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881"/>
          <a:stretch/>
        </p:blipFill>
        <p:spPr>
          <a:xfrm>
            <a:off x="7519737" y="1576856"/>
            <a:ext cx="2370221" cy="3814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4514" y="606782"/>
            <a:ext cx="22378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en-US" sz="11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</a:t>
            </a:r>
            <a:r>
              <a:rPr lang="en-US" sz="12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r>
              <a:rPr lang="en-US" sz="1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td</a:t>
            </a:r>
            <a:r>
              <a:rPr 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2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</a:t>
            </a:r>
            <a:r>
              <a:rPr lang="en-US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8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</a:t>
            </a:r>
            <a:r>
              <a:rPr lang="en-US" sz="4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it.</a:t>
            </a:r>
            <a:r>
              <a:rPr lang="en-US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  <a:endParaRPr lang="en-US" sz="28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4613" t="19523" r="25946" b="24836"/>
          <a:stretch/>
        </p:blipFill>
        <p:spPr>
          <a:xfrm>
            <a:off x="2474339" y="1282584"/>
            <a:ext cx="2370222" cy="38140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6769" y="1430589"/>
            <a:ext cx="2101516" cy="352927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31249" y="1550466"/>
            <a:ext cx="167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31249" y="1604255"/>
            <a:ext cx="167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31249" y="1653386"/>
            <a:ext cx="167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42901" y="1536845"/>
            <a:ext cx="45720" cy="752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42887" y="1499866"/>
            <a:ext cx="45719" cy="644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44068" y="1576856"/>
            <a:ext cx="45719" cy="644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5077034">
            <a:off x="4457346" y="1507648"/>
            <a:ext cx="209550" cy="136299"/>
          </a:xfrm>
          <a:prstGeom prst="arc">
            <a:avLst>
              <a:gd name="adj1" fmla="val 18144918"/>
              <a:gd name="adj2" fmla="val 400496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556250" y="1679361"/>
            <a:ext cx="0" cy="4466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59349" y="4061638"/>
            <a:ext cx="368936" cy="3698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23188" y="4220987"/>
            <a:ext cx="47320" cy="4640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93967" y="4193381"/>
            <a:ext cx="104163" cy="10477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23188" y="4148925"/>
            <a:ext cx="4571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23188" y="4296893"/>
            <a:ext cx="4571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4597785" y="4221331"/>
            <a:ext cx="4640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4451310" y="4218740"/>
            <a:ext cx="45719" cy="502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43306" y="4550924"/>
            <a:ext cx="368936" cy="3698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ecision 60"/>
          <p:cNvSpPr/>
          <p:nvPr/>
        </p:nvSpPr>
        <p:spPr>
          <a:xfrm>
            <a:off x="4432015" y="4611250"/>
            <a:ext cx="190735" cy="2012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Bent-Up 57"/>
          <p:cNvSpPr/>
          <p:nvPr/>
        </p:nvSpPr>
        <p:spPr>
          <a:xfrm rot="16200000" flipV="1">
            <a:off x="4497699" y="4653899"/>
            <a:ext cx="69923" cy="104267"/>
          </a:xfrm>
          <a:prstGeom prst="bentUpArrow">
            <a:avLst>
              <a:gd name="adj1" fmla="val 25000"/>
              <a:gd name="adj2" fmla="val 34831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94530" y="4786238"/>
            <a:ext cx="49053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7555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jayesh123</dc:creator>
  <cp:lastModifiedBy>jayesh123</cp:lastModifiedBy>
  <cp:revision>43</cp:revision>
  <dcterms:created xsi:type="dcterms:W3CDTF">2017-03-20T14:14:38Z</dcterms:created>
  <dcterms:modified xsi:type="dcterms:W3CDTF">2017-03-31T22:41:06Z</dcterms:modified>
</cp:coreProperties>
</file>