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8" r:id="rId4"/>
    <p:sldId id="275" r:id="rId5"/>
    <p:sldId id="276" r:id="rId6"/>
    <p:sldId id="260" r:id="rId7"/>
    <p:sldId id="271" r:id="rId8"/>
    <p:sldId id="261" r:id="rId9"/>
    <p:sldId id="277" r:id="rId10"/>
    <p:sldId id="272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5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5D6F-FA09-45AA-9358-53C4301D2CE3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5D6F-FA09-45AA-9358-53C4301D2CE3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5D6F-FA09-45AA-9358-53C4301D2CE3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5D6F-FA09-45AA-9358-53C4301D2CE3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5D6F-FA09-45AA-9358-53C4301D2CE3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5D6F-FA09-45AA-9358-53C4301D2CE3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5D6F-FA09-45AA-9358-53C4301D2CE3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5D6F-FA09-45AA-9358-53C4301D2CE3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5D6F-FA09-45AA-9358-53C4301D2CE3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5D6F-FA09-45AA-9358-53C4301D2CE3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5D6F-FA09-45AA-9358-53C4301D2CE3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DC5D6F-FA09-45AA-9358-53C4301D2CE3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BE2D21-630B-487F-8D70-36267149D10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76200"/>
            <a:ext cx="9144000" cy="1828800"/>
          </a:xfrm>
        </p:spPr>
        <p:txBody>
          <a:bodyPr/>
          <a:lstStyle/>
          <a:p>
            <a:pPr algn="ctr"/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STUDENT FEE </a:t>
            </a:r>
            <a:b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PAYMENT SYSTEM</a:t>
            </a:r>
            <a:endParaRPr lang="en-US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876800"/>
            <a:ext cx="6324600" cy="2133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Prepared by: </a:t>
            </a:r>
            <a:r>
              <a:rPr lang="en-US" sz="2400" b="1" dirty="0" smtClean="0"/>
              <a:t>BINOD DANGAL</a:t>
            </a:r>
          </a:p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   KESHAV BHADEL</a:t>
            </a:r>
          </a:p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   RUKESH BASUKALA</a:t>
            </a:r>
          </a:p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  SADIKSHYA  SHRESTHA </a:t>
            </a:r>
          </a:p>
          <a:p>
            <a:pPr algn="l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Rukesh\Desktop\cashpaym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530" y="1905000"/>
            <a:ext cx="4952569" cy="30480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400"/>
                            </p:stCondLst>
                            <p:childTnLst>
                              <p:par>
                                <p:cTn id="1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600"/>
                            </p:stCondLst>
                            <p:childTnLst>
                              <p:par>
                                <p:cTn id="2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200"/>
                            </p:stCondLst>
                            <p:childTnLst>
                              <p:par>
                                <p:cTn id="2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667000"/>
            <a:ext cx="5029200" cy="13716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ANY QUESTION   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600" y="3048000"/>
            <a:ext cx="5341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6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?</a:t>
            </a:r>
            <a:endParaRPr lang="en-US" sz="6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2800" y="3048000"/>
            <a:ext cx="5341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en-US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0" y="3048000"/>
            <a:ext cx="53412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60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?</a:t>
            </a:r>
            <a:endParaRPr lang="en-US" sz="60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81200" y="3086100"/>
            <a:ext cx="609600" cy="952500"/>
          </a:xfrm>
          <a:prstGeom prst="rect">
            <a:avLst/>
          </a:prstGeom>
        </p:spPr>
        <p:txBody>
          <a:bodyPr vert="horz" lIns="0" rIns="0" bIns="0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 </a:t>
            </a:r>
            <a:endParaRPr kumimoji="0" lang="en-US" sz="88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14600" y="3086100"/>
            <a:ext cx="762001" cy="952500"/>
          </a:xfrm>
          <a:prstGeom prst="rect">
            <a:avLst/>
          </a:prstGeom>
        </p:spPr>
        <p:txBody>
          <a:bodyPr vert="horz" lIns="0" rIns="0" bIns="0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H</a:t>
            </a:r>
            <a:endParaRPr kumimoji="0" lang="en-US" sz="88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30301" y="3086100"/>
            <a:ext cx="732099" cy="952500"/>
          </a:xfrm>
          <a:prstGeom prst="rect">
            <a:avLst/>
          </a:prstGeom>
        </p:spPr>
        <p:txBody>
          <a:bodyPr vert="horz" lIns="0" rIns="0" bIns="0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A</a:t>
            </a:r>
            <a:endParaRPr kumimoji="0" lang="en-US" sz="88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7676" y="3086100"/>
            <a:ext cx="720524" cy="952500"/>
          </a:xfrm>
          <a:prstGeom prst="rect">
            <a:avLst/>
          </a:prstGeom>
        </p:spPr>
        <p:txBody>
          <a:bodyPr vert="horz" lIns="0" rIns="0" bIns="0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N</a:t>
            </a:r>
            <a:endParaRPr kumimoji="0" lang="en-US" sz="88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0" y="3086100"/>
            <a:ext cx="676155" cy="952500"/>
          </a:xfrm>
          <a:prstGeom prst="rect">
            <a:avLst/>
          </a:prstGeom>
        </p:spPr>
        <p:txBody>
          <a:bodyPr vert="horz" lIns="0" rIns="0" bIns="0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K </a:t>
            </a:r>
            <a:endParaRPr kumimoji="0" lang="en-US" sz="88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81600" y="3086100"/>
            <a:ext cx="2539679" cy="952500"/>
          </a:xfrm>
          <a:prstGeom prst="rect">
            <a:avLst/>
          </a:prstGeom>
        </p:spPr>
        <p:txBody>
          <a:bodyPr vert="horz" lIns="0" rIns="0" bIns="0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YOU</a:t>
            </a:r>
            <a:endParaRPr kumimoji="0" lang="en-US" sz="88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/>
      <p:bldP spid="6" grpId="0"/>
      <p:bldP spid="7" grpId="0"/>
      <p:bldP spid="8" grpId="0"/>
      <p:bldP spid="9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              Introduction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purpose of this project is to develop software for school to provide fee payment system digitally</a:t>
            </a:r>
          </a:p>
          <a:p>
            <a:r>
              <a:rPr lang="en-US" dirty="0" smtClean="0"/>
              <a:t>Make easy for the management of student fee payment system</a:t>
            </a:r>
          </a:p>
          <a:p>
            <a:r>
              <a:rPr lang="en-US" dirty="0" smtClean="0"/>
              <a:t>Consists of adding of new students, listing students record, modifying the students detail and many more…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To build integrated information database of the student.</a:t>
            </a:r>
          </a:p>
          <a:p>
            <a:pPr lvl="0"/>
            <a:r>
              <a:rPr lang="en-US" dirty="0" smtClean="0"/>
              <a:t>To make recording process standard, much easier and more effective in order to meet the satisfaction level of the student make the task much efficient.</a:t>
            </a:r>
          </a:p>
          <a:p>
            <a:pPr lvl="0"/>
            <a:r>
              <a:rPr lang="en-US" dirty="0" smtClean="0"/>
              <a:t>To get easiness in task and reduce the paper work by computerization.</a:t>
            </a:r>
          </a:p>
          <a:p>
            <a:pPr lvl="0"/>
            <a:r>
              <a:rPr lang="en-US" dirty="0" smtClean="0"/>
              <a:t>To enhance accuracy in work and save time</a:t>
            </a:r>
          </a:p>
          <a:p>
            <a:pPr lvl="0"/>
            <a:r>
              <a:rPr lang="en-US" dirty="0" smtClean="0"/>
              <a:t>To make fee paying easier for the payer and receiver.</a:t>
            </a:r>
          </a:p>
          <a:p>
            <a:pPr lvl="0"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62000"/>
            <a:ext cx="91440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5400" dirty="0" smtClean="0">
                <a:solidFill>
                  <a:schemeClr val="tx2"/>
                </a:solidFill>
              </a:rPr>
              <a:t>Objective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Earlier system demerits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 process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work result in need of lot of space to keep data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security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Chances of human errors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data are to be shared than the entire data copying process would be time consuming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Merits of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learn and to use and save the time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accuracy in work with better security and  confidentiality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Minimizes the manual error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friendly interface easier to modification of information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of any information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can be shared easily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Easiness in task and reduce the paper work by 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computerization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236720"/>
          </a:xfrm>
        </p:spPr>
        <p:txBody>
          <a:bodyPr/>
          <a:lstStyle/>
          <a:p>
            <a:pPr lvl="0"/>
            <a:r>
              <a:rPr lang="en-US" dirty="0" smtClean="0"/>
              <a:t>The user has to manually keep updating the information by entering the details in the system.</a:t>
            </a:r>
          </a:p>
          <a:p>
            <a:pPr lvl="0"/>
            <a:r>
              <a:rPr lang="en-US" dirty="0" smtClean="0"/>
              <a:t>Chance of mistake.</a:t>
            </a:r>
          </a:p>
          <a:p>
            <a:pPr lvl="0"/>
            <a:r>
              <a:rPr lang="en-US" dirty="0" smtClean="0"/>
              <a:t>Can’t go back in menu without entering data.</a:t>
            </a:r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62000"/>
            <a:ext cx="91440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5400" dirty="0" smtClean="0">
                <a:solidFill>
                  <a:schemeClr val="tx2"/>
                </a:solidFill>
              </a:rPr>
              <a:t>Limitation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Making the Software as a online application such that the program can be used anywhere and anytime.</a:t>
            </a:r>
          </a:p>
          <a:p>
            <a:pPr lvl="0"/>
            <a:r>
              <a:rPr lang="en-US" dirty="0" smtClean="0"/>
              <a:t>Adding new payment medium like online transfer</a:t>
            </a:r>
          </a:p>
          <a:p>
            <a:pPr lvl="0"/>
            <a:r>
              <a:rPr lang="en-US" dirty="0" smtClean="0"/>
              <a:t>We can make software automated.</a:t>
            </a:r>
          </a:p>
          <a:p>
            <a:pPr lvl="0"/>
            <a:r>
              <a:rPr lang="en-US" dirty="0" smtClean="0"/>
              <a:t>We can also make the project more attractive.</a:t>
            </a:r>
          </a:p>
          <a:p>
            <a:pPr lvl="0"/>
            <a:r>
              <a:rPr lang="yo-NG" dirty="0" smtClean="0"/>
              <a:t>The number of </a:t>
            </a:r>
            <a:r>
              <a:rPr lang="en-US" dirty="0" smtClean="0"/>
              <a:t>people handling</a:t>
            </a:r>
            <a:r>
              <a:rPr lang="yo-NG" dirty="0" smtClean="0"/>
              <a:t> the software can be made unlimited in future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762000"/>
            <a:ext cx="91440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5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Future</a:t>
            </a:r>
            <a:r>
              <a:rPr kumimoji="0" lang="en-US" sz="540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solidFill>
                  <a:schemeClr val="tx2"/>
                </a:solidFill>
              </a:rPr>
              <a:t>Implementation </a:t>
            </a:r>
            <a:endParaRPr kumimoji="0" lang="en-US" sz="54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3200" b="1" dirty="0" smtClean="0"/>
              <a:t>Hardware Requirements</a:t>
            </a:r>
          </a:p>
          <a:p>
            <a:r>
              <a:rPr lang="en-US" sz="2000" dirty="0" smtClean="0"/>
              <a:t>Processor    :     P-3 or Higher</a:t>
            </a:r>
          </a:p>
          <a:p>
            <a:r>
              <a:rPr lang="en-US" sz="2000" dirty="0" smtClean="0"/>
              <a:t>Ram           :     256 MB or more</a:t>
            </a:r>
          </a:p>
          <a:p>
            <a:r>
              <a:rPr lang="en-US" sz="2000" dirty="0" smtClean="0"/>
              <a:t>Hard Disk   :     1 GB or more</a:t>
            </a:r>
          </a:p>
          <a:p>
            <a:r>
              <a:rPr lang="en-US" sz="2000" dirty="0" smtClean="0"/>
              <a:t>Monitor      :     color monitor</a:t>
            </a:r>
          </a:p>
          <a:p>
            <a:pPr lvl="1">
              <a:buNone/>
            </a:pPr>
            <a:r>
              <a:rPr lang="en-US" sz="3200" b="1" dirty="0" smtClean="0"/>
              <a:t>Software Requirements</a:t>
            </a:r>
          </a:p>
          <a:p>
            <a:r>
              <a:rPr lang="en-US" sz="2000" dirty="0" smtClean="0"/>
              <a:t>Operating System    :   MS Windows XP, 7, 8, or 10</a:t>
            </a:r>
          </a:p>
          <a:p>
            <a:r>
              <a:rPr lang="en-US" sz="2000" dirty="0" smtClean="0"/>
              <a:t>Compiler                   :   Visual studio 2013,2015</a:t>
            </a:r>
          </a:p>
          <a:p>
            <a:r>
              <a:rPr lang="en-US" sz="2000" dirty="0" smtClean="0"/>
              <a:t>Programming language: C++</a:t>
            </a:r>
          </a:p>
          <a:p>
            <a:r>
              <a:rPr lang="en-US" sz="2000" dirty="0" smtClean="0"/>
              <a:t>Database: </a:t>
            </a:r>
            <a:r>
              <a:rPr lang="en-US" sz="2000" dirty="0" err="1" smtClean="0"/>
              <a:t>Mysql</a:t>
            </a:r>
            <a:r>
              <a:rPr lang="en-US" sz="2000" dirty="0" smtClean="0"/>
              <a:t>( 10.1.28-MariaDB)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762000"/>
            <a:ext cx="9144000" cy="1143000"/>
          </a:xfrm>
          <a:prstGeom prst="rect">
            <a:avLst/>
          </a:prstGeom>
        </p:spPr>
        <p:txBody>
          <a:bodyPr vert="horz" lIns="0" rIns="0" bIns="0" anchor="b">
            <a:normAutofit fontScale="7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5400" dirty="0" smtClean="0">
                <a:solidFill>
                  <a:schemeClr val="tx2"/>
                </a:solidFill>
              </a:rPr>
              <a:t>Hardware &amp; Software</a:t>
            </a:r>
          </a:p>
          <a:p>
            <a:pPr lvl="0" algn="ctr">
              <a:spcBef>
                <a:spcPct val="0"/>
              </a:spcBef>
            </a:pPr>
            <a:r>
              <a:rPr kumimoji="0" lang="en-US" sz="5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Requirement</a:t>
            </a:r>
            <a:endParaRPr kumimoji="0" lang="en-US" sz="54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Using this software recording process can be made standard, much easier and more effective in order to meet the satisfaction level of the people and make the task much efficient.</a:t>
            </a:r>
          </a:p>
          <a:p>
            <a:pPr lvl="0"/>
            <a:r>
              <a:rPr lang="en-US" dirty="0" smtClean="0"/>
              <a:t>Provide facility for identification and verification services through a digital fee payment system.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357</TotalTime>
  <Words>441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STUDENT FEE  PAYMENT SYSTEM</vt:lpstr>
      <vt:lpstr>              Introduction</vt:lpstr>
      <vt:lpstr>Slide 3</vt:lpstr>
      <vt:lpstr>  Earlier system demerits</vt:lpstr>
      <vt:lpstr> Merits of our program</vt:lpstr>
      <vt:lpstr>Slide 6</vt:lpstr>
      <vt:lpstr>Slide 7</vt:lpstr>
      <vt:lpstr>Slide 8</vt:lpstr>
      <vt:lpstr> Conclusion</vt:lpstr>
      <vt:lpstr>ANY QUESTION  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FEE  PAYMENT SYSTEM</dc:title>
  <dc:creator>Rukesh</dc:creator>
  <cp:lastModifiedBy>Dell</cp:lastModifiedBy>
  <cp:revision>39</cp:revision>
  <dcterms:created xsi:type="dcterms:W3CDTF">2010-03-10T05:30:50Z</dcterms:created>
  <dcterms:modified xsi:type="dcterms:W3CDTF">2017-12-24T05:07:45Z</dcterms:modified>
</cp:coreProperties>
</file>