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ABEDB-2DB3-47AC-BD43-550398659DD8}" v="2" dt="2025-08-01T19:07:32.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283"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ide unegbu" userId="223b0cbcc437c8de" providerId="LiveId" clId="{2A1ABEDB-2DB3-47AC-BD43-550398659DD8}"/>
    <pc:docChg chg="undo custSel addSld delSld modSld">
      <pc:chgData name="keside unegbu" userId="223b0cbcc437c8de" providerId="LiveId" clId="{2A1ABEDB-2DB3-47AC-BD43-550398659DD8}" dt="2025-08-01T19:08:30.084" v="561" actId="14100"/>
      <pc:docMkLst>
        <pc:docMk/>
      </pc:docMkLst>
      <pc:sldChg chg="del">
        <pc:chgData name="keside unegbu" userId="223b0cbcc437c8de" providerId="LiveId" clId="{2A1ABEDB-2DB3-47AC-BD43-550398659DD8}" dt="2025-08-01T18:59:24.122" v="391" actId="47"/>
        <pc:sldMkLst>
          <pc:docMk/>
          <pc:sldMk cId="1281965531" sldId="257"/>
        </pc:sldMkLst>
      </pc:sldChg>
      <pc:sldChg chg="new del">
        <pc:chgData name="keside unegbu" userId="223b0cbcc437c8de" providerId="LiveId" clId="{2A1ABEDB-2DB3-47AC-BD43-550398659DD8}" dt="2025-08-01T18:22:48.913" v="7" actId="47"/>
        <pc:sldMkLst>
          <pc:docMk/>
          <pc:sldMk cId="2681388493" sldId="259"/>
        </pc:sldMkLst>
      </pc:sldChg>
      <pc:sldChg chg="addSp delSp modSp new mod setBg">
        <pc:chgData name="keside unegbu" userId="223b0cbcc437c8de" providerId="LiveId" clId="{2A1ABEDB-2DB3-47AC-BD43-550398659DD8}" dt="2025-08-01T18:58:05.128" v="355" actId="20577"/>
        <pc:sldMkLst>
          <pc:docMk/>
          <pc:sldMk cId="3784430539" sldId="259"/>
        </pc:sldMkLst>
        <pc:spChg chg="mod">
          <ac:chgData name="keside unegbu" userId="223b0cbcc437c8de" providerId="LiveId" clId="{2A1ABEDB-2DB3-47AC-BD43-550398659DD8}" dt="2025-08-01T18:57:11.743" v="246" actId="26606"/>
          <ac:spMkLst>
            <pc:docMk/>
            <pc:sldMk cId="3784430539" sldId="259"/>
            <ac:spMk id="2" creationId="{3FF9D074-5D3A-4E8C-DC7B-7826EA19D439}"/>
          </ac:spMkLst>
        </pc:spChg>
        <pc:spChg chg="del">
          <ac:chgData name="keside unegbu" userId="223b0cbcc437c8de" providerId="LiveId" clId="{2A1ABEDB-2DB3-47AC-BD43-550398659DD8}" dt="2025-08-01T18:25:34.675" v="51" actId="22"/>
          <ac:spMkLst>
            <pc:docMk/>
            <pc:sldMk cId="3784430539" sldId="259"/>
            <ac:spMk id="3" creationId="{AB647F9B-9035-66D3-D786-095B3F90C8F8}"/>
          </ac:spMkLst>
        </pc:spChg>
        <pc:spChg chg="mod">
          <ac:chgData name="keside unegbu" userId="223b0cbcc437c8de" providerId="LiveId" clId="{2A1ABEDB-2DB3-47AC-BD43-550398659DD8}" dt="2025-08-01T18:58:05.128" v="355" actId="20577"/>
          <ac:spMkLst>
            <pc:docMk/>
            <pc:sldMk cId="3784430539" sldId="259"/>
            <ac:spMk id="4" creationId="{E9CFC8D2-0D3C-2624-7230-A921B8958B33}"/>
          </ac:spMkLst>
        </pc:spChg>
        <pc:spChg chg="add del">
          <ac:chgData name="keside unegbu" userId="223b0cbcc437c8de" providerId="LiveId" clId="{2A1ABEDB-2DB3-47AC-BD43-550398659DD8}" dt="2025-08-01T18:57:11.727" v="245" actId="26606"/>
          <ac:spMkLst>
            <pc:docMk/>
            <pc:sldMk cId="3784430539" sldId="259"/>
            <ac:spMk id="15" creationId="{AD96FDFD-4E42-4A06-B8B5-768A1DB9C2A9}"/>
          </ac:spMkLst>
        </pc:spChg>
        <pc:spChg chg="add">
          <ac:chgData name="keside unegbu" userId="223b0cbcc437c8de" providerId="LiveId" clId="{2A1ABEDB-2DB3-47AC-BD43-550398659DD8}" dt="2025-08-01T18:57:11.743" v="246" actId="26606"/>
          <ac:spMkLst>
            <pc:docMk/>
            <pc:sldMk cId="3784430539" sldId="259"/>
            <ac:spMk id="20" creationId="{4DD35268-6FBE-0BCD-C050-3F804C7C54A2}"/>
          </ac:spMkLst>
        </pc:spChg>
        <pc:grpChg chg="add">
          <ac:chgData name="keside unegbu" userId="223b0cbcc437c8de" providerId="LiveId" clId="{2A1ABEDB-2DB3-47AC-BD43-550398659DD8}" dt="2025-08-01T18:57:11.743" v="246" actId="26606"/>
          <ac:grpSpMkLst>
            <pc:docMk/>
            <pc:sldMk cId="3784430539" sldId="259"/>
            <ac:grpSpMk id="17" creationId="{F3A0B02E-2A29-A1CD-0D60-A9E1681AF3C7}"/>
          </ac:grpSpMkLst>
        </pc:grpChg>
        <pc:picChg chg="add mod ord">
          <ac:chgData name="keside unegbu" userId="223b0cbcc437c8de" providerId="LiveId" clId="{2A1ABEDB-2DB3-47AC-BD43-550398659DD8}" dt="2025-08-01T18:57:11.743" v="246" actId="26606"/>
          <ac:picMkLst>
            <pc:docMk/>
            <pc:sldMk cId="3784430539" sldId="259"/>
            <ac:picMk id="6" creationId="{A989E515-E22D-A874-6FA2-7CA060120822}"/>
          </ac:picMkLst>
        </pc:picChg>
        <pc:picChg chg="add mod ord">
          <ac:chgData name="keside unegbu" userId="223b0cbcc437c8de" providerId="LiveId" clId="{2A1ABEDB-2DB3-47AC-BD43-550398659DD8}" dt="2025-08-01T18:57:11.743" v="246" actId="26606"/>
          <ac:picMkLst>
            <pc:docMk/>
            <pc:sldMk cId="3784430539" sldId="259"/>
            <ac:picMk id="8" creationId="{00733B3A-7037-66A5-544E-BB365D175360}"/>
          </ac:picMkLst>
        </pc:picChg>
        <pc:picChg chg="add mod">
          <ac:chgData name="keside unegbu" userId="223b0cbcc437c8de" providerId="LiveId" clId="{2A1ABEDB-2DB3-47AC-BD43-550398659DD8}" dt="2025-08-01T18:57:11.743" v="246" actId="26606"/>
          <ac:picMkLst>
            <pc:docMk/>
            <pc:sldMk cId="3784430539" sldId="259"/>
            <ac:picMk id="10" creationId="{AA1CAFCD-AEB9-C75C-883E-D1DC6B66E09E}"/>
          </ac:picMkLst>
        </pc:picChg>
      </pc:sldChg>
      <pc:sldChg chg="new del">
        <pc:chgData name="keside unegbu" userId="223b0cbcc437c8de" providerId="LiveId" clId="{2A1ABEDB-2DB3-47AC-BD43-550398659DD8}" dt="2025-08-01T18:22:39.610" v="5" actId="47"/>
        <pc:sldMkLst>
          <pc:docMk/>
          <pc:sldMk cId="4196432424" sldId="259"/>
        </pc:sldMkLst>
      </pc:sldChg>
      <pc:sldChg chg="addSp delSp modSp new mod">
        <pc:chgData name="keside unegbu" userId="223b0cbcc437c8de" providerId="LiveId" clId="{2A1ABEDB-2DB3-47AC-BD43-550398659DD8}" dt="2025-08-01T18:59:51.419" v="396" actId="122"/>
        <pc:sldMkLst>
          <pc:docMk/>
          <pc:sldMk cId="1701651803" sldId="260"/>
        </pc:sldMkLst>
        <pc:spChg chg="mod">
          <ac:chgData name="keside unegbu" userId="223b0cbcc437c8de" providerId="LiveId" clId="{2A1ABEDB-2DB3-47AC-BD43-550398659DD8}" dt="2025-08-01T18:59:51.419" v="396" actId="122"/>
          <ac:spMkLst>
            <pc:docMk/>
            <pc:sldMk cId="1701651803" sldId="260"/>
            <ac:spMk id="2" creationId="{FBEF5D87-74F0-B65F-5CB0-03D765349F64}"/>
          </ac:spMkLst>
        </pc:spChg>
        <pc:spChg chg="del">
          <ac:chgData name="keside unegbu" userId="223b0cbcc437c8de" providerId="LiveId" clId="{2A1ABEDB-2DB3-47AC-BD43-550398659DD8}" dt="2025-08-01T18:59:28.644" v="392" actId="22"/>
          <ac:spMkLst>
            <pc:docMk/>
            <pc:sldMk cId="1701651803" sldId="260"/>
            <ac:spMk id="3" creationId="{B3823878-00F5-B9D8-69E8-7BC5A83333E3}"/>
          </ac:spMkLst>
        </pc:spChg>
        <pc:picChg chg="add mod ord">
          <ac:chgData name="keside unegbu" userId="223b0cbcc437c8de" providerId="LiveId" clId="{2A1ABEDB-2DB3-47AC-BD43-550398659DD8}" dt="2025-08-01T18:59:47.568" v="395" actId="1076"/>
          <ac:picMkLst>
            <pc:docMk/>
            <pc:sldMk cId="1701651803" sldId="260"/>
            <ac:picMk id="5" creationId="{01030FAB-C9AA-C6F8-A963-C1142572BB49}"/>
          </ac:picMkLst>
        </pc:picChg>
      </pc:sldChg>
      <pc:sldChg chg="add del">
        <pc:chgData name="keside unegbu" userId="223b0cbcc437c8de" providerId="LiveId" clId="{2A1ABEDB-2DB3-47AC-BD43-550398659DD8}" dt="2025-08-01T18:22:39.038" v="4" actId="47"/>
        <pc:sldMkLst>
          <pc:docMk/>
          <pc:sldMk cId="3177216666" sldId="260"/>
        </pc:sldMkLst>
      </pc:sldChg>
      <pc:sldChg chg="addSp delSp modSp new mod setBg">
        <pc:chgData name="keside unegbu" userId="223b0cbcc437c8de" providerId="LiveId" clId="{2A1ABEDB-2DB3-47AC-BD43-550398659DD8}" dt="2025-08-01T19:01:03.115" v="417" actId="26606"/>
        <pc:sldMkLst>
          <pc:docMk/>
          <pc:sldMk cId="939207995" sldId="261"/>
        </pc:sldMkLst>
        <pc:spChg chg="mod">
          <ac:chgData name="keside unegbu" userId="223b0cbcc437c8de" providerId="LiveId" clId="{2A1ABEDB-2DB3-47AC-BD43-550398659DD8}" dt="2025-08-01T19:01:03.115" v="417" actId="26606"/>
          <ac:spMkLst>
            <pc:docMk/>
            <pc:sldMk cId="939207995" sldId="261"/>
            <ac:spMk id="2" creationId="{7865DA95-FE2C-FBE2-4CB1-EC5270181F83}"/>
          </ac:spMkLst>
        </pc:spChg>
        <pc:spChg chg="del">
          <ac:chgData name="keside unegbu" userId="223b0cbcc437c8de" providerId="LiveId" clId="{2A1ABEDB-2DB3-47AC-BD43-550398659DD8}" dt="2025-08-01T19:00:52.055" v="416" actId="22"/>
          <ac:spMkLst>
            <pc:docMk/>
            <pc:sldMk cId="939207995" sldId="261"/>
            <ac:spMk id="3" creationId="{E6D508A0-D449-46BA-DC52-9C122E71B582}"/>
          </ac:spMkLst>
        </pc:spChg>
        <pc:spChg chg="add">
          <ac:chgData name="keside unegbu" userId="223b0cbcc437c8de" providerId="LiveId" clId="{2A1ABEDB-2DB3-47AC-BD43-550398659DD8}" dt="2025-08-01T19:01:03.115" v="417" actId="26606"/>
          <ac:spMkLst>
            <pc:docMk/>
            <pc:sldMk cId="939207995" sldId="261"/>
            <ac:spMk id="10" creationId="{6753252F-4873-4F63-801D-CC719279A7D5}"/>
          </ac:spMkLst>
        </pc:spChg>
        <pc:spChg chg="add">
          <ac:chgData name="keside unegbu" userId="223b0cbcc437c8de" providerId="LiveId" clId="{2A1ABEDB-2DB3-47AC-BD43-550398659DD8}" dt="2025-08-01T19:01:03.115" v="417" actId="26606"/>
          <ac:spMkLst>
            <pc:docMk/>
            <pc:sldMk cId="939207995" sldId="261"/>
            <ac:spMk id="12" creationId="{047C8CCB-F95D-4249-92DD-651249D3535A}"/>
          </ac:spMkLst>
        </pc:spChg>
        <pc:picChg chg="add mod ord">
          <ac:chgData name="keside unegbu" userId="223b0cbcc437c8de" providerId="LiveId" clId="{2A1ABEDB-2DB3-47AC-BD43-550398659DD8}" dt="2025-08-01T19:01:03.115" v="417" actId="26606"/>
          <ac:picMkLst>
            <pc:docMk/>
            <pc:sldMk cId="939207995" sldId="261"/>
            <ac:picMk id="5" creationId="{DB17AD2B-3A8C-7673-1758-C4851742EF18}"/>
          </ac:picMkLst>
        </pc:picChg>
      </pc:sldChg>
      <pc:sldChg chg="add del">
        <pc:chgData name="keside unegbu" userId="223b0cbcc437c8de" providerId="LiveId" clId="{2A1ABEDB-2DB3-47AC-BD43-550398659DD8}" dt="2025-08-01T18:22:38.482" v="3" actId="47"/>
        <pc:sldMkLst>
          <pc:docMk/>
          <pc:sldMk cId="2759159715" sldId="261"/>
        </pc:sldMkLst>
      </pc:sldChg>
      <pc:sldChg chg="modSp new mod">
        <pc:chgData name="keside unegbu" userId="223b0cbcc437c8de" providerId="LiveId" clId="{2A1ABEDB-2DB3-47AC-BD43-550398659DD8}" dt="2025-08-01T19:05:33.054" v="473" actId="33524"/>
        <pc:sldMkLst>
          <pc:docMk/>
          <pc:sldMk cId="1469113360" sldId="262"/>
        </pc:sldMkLst>
        <pc:spChg chg="mod">
          <ac:chgData name="keside unegbu" userId="223b0cbcc437c8de" providerId="LiveId" clId="{2A1ABEDB-2DB3-47AC-BD43-550398659DD8}" dt="2025-08-01T19:01:20.543" v="431" actId="20577"/>
          <ac:spMkLst>
            <pc:docMk/>
            <pc:sldMk cId="1469113360" sldId="262"/>
            <ac:spMk id="2" creationId="{0C7D48AD-2CC6-48C7-E989-B29FF486C057}"/>
          </ac:spMkLst>
        </pc:spChg>
        <pc:spChg chg="mod">
          <ac:chgData name="keside unegbu" userId="223b0cbcc437c8de" providerId="LiveId" clId="{2A1ABEDB-2DB3-47AC-BD43-550398659DD8}" dt="2025-08-01T19:05:33.054" v="473" actId="33524"/>
          <ac:spMkLst>
            <pc:docMk/>
            <pc:sldMk cId="1469113360" sldId="262"/>
            <ac:spMk id="3" creationId="{AA1C0C05-9DB1-8250-BD65-398B3EFC7280}"/>
          </ac:spMkLst>
        </pc:spChg>
      </pc:sldChg>
      <pc:sldChg chg="addSp delSp modSp new mod">
        <pc:chgData name="keside unegbu" userId="223b0cbcc437c8de" providerId="LiveId" clId="{2A1ABEDB-2DB3-47AC-BD43-550398659DD8}" dt="2025-08-01T19:04:43.823" v="465" actId="14100"/>
        <pc:sldMkLst>
          <pc:docMk/>
          <pc:sldMk cId="3593044354" sldId="263"/>
        </pc:sldMkLst>
        <pc:spChg chg="mod">
          <ac:chgData name="keside unegbu" userId="223b0cbcc437c8de" providerId="LiveId" clId="{2A1ABEDB-2DB3-47AC-BD43-550398659DD8}" dt="2025-08-01T19:02:46.757" v="458" actId="122"/>
          <ac:spMkLst>
            <pc:docMk/>
            <pc:sldMk cId="3593044354" sldId="263"/>
            <ac:spMk id="2" creationId="{CB41B99E-A151-386A-2D82-899B4E94D42E}"/>
          </ac:spMkLst>
        </pc:spChg>
        <pc:spChg chg="del">
          <ac:chgData name="keside unegbu" userId="223b0cbcc437c8de" providerId="LiveId" clId="{2A1ABEDB-2DB3-47AC-BD43-550398659DD8}" dt="2025-08-01T19:02:48.776" v="459" actId="22"/>
          <ac:spMkLst>
            <pc:docMk/>
            <pc:sldMk cId="3593044354" sldId="263"/>
            <ac:spMk id="3" creationId="{FAA613AC-FEFE-99E1-894D-20FC0DCC2BC5}"/>
          </ac:spMkLst>
        </pc:spChg>
        <pc:spChg chg="del">
          <ac:chgData name="keside unegbu" userId="223b0cbcc437c8de" providerId="LiveId" clId="{2A1ABEDB-2DB3-47AC-BD43-550398659DD8}" dt="2025-08-01T19:04:30.268" v="462" actId="22"/>
          <ac:spMkLst>
            <pc:docMk/>
            <pc:sldMk cId="3593044354" sldId="263"/>
            <ac:spMk id="4" creationId="{D9262F92-4A8C-3C5E-784A-BC9F591FDC9D}"/>
          </ac:spMkLst>
        </pc:spChg>
        <pc:picChg chg="add mod ord">
          <ac:chgData name="keside unegbu" userId="223b0cbcc437c8de" providerId="LiveId" clId="{2A1ABEDB-2DB3-47AC-BD43-550398659DD8}" dt="2025-08-01T19:02:55.622" v="461" actId="14100"/>
          <ac:picMkLst>
            <pc:docMk/>
            <pc:sldMk cId="3593044354" sldId="263"/>
            <ac:picMk id="6" creationId="{2EFFB206-39E2-61A0-D9D4-1139DE265F75}"/>
          </ac:picMkLst>
        </pc:picChg>
        <pc:picChg chg="add mod ord">
          <ac:chgData name="keside unegbu" userId="223b0cbcc437c8de" providerId="LiveId" clId="{2A1ABEDB-2DB3-47AC-BD43-550398659DD8}" dt="2025-08-01T19:04:43.823" v="465" actId="14100"/>
          <ac:picMkLst>
            <pc:docMk/>
            <pc:sldMk cId="3593044354" sldId="263"/>
            <ac:picMk id="8" creationId="{8B798E46-6C64-51AA-5264-020458B22DDA}"/>
          </ac:picMkLst>
        </pc:picChg>
      </pc:sldChg>
      <pc:sldChg chg="addSp modSp new mod">
        <pc:chgData name="keside unegbu" userId="223b0cbcc437c8de" providerId="LiveId" clId="{2A1ABEDB-2DB3-47AC-BD43-550398659DD8}" dt="2025-08-01T19:08:30.084" v="561" actId="14100"/>
        <pc:sldMkLst>
          <pc:docMk/>
          <pc:sldMk cId="1164507845" sldId="264"/>
        </pc:sldMkLst>
        <pc:spChg chg="mod">
          <ac:chgData name="keside unegbu" userId="223b0cbcc437c8de" providerId="LiveId" clId="{2A1ABEDB-2DB3-47AC-BD43-550398659DD8}" dt="2025-08-01T19:05:51.339" v="485" actId="20577"/>
          <ac:spMkLst>
            <pc:docMk/>
            <pc:sldMk cId="1164507845" sldId="264"/>
            <ac:spMk id="2" creationId="{770FF0E1-5482-2020-EEF1-8DCBFCF88CD5}"/>
          </ac:spMkLst>
        </pc:spChg>
        <pc:spChg chg="mod">
          <ac:chgData name="keside unegbu" userId="223b0cbcc437c8de" providerId="LiveId" clId="{2A1ABEDB-2DB3-47AC-BD43-550398659DD8}" dt="2025-08-01T19:07:42.328" v="556" actId="27636"/>
          <ac:spMkLst>
            <pc:docMk/>
            <pc:sldMk cId="1164507845" sldId="264"/>
            <ac:spMk id="3" creationId="{8B2C12D1-EE1B-D175-BCD1-0ABFC6E16D91}"/>
          </ac:spMkLst>
        </pc:spChg>
        <pc:picChg chg="add mod">
          <ac:chgData name="keside unegbu" userId="223b0cbcc437c8de" providerId="LiveId" clId="{2A1ABEDB-2DB3-47AC-BD43-550398659DD8}" dt="2025-08-01T19:08:30.084" v="561" actId="14100"/>
          <ac:picMkLst>
            <pc:docMk/>
            <pc:sldMk cId="1164507845" sldId="264"/>
            <ac:picMk id="5" creationId="{D479323F-A06F-1524-7E03-D210B937F85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5D3A-A127-4D49-0764-BB48C5DF0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03571D-4770-71DA-11E9-07174CA2B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CD339A-058D-152B-F43C-719170AD67C5}"/>
              </a:ext>
            </a:extLst>
          </p:cNvPr>
          <p:cNvSpPr>
            <a:spLocks noGrp="1"/>
          </p:cNvSpPr>
          <p:nvPr>
            <p:ph type="dt" sz="half" idx="10"/>
          </p:nvPr>
        </p:nvSpPr>
        <p:spPr/>
        <p:txBody>
          <a:bodyPr/>
          <a:lstStyle/>
          <a:p>
            <a:fld id="{BD2A41D9-64DF-42AE-8CA0-C087F888F636}" type="datetimeFigureOut">
              <a:rPr lang="en-US" smtClean="0"/>
              <a:t>8/1/2025</a:t>
            </a:fld>
            <a:endParaRPr lang="en-US"/>
          </a:p>
        </p:txBody>
      </p:sp>
      <p:sp>
        <p:nvSpPr>
          <p:cNvPr id="5" name="Footer Placeholder 4">
            <a:extLst>
              <a:ext uri="{FF2B5EF4-FFF2-40B4-BE49-F238E27FC236}">
                <a16:creationId xmlns:a16="http://schemas.microsoft.com/office/drawing/2014/main" id="{92BBBAAC-BCCA-A756-B1F9-C46D039F8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E3C7D-353F-E759-1AFD-B467AC331B87}"/>
              </a:ext>
            </a:extLst>
          </p:cNvPr>
          <p:cNvSpPr>
            <a:spLocks noGrp="1"/>
          </p:cNvSpPr>
          <p:nvPr>
            <p:ph type="sldNum" sz="quarter" idx="12"/>
          </p:nvPr>
        </p:nvSpPr>
        <p:spPr/>
        <p:txBody>
          <a:bodyPr/>
          <a:lstStyle/>
          <a:p>
            <a:fld id="{67E7DE59-D8BB-450E-B0F8-89A73CBBBE6C}" type="slidenum">
              <a:rPr lang="en-US" smtClean="0"/>
              <a:t>‹#›</a:t>
            </a:fld>
            <a:endParaRPr lang="en-US"/>
          </a:p>
        </p:txBody>
      </p:sp>
    </p:spTree>
    <p:extLst>
      <p:ext uri="{BB962C8B-B14F-4D97-AF65-F5344CB8AC3E}">
        <p14:creationId xmlns:p14="http://schemas.microsoft.com/office/powerpoint/2010/main" val="156741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56D5-5018-6411-8ED2-81665AC3E5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C86137-C47A-CA26-F4B6-74D47E92F1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36022-4E4A-1868-1302-E09A77F7EB9B}"/>
              </a:ext>
            </a:extLst>
          </p:cNvPr>
          <p:cNvSpPr>
            <a:spLocks noGrp="1"/>
          </p:cNvSpPr>
          <p:nvPr>
            <p:ph type="dt" sz="half" idx="10"/>
          </p:nvPr>
        </p:nvSpPr>
        <p:spPr/>
        <p:txBody>
          <a:bodyPr/>
          <a:lstStyle/>
          <a:p>
            <a:fld id="{BD2A41D9-64DF-42AE-8CA0-C087F888F636}" type="datetimeFigureOut">
              <a:rPr lang="en-US" smtClean="0"/>
              <a:t>8/1/2025</a:t>
            </a:fld>
            <a:endParaRPr lang="en-US"/>
          </a:p>
        </p:txBody>
      </p:sp>
      <p:sp>
        <p:nvSpPr>
          <p:cNvPr id="5" name="Footer Placeholder 4">
            <a:extLst>
              <a:ext uri="{FF2B5EF4-FFF2-40B4-BE49-F238E27FC236}">
                <a16:creationId xmlns:a16="http://schemas.microsoft.com/office/drawing/2014/main" id="{EEB8C7D6-AD29-6779-734E-D33D3AF92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0A334-E8FB-F891-2E6A-B495D2A5C70B}"/>
              </a:ext>
            </a:extLst>
          </p:cNvPr>
          <p:cNvSpPr>
            <a:spLocks noGrp="1"/>
          </p:cNvSpPr>
          <p:nvPr>
            <p:ph type="sldNum" sz="quarter" idx="12"/>
          </p:nvPr>
        </p:nvSpPr>
        <p:spPr/>
        <p:txBody>
          <a:bodyPr/>
          <a:lstStyle/>
          <a:p>
            <a:fld id="{67E7DE59-D8BB-450E-B0F8-89A73CBBBE6C}" type="slidenum">
              <a:rPr lang="en-US" smtClean="0"/>
              <a:t>‹#›</a:t>
            </a:fld>
            <a:endParaRPr lang="en-US"/>
          </a:p>
        </p:txBody>
      </p:sp>
    </p:spTree>
    <p:extLst>
      <p:ext uri="{BB962C8B-B14F-4D97-AF65-F5344CB8AC3E}">
        <p14:creationId xmlns:p14="http://schemas.microsoft.com/office/powerpoint/2010/main" val="177581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BFCAE-CD4D-2541-5CE1-3609F92278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2056F4-2D09-7A7F-F63B-4FE39C3EE2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4E5DA4-ACE7-FD0D-2914-74E9CA5CE607}"/>
              </a:ext>
            </a:extLst>
          </p:cNvPr>
          <p:cNvSpPr>
            <a:spLocks noGrp="1"/>
          </p:cNvSpPr>
          <p:nvPr>
            <p:ph type="dt" sz="half" idx="10"/>
          </p:nvPr>
        </p:nvSpPr>
        <p:spPr/>
        <p:txBody>
          <a:bodyPr/>
          <a:lstStyle/>
          <a:p>
            <a:fld id="{BD2A41D9-64DF-42AE-8CA0-C087F888F636}" type="datetimeFigureOut">
              <a:rPr lang="en-US" smtClean="0"/>
              <a:t>8/1/2025</a:t>
            </a:fld>
            <a:endParaRPr lang="en-US"/>
          </a:p>
        </p:txBody>
      </p:sp>
      <p:sp>
        <p:nvSpPr>
          <p:cNvPr id="5" name="Footer Placeholder 4">
            <a:extLst>
              <a:ext uri="{FF2B5EF4-FFF2-40B4-BE49-F238E27FC236}">
                <a16:creationId xmlns:a16="http://schemas.microsoft.com/office/drawing/2014/main" id="{EF1E2E8F-C3E9-50DC-290A-B698578F7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91899-F4B6-D427-37A8-0B86C29DBFAD}"/>
              </a:ext>
            </a:extLst>
          </p:cNvPr>
          <p:cNvSpPr>
            <a:spLocks noGrp="1"/>
          </p:cNvSpPr>
          <p:nvPr>
            <p:ph type="sldNum" sz="quarter" idx="12"/>
          </p:nvPr>
        </p:nvSpPr>
        <p:spPr/>
        <p:txBody>
          <a:bodyPr/>
          <a:lstStyle/>
          <a:p>
            <a:fld id="{67E7DE59-D8BB-450E-B0F8-89A73CBBBE6C}" type="slidenum">
              <a:rPr lang="en-US" smtClean="0"/>
              <a:t>‹#›</a:t>
            </a:fld>
            <a:endParaRPr lang="en-US"/>
          </a:p>
        </p:txBody>
      </p:sp>
    </p:spTree>
    <p:extLst>
      <p:ext uri="{BB962C8B-B14F-4D97-AF65-F5344CB8AC3E}">
        <p14:creationId xmlns:p14="http://schemas.microsoft.com/office/powerpoint/2010/main" val="162692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DC6-CCAB-392F-DB89-AF002298A3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4C70F0-4A2E-E337-F3E6-D906F00CA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46867-00BF-0C7B-F32F-3F528CC2A805}"/>
              </a:ext>
            </a:extLst>
          </p:cNvPr>
          <p:cNvSpPr>
            <a:spLocks noGrp="1"/>
          </p:cNvSpPr>
          <p:nvPr>
            <p:ph type="dt" sz="half" idx="10"/>
          </p:nvPr>
        </p:nvSpPr>
        <p:spPr/>
        <p:txBody>
          <a:bodyPr/>
          <a:lstStyle/>
          <a:p>
            <a:fld id="{BD2A41D9-64DF-42AE-8CA0-C087F888F636}" type="datetimeFigureOut">
              <a:rPr lang="en-US" smtClean="0"/>
              <a:t>8/1/2025</a:t>
            </a:fld>
            <a:endParaRPr lang="en-US"/>
          </a:p>
        </p:txBody>
      </p:sp>
      <p:sp>
        <p:nvSpPr>
          <p:cNvPr id="5" name="Footer Placeholder 4">
            <a:extLst>
              <a:ext uri="{FF2B5EF4-FFF2-40B4-BE49-F238E27FC236}">
                <a16:creationId xmlns:a16="http://schemas.microsoft.com/office/drawing/2014/main" id="{CAF967B5-9EE3-5775-478E-17EF24C45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DB271-151A-28C7-29F4-84BAFFCF29FF}"/>
              </a:ext>
            </a:extLst>
          </p:cNvPr>
          <p:cNvSpPr>
            <a:spLocks noGrp="1"/>
          </p:cNvSpPr>
          <p:nvPr>
            <p:ph type="sldNum" sz="quarter" idx="12"/>
          </p:nvPr>
        </p:nvSpPr>
        <p:spPr/>
        <p:txBody>
          <a:bodyPr/>
          <a:lstStyle/>
          <a:p>
            <a:fld id="{67E7DE59-D8BB-450E-B0F8-89A73CBBBE6C}" type="slidenum">
              <a:rPr lang="en-US" smtClean="0"/>
              <a:t>‹#›</a:t>
            </a:fld>
            <a:endParaRPr lang="en-US"/>
          </a:p>
        </p:txBody>
      </p:sp>
    </p:spTree>
    <p:extLst>
      <p:ext uri="{BB962C8B-B14F-4D97-AF65-F5344CB8AC3E}">
        <p14:creationId xmlns:p14="http://schemas.microsoft.com/office/powerpoint/2010/main" val="275058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B2C85-B92C-C1E7-F9D9-31E5D4A2C1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BBD263-F77F-DA9D-2317-0BAB0144D0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8FE0BA-6CCB-BC67-16DE-8427C0C9AB4A}"/>
              </a:ext>
            </a:extLst>
          </p:cNvPr>
          <p:cNvSpPr>
            <a:spLocks noGrp="1"/>
          </p:cNvSpPr>
          <p:nvPr>
            <p:ph type="dt" sz="half" idx="10"/>
          </p:nvPr>
        </p:nvSpPr>
        <p:spPr/>
        <p:txBody>
          <a:bodyPr/>
          <a:lstStyle/>
          <a:p>
            <a:fld id="{BD2A41D9-64DF-42AE-8CA0-C087F888F636}" type="datetimeFigureOut">
              <a:rPr lang="en-US" smtClean="0"/>
              <a:t>8/1/2025</a:t>
            </a:fld>
            <a:endParaRPr lang="en-US"/>
          </a:p>
        </p:txBody>
      </p:sp>
      <p:sp>
        <p:nvSpPr>
          <p:cNvPr id="5" name="Footer Placeholder 4">
            <a:extLst>
              <a:ext uri="{FF2B5EF4-FFF2-40B4-BE49-F238E27FC236}">
                <a16:creationId xmlns:a16="http://schemas.microsoft.com/office/drawing/2014/main" id="{D67A2F4E-7CEA-8CED-0E76-60DECD9E1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8E93-9A20-38FB-C20C-6CD505F27107}"/>
              </a:ext>
            </a:extLst>
          </p:cNvPr>
          <p:cNvSpPr>
            <a:spLocks noGrp="1"/>
          </p:cNvSpPr>
          <p:nvPr>
            <p:ph type="sldNum" sz="quarter" idx="12"/>
          </p:nvPr>
        </p:nvSpPr>
        <p:spPr/>
        <p:txBody>
          <a:bodyPr/>
          <a:lstStyle/>
          <a:p>
            <a:fld id="{67E7DE59-D8BB-450E-B0F8-89A73CBBBE6C}" type="slidenum">
              <a:rPr lang="en-US" smtClean="0"/>
              <a:t>‹#›</a:t>
            </a:fld>
            <a:endParaRPr lang="en-US"/>
          </a:p>
        </p:txBody>
      </p:sp>
    </p:spTree>
    <p:extLst>
      <p:ext uri="{BB962C8B-B14F-4D97-AF65-F5344CB8AC3E}">
        <p14:creationId xmlns:p14="http://schemas.microsoft.com/office/powerpoint/2010/main" val="251397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CE2D-29C6-ACEB-4F83-D4AF9BCEE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5130E1-EC54-70DF-487D-88EE86CD59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191CBB-FCAE-D002-006B-2D379BF8B2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4B6DE0-B97B-CEDD-DC9A-2A7174EC12B6}"/>
              </a:ext>
            </a:extLst>
          </p:cNvPr>
          <p:cNvSpPr>
            <a:spLocks noGrp="1"/>
          </p:cNvSpPr>
          <p:nvPr>
            <p:ph type="dt" sz="half" idx="10"/>
          </p:nvPr>
        </p:nvSpPr>
        <p:spPr/>
        <p:txBody>
          <a:bodyPr/>
          <a:lstStyle/>
          <a:p>
            <a:fld id="{BD2A41D9-64DF-42AE-8CA0-C087F888F636}" type="datetimeFigureOut">
              <a:rPr lang="en-US" smtClean="0"/>
              <a:t>8/1/2025</a:t>
            </a:fld>
            <a:endParaRPr lang="en-US"/>
          </a:p>
        </p:txBody>
      </p:sp>
      <p:sp>
        <p:nvSpPr>
          <p:cNvPr id="6" name="Footer Placeholder 5">
            <a:extLst>
              <a:ext uri="{FF2B5EF4-FFF2-40B4-BE49-F238E27FC236}">
                <a16:creationId xmlns:a16="http://schemas.microsoft.com/office/drawing/2014/main" id="{96FE0183-70E1-4465-268F-1CC6567DD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F4F17-CDF1-4834-CD9D-B7717E19D996}"/>
              </a:ext>
            </a:extLst>
          </p:cNvPr>
          <p:cNvSpPr>
            <a:spLocks noGrp="1"/>
          </p:cNvSpPr>
          <p:nvPr>
            <p:ph type="sldNum" sz="quarter" idx="12"/>
          </p:nvPr>
        </p:nvSpPr>
        <p:spPr/>
        <p:txBody>
          <a:bodyPr/>
          <a:lstStyle/>
          <a:p>
            <a:fld id="{67E7DE59-D8BB-450E-B0F8-89A73CBBBE6C}" type="slidenum">
              <a:rPr lang="en-US" smtClean="0"/>
              <a:t>‹#›</a:t>
            </a:fld>
            <a:endParaRPr lang="en-US"/>
          </a:p>
        </p:txBody>
      </p:sp>
    </p:spTree>
    <p:extLst>
      <p:ext uri="{BB962C8B-B14F-4D97-AF65-F5344CB8AC3E}">
        <p14:creationId xmlns:p14="http://schemas.microsoft.com/office/powerpoint/2010/main" val="283969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0697-7677-BC74-EFC1-FD80151FF5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CF868C-A7C6-F56D-DD91-E172E1825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51E1B-1E92-A122-C982-CF53323FBA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F59B61-94DD-2CEB-A6F2-794B04690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F08A5F-C225-FC88-B98D-AFA08149D0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FAE341-5F51-7595-65BC-1895108CCD36}"/>
              </a:ext>
            </a:extLst>
          </p:cNvPr>
          <p:cNvSpPr>
            <a:spLocks noGrp="1"/>
          </p:cNvSpPr>
          <p:nvPr>
            <p:ph type="dt" sz="half" idx="10"/>
          </p:nvPr>
        </p:nvSpPr>
        <p:spPr/>
        <p:txBody>
          <a:bodyPr/>
          <a:lstStyle/>
          <a:p>
            <a:fld id="{BD2A41D9-64DF-42AE-8CA0-C087F888F636}" type="datetimeFigureOut">
              <a:rPr lang="en-US" smtClean="0"/>
              <a:t>8/1/2025</a:t>
            </a:fld>
            <a:endParaRPr lang="en-US"/>
          </a:p>
        </p:txBody>
      </p:sp>
      <p:sp>
        <p:nvSpPr>
          <p:cNvPr id="8" name="Footer Placeholder 7">
            <a:extLst>
              <a:ext uri="{FF2B5EF4-FFF2-40B4-BE49-F238E27FC236}">
                <a16:creationId xmlns:a16="http://schemas.microsoft.com/office/drawing/2014/main" id="{1073628F-3BB4-C9D2-A07B-7214491A29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8F72D7-0719-770D-78AA-DBEF3191CF4F}"/>
              </a:ext>
            </a:extLst>
          </p:cNvPr>
          <p:cNvSpPr>
            <a:spLocks noGrp="1"/>
          </p:cNvSpPr>
          <p:nvPr>
            <p:ph type="sldNum" sz="quarter" idx="12"/>
          </p:nvPr>
        </p:nvSpPr>
        <p:spPr/>
        <p:txBody>
          <a:bodyPr/>
          <a:lstStyle/>
          <a:p>
            <a:fld id="{67E7DE59-D8BB-450E-B0F8-89A73CBBBE6C}" type="slidenum">
              <a:rPr lang="en-US" smtClean="0"/>
              <a:t>‹#›</a:t>
            </a:fld>
            <a:endParaRPr lang="en-US"/>
          </a:p>
        </p:txBody>
      </p:sp>
    </p:spTree>
    <p:extLst>
      <p:ext uri="{BB962C8B-B14F-4D97-AF65-F5344CB8AC3E}">
        <p14:creationId xmlns:p14="http://schemas.microsoft.com/office/powerpoint/2010/main" val="192672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A541-0104-9122-5E39-682A36ABDA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215517-0934-16BA-4AD4-8051D4FC8626}"/>
              </a:ext>
            </a:extLst>
          </p:cNvPr>
          <p:cNvSpPr>
            <a:spLocks noGrp="1"/>
          </p:cNvSpPr>
          <p:nvPr>
            <p:ph type="dt" sz="half" idx="10"/>
          </p:nvPr>
        </p:nvSpPr>
        <p:spPr/>
        <p:txBody>
          <a:bodyPr/>
          <a:lstStyle/>
          <a:p>
            <a:fld id="{BD2A41D9-64DF-42AE-8CA0-C087F888F636}" type="datetimeFigureOut">
              <a:rPr lang="en-US" smtClean="0"/>
              <a:t>8/1/2025</a:t>
            </a:fld>
            <a:endParaRPr lang="en-US"/>
          </a:p>
        </p:txBody>
      </p:sp>
      <p:sp>
        <p:nvSpPr>
          <p:cNvPr id="4" name="Footer Placeholder 3">
            <a:extLst>
              <a:ext uri="{FF2B5EF4-FFF2-40B4-BE49-F238E27FC236}">
                <a16:creationId xmlns:a16="http://schemas.microsoft.com/office/drawing/2014/main" id="{1DBE0B71-022B-3CF5-47E5-1920E3BF0F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C13496-9B0A-742C-6606-72538AE8CC1C}"/>
              </a:ext>
            </a:extLst>
          </p:cNvPr>
          <p:cNvSpPr>
            <a:spLocks noGrp="1"/>
          </p:cNvSpPr>
          <p:nvPr>
            <p:ph type="sldNum" sz="quarter" idx="12"/>
          </p:nvPr>
        </p:nvSpPr>
        <p:spPr/>
        <p:txBody>
          <a:bodyPr/>
          <a:lstStyle/>
          <a:p>
            <a:fld id="{67E7DE59-D8BB-450E-B0F8-89A73CBBBE6C}" type="slidenum">
              <a:rPr lang="en-US" smtClean="0"/>
              <a:t>‹#›</a:t>
            </a:fld>
            <a:endParaRPr lang="en-US"/>
          </a:p>
        </p:txBody>
      </p:sp>
    </p:spTree>
    <p:extLst>
      <p:ext uri="{BB962C8B-B14F-4D97-AF65-F5344CB8AC3E}">
        <p14:creationId xmlns:p14="http://schemas.microsoft.com/office/powerpoint/2010/main" val="278373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7492EE-B2DC-E7AD-2C35-029F167B1018}"/>
              </a:ext>
            </a:extLst>
          </p:cNvPr>
          <p:cNvSpPr>
            <a:spLocks noGrp="1"/>
          </p:cNvSpPr>
          <p:nvPr>
            <p:ph type="dt" sz="half" idx="10"/>
          </p:nvPr>
        </p:nvSpPr>
        <p:spPr/>
        <p:txBody>
          <a:bodyPr/>
          <a:lstStyle/>
          <a:p>
            <a:fld id="{BD2A41D9-64DF-42AE-8CA0-C087F888F636}" type="datetimeFigureOut">
              <a:rPr lang="en-US" smtClean="0"/>
              <a:t>8/1/2025</a:t>
            </a:fld>
            <a:endParaRPr lang="en-US"/>
          </a:p>
        </p:txBody>
      </p:sp>
      <p:sp>
        <p:nvSpPr>
          <p:cNvPr id="3" name="Footer Placeholder 2">
            <a:extLst>
              <a:ext uri="{FF2B5EF4-FFF2-40B4-BE49-F238E27FC236}">
                <a16:creationId xmlns:a16="http://schemas.microsoft.com/office/drawing/2014/main" id="{4EA05A69-77F4-D7F7-584E-290DD1699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49EE89-972C-9960-69A4-0EE216A224A9}"/>
              </a:ext>
            </a:extLst>
          </p:cNvPr>
          <p:cNvSpPr>
            <a:spLocks noGrp="1"/>
          </p:cNvSpPr>
          <p:nvPr>
            <p:ph type="sldNum" sz="quarter" idx="12"/>
          </p:nvPr>
        </p:nvSpPr>
        <p:spPr/>
        <p:txBody>
          <a:bodyPr/>
          <a:lstStyle/>
          <a:p>
            <a:fld id="{67E7DE59-D8BB-450E-B0F8-89A73CBBBE6C}" type="slidenum">
              <a:rPr lang="en-US" smtClean="0"/>
              <a:t>‹#›</a:t>
            </a:fld>
            <a:endParaRPr lang="en-US"/>
          </a:p>
        </p:txBody>
      </p:sp>
    </p:spTree>
    <p:extLst>
      <p:ext uri="{BB962C8B-B14F-4D97-AF65-F5344CB8AC3E}">
        <p14:creationId xmlns:p14="http://schemas.microsoft.com/office/powerpoint/2010/main" val="2968269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1D90-01E9-785E-90F0-69DFE896B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FB388E-0402-33C3-99BC-7B45E43912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640570-F62A-BBB0-EF51-28AA749FE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C17F0-7D9C-6044-9E9E-949B59FECEA9}"/>
              </a:ext>
            </a:extLst>
          </p:cNvPr>
          <p:cNvSpPr>
            <a:spLocks noGrp="1"/>
          </p:cNvSpPr>
          <p:nvPr>
            <p:ph type="dt" sz="half" idx="10"/>
          </p:nvPr>
        </p:nvSpPr>
        <p:spPr/>
        <p:txBody>
          <a:bodyPr/>
          <a:lstStyle/>
          <a:p>
            <a:fld id="{BD2A41D9-64DF-42AE-8CA0-C087F888F636}" type="datetimeFigureOut">
              <a:rPr lang="en-US" smtClean="0"/>
              <a:t>8/1/2025</a:t>
            </a:fld>
            <a:endParaRPr lang="en-US"/>
          </a:p>
        </p:txBody>
      </p:sp>
      <p:sp>
        <p:nvSpPr>
          <p:cNvPr id="6" name="Footer Placeholder 5">
            <a:extLst>
              <a:ext uri="{FF2B5EF4-FFF2-40B4-BE49-F238E27FC236}">
                <a16:creationId xmlns:a16="http://schemas.microsoft.com/office/drawing/2014/main" id="{6208B2FA-E23B-6522-EEBC-B5E439518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0AD7FD-A2EA-95B6-60C9-19812DF9C858}"/>
              </a:ext>
            </a:extLst>
          </p:cNvPr>
          <p:cNvSpPr>
            <a:spLocks noGrp="1"/>
          </p:cNvSpPr>
          <p:nvPr>
            <p:ph type="sldNum" sz="quarter" idx="12"/>
          </p:nvPr>
        </p:nvSpPr>
        <p:spPr/>
        <p:txBody>
          <a:bodyPr/>
          <a:lstStyle/>
          <a:p>
            <a:fld id="{67E7DE59-D8BB-450E-B0F8-89A73CBBBE6C}" type="slidenum">
              <a:rPr lang="en-US" smtClean="0"/>
              <a:t>‹#›</a:t>
            </a:fld>
            <a:endParaRPr lang="en-US"/>
          </a:p>
        </p:txBody>
      </p:sp>
    </p:spTree>
    <p:extLst>
      <p:ext uri="{BB962C8B-B14F-4D97-AF65-F5344CB8AC3E}">
        <p14:creationId xmlns:p14="http://schemas.microsoft.com/office/powerpoint/2010/main" val="155389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3DE6-C176-17E0-8B23-BD0CC1ED73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675165-15B1-6809-9623-12567095E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7B0E4D-A33E-E25A-2AC0-D207C2515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635584-CA98-8437-AA9D-187CDCC3BEF1}"/>
              </a:ext>
            </a:extLst>
          </p:cNvPr>
          <p:cNvSpPr>
            <a:spLocks noGrp="1"/>
          </p:cNvSpPr>
          <p:nvPr>
            <p:ph type="dt" sz="half" idx="10"/>
          </p:nvPr>
        </p:nvSpPr>
        <p:spPr/>
        <p:txBody>
          <a:bodyPr/>
          <a:lstStyle/>
          <a:p>
            <a:fld id="{BD2A41D9-64DF-42AE-8CA0-C087F888F636}" type="datetimeFigureOut">
              <a:rPr lang="en-US" smtClean="0"/>
              <a:t>8/1/2025</a:t>
            </a:fld>
            <a:endParaRPr lang="en-US"/>
          </a:p>
        </p:txBody>
      </p:sp>
      <p:sp>
        <p:nvSpPr>
          <p:cNvPr id="6" name="Footer Placeholder 5">
            <a:extLst>
              <a:ext uri="{FF2B5EF4-FFF2-40B4-BE49-F238E27FC236}">
                <a16:creationId xmlns:a16="http://schemas.microsoft.com/office/drawing/2014/main" id="{B3EFF9E7-7FF2-9014-4993-A3239D2D5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64640-63E5-E911-F4A7-0C07D1A3A24A}"/>
              </a:ext>
            </a:extLst>
          </p:cNvPr>
          <p:cNvSpPr>
            <a:spLocks noGrp="1"/>
          </p:cNvSpPr>
          <p:nvPr>
            <p:ph type="sldNum" sz="quarter" idx="12"/>
          </p:nvPr>
        </p:nvSpPr>
        <p:spPr/>
        <p:txBody>
          <a:bodyPr/>
          <a:lstStyle/>
          <a:p>
            <a:fld id="{67E7DE59-D8BB-450E-B0F8-89A73CBBBE6C}" type="slidenum">
              <a:rPr lang="en-US" smtClean="0"/>
              <a:t>‹#›</a:t>
            </a:fld>
            <a:endParaRPr lang="en-US"/>
          </a:p>
        </p:txBody>
      </p:sp>
    </p:spTree>
    <p:extLst>
      <p:ext uri="{BB962C8B-B14F-4D97-AF65-F5344CB8AC3E}">
        <p14:creationId xmlns:p14="http://schemas.microsoft.com/office/powerpoint/2010/main" val="39946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8B854A-C959-F0F1-AB4A-B44BE9E6B2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2E0EE0-C86D-02B9-107F-0DAB789AD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30244-B431-4A10-ED0C-1899B7C39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2A41D9-64DF-42AE-8CA0-C087F888F636}" type="datetimeFigureOut">
              <a:rPr lang="en-US" smtClean="0"/>
              <a:t>8/1/2025</a:t>
            </a:fld>
            <a:endParaRPr lang="en-US"/>
          </a:p>
        </p:txBody>
      </p:sp>
      <p:sp>
        <p:nvSpPr>
          <p:cNvPr id="5" name="Footer Placeholder 4">
            <a:extLst>
              <a:ext uri="{FF2B5EF4-FFF2-40B4-BE49-F238E27FC236}">
                <a16:creationId xmlns:a16="http://schemas.microsoft.com/office/drawing/2014/main" id="{E0ACEE25-8AC5-8E0E-5CC9-CB0E7A9B7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D66852-48D4-72FF-C2B6-18A2BEC2A7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E7DE59-D8BB-450E-B0F8-89A73CBBBE6C}" type="slidenum">
              <a:rPr lang="en-US" smtClean="0"/>
              <a:t>‹#›</a:t>
            </a:fld>
            <a:endParaRPr lang="en-US"/>
          </a:p>
        </p:txBody>
      </p:sp>
    </p:spTree>
    <p:extLst>
      <p:ext uri="{BB962C8B-B14F-4D97-AF65-F5344CB8AC3E}">
        <p14:creationId xmlns:p14="http://schemas.microsoft.com/office/powerpoint/2010/main" val="2050917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7F40-21AA-94B6-621E-8142D2266854}"/>
              </a:ext>
            </a:extLst>
          </p:cNvPr>
          <p:cNvSpPr>
            <a:spLocks noGrp="1"/>
          </p:cNvSpPr>
          <p:nvPr>
            <p:ph type="ctrTitle"/>
          </p:nvPr>
        </p:nvSpPr>
        <p:spPr/>
        <p:txBody>
          <a:bodyPr/>
          <a:lstStyle/>
          <a:p>
            <a:r>
              <a:rPr lang="en-US" dirty="0"/>
              <a:t>Linear Regression with ecommerce data</a:t>
            </a:r>
          </a:p>
        </p:txBody>
      </p:sp>
      <p:sp>
        <p:nvSpPr>
          <p:cNvPr id="3" name="Subtitle 2">
            <a:extLst>
              <a:ext uri="{FF2B5EF4-FFF2-40B4-BE49-F238E27FC236}">
                <a16:creationId xmlns:a16="http://schemas.microsoft.com/office/drawing/2014/main" id="{0567EA2F-9558-B9A6-CABF-AD76ACB9A208}"/>
              </a:ext>
            </a:extLst>
          </p:cNvPr>
          <p:cNvSpPr>
            <a:spLocks noGrp="1"/>
          </p:cNvSpPr>
          <p:nvPr>
            <p:ph type="subTitle" idx="1"/>
          </p:nvPr>
        </p:nvSpPr>
        <p:spPr/>
        <p:txBody>
          <a:bodyPr/>
          <a:lstStyle/>
          <a:p>
            <a:r>
              <a:rPr lang="en-US" dirty="0"/>
              <a:t>By: Keside Unegbu</a:t>
            </a:r>
          </a:p>
        </p:txBody>
      </p:sp>
    </p:spTree>
    <p:extLst>
      <p:ext uri="{BB962C8B-B14F-4D97-AF65-F5344CB8AC3E}">
        <p14:creationId xmlns:p14="http://schemas.microsoft.com/office/powerpoint/2010/main" val="228524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48AD-2CC6-48C7-E989-B29FF486C057}"/>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AA1C0C05-9DB1-8250-BD65-398B3EFC7280}"/>
              </a:ext>
            </a:extLst>
          </p:cNvPr>
          <p:cNvSpPr>
            <a:spLocks noGrp="1"/>
          </p:cNvSpPr>
          <p:nvPr>
            <p:ph idx="1"/>
          </p:nvPr>
        </p:nvSpPr>
        <p:spPr/>
        <p:txBody>
          <a:bodyPr>
            <a:normAutofit/>
          </a:bodyPr>
          <a:lstStyle/>
          <a:p>
            <a:pPr marL="0" indent="0">
              <a:buNone/>
            </a:pPr>
            <a:r>
              <a:rPr lang="en-US" dirty="0"/>
              <a:t>Congratulations! You just got some contract work with an Ecommerce company based in New York City that sells clothing online, but they also have in-store style and clothing advice sessions. Customers come into the store, have sessions/meetings with a personal stylist, then they can go home and order either on a mobile app or website for the clothes they want.</a:t>
            </a:r>
            <a:br>
              <a:rPr lang="en-US" dirty="0"/>
            </a:br>
            <a:r>
              <a:rPr lang="en-US" dirty="0"/>
              <a:t>The company is trying to decide whether to focus their efforts on their mobile app experience or their website. They've hired me on contract to help them figure it out! Let's get started!</a:t>
            </a:r>
          </a:p>
          <a:p>
            <a:endParaRPr lang="en-US" dirty="0"/>
          </a:p>
        </p:txBody>
      </p:sp>
    </p:spTree>
    <p:extLst>
      <p:ext uri="{BB962C8B-B14F-4D97-AF65-F5344CB8AC3E}">
        <p14:creationId xmlns:p14="http://schemas.microsoft.com/office/powerpoint/2010/main" val="146911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FF4AD-C203-1C7E-23DB-5C31A7ACB39A}"/>
              </a:ext>
            </a:extLst>
          </p:cNvPr>
          <p:cNvSpPr>
            <a:spLocks noGrp="1"/>
          </p:cNvSpPr>
          <p:nvPr>
            <p:ph type="title"/>
          </p:nvPr>
        </p:nvSpPr>
        <p:spPr>
          <a:xfrm>
            <a:off x="630936" y="381000"/>
            <a:ext cx="3419856" cy="2003057"/>
          </a:xfrm>
        </p:spPr>
        <p:txBody>
          <a:bodyPr anchor="ctr">
            <a:normAutofit/>
          </a:bodyPr>
          <a:lstStyle/>
          <a:p>
            <a:r>
              <a:rPr lang="en-US" dirty="0"/>
              <a:t>Data imports and exploration</a:t>
            </a:r>
          </a:p>
        </p:txBody>
      </p:sp>
      <p:sp>
        <p:nvSpPr>
          <p:cNvPr id="16" name="sketch line">
            <a:extLst>
              <a:ext uri="{FF2B5EF4-FFF2-40B4-BE49-F238E27FC236}">
                <a16:creationId xmlns:a16="http://schemas.microsoft.com/office/drawing/2014/main" id="{5D50C310-510F-45B8-81D2-BE905D5C6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570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8F1099E-F044-B1D3-72B5-E62150C94C26}"/>
              </a:ext>
            </a:extLst>
          </p:cNvPr>
          <p:cNvSpPr>
            <a:spLocks noGrp="1"/>
          </p:cNvSpPr>
          <p:nvPr>
            <p:ph idx="1"/>
          </p:nvPr>
        </p:nvSpPr>
        <p:spPr>
          <a:xfrm>
            <a:off x="4654295" y="381000"/>
            <a:ext cx="6894576" cy="2003057"/>
          </a:xfrm>
        </p:spPr>
        <p:txBody>
          <a:bodyPr anchor="ctr">
            <a:normAutofit/>
          </a:bodyPr>
          <a:lstStyle/>
          <a:p>
            <a:pPr marL="0" indent="0">
              <a:buNone/>
            </a:pPr>
            <a:r>
              <a:rPr lang="en-US" sz="2200" dirty="0"/>
              <a:t>I import all the libraries I need to do data analysis and visualization.</a:t>
            </a:r>
          </a:p>
          <a:p>
            <a:pPr marL="0" indent="0">
              <a:buNone/>
            </a:pPr>
            <a:r>
              <a:rPr lang="en-US" sz="2200" dirty="0"/>
              <a:t>I also used the head() method to bring me the first 5 rows of the data set</a:t>
            </a:r>
          </a:p>
          <a:p>
            <a:pPr marL="0" indent="0">
              <a:buNone/>
            </a:pPr>
            <a:endParaRPr lang="en-US" sz="2200" dirty="0"/>
          </a:p>
        </p:txBody>
      </p:sp>
      <p:pic>
        <p:nvPicPr>
          <p:cNvPr id="5" name="Content Placeholder 4">
            <a:extLst>
              <a:ext uri="{FF2B5EF4-FFF2-40B4-BE49-F238E27FC236}">
                <a16:creationId xmlns:a16="http://schemas.microsoft.com/office/drawing/2014/main" id="{94F9F12B-9B21-7378-B500-F106C7EF63A2}"/>
              </a:ext>
            </a:extLst>
          </p:cNvPr>
          <p:cNvPicPr>
            <a:picLocks noChangeAspect="1"/>
          </p:cNvPicPr>
          <p:nvPr/>
        </p:nvPicPr>
        <p:blipFill>
          <a:blip r:embed="rId2"/>
          <a:srcRect r="5418" b="2"/>
          <a:stretch>
            <a:fillRect/>
          </a:stretch>
        </p:blipFill>
        <p:spPr>
          <a:xfrm>
            <a:off x="8" y="2668687"/>
            <a:ext cx="6095992" cy="4189309"/>
          </a:xfrm>
          <a:custGeom>
            <a:avLst/>
            <a:gdLst/>
            <a:ahLst/>
            <a:cxnLst/>
            <a:rect l="l" t="t" r="r" b="b"/>
            <a:pathLst>
              <a:path w="6005375" h="4189309">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p:spPr>
      </p:pic>
      <p:pic>
        <p:nvPicPr>
          <p:cNvPr id="7" name="Picture 6">
            <a:extLst>
              <a:ext uri="{FF2B5EF4-FFF2-40B4-BE49-F238E27FC236}">
                <a16:creationId xmlns:a16="http://schemas.microsoft.com/office/drawing/2014/main" id="{BFE9F0CE-F823-C271-62E0-39377F2457C3}"/>
              </a:ext>
            </a:extLst>
          </p:cNvPr>
          <p:cNvPicPr>
            <a:picLocks noChangeAspect="1"/>
          </p:cNvPicPr>
          <p:nvPr/>
        </p:nvPicPr>
        <p:blipFill>
          <a:blip r:embed="rId3"/>
          <a:srcRect r="807"/>
          <a:stretch>
            <a:fillRect/>
          </a:stretch>
        </p:blipFill>
        <p:spPr>
          <a:xfrm>
            <a:off x="6019800" y="2657872"/>
            <a:ext cx="6172193" cy="4200116"/>
          </a:xfrm>
          <a:custGeom>
            <a:avLst/>
            <a:gdLst/>
            <a:ahLst/>
            <a:cxnLst/>
            <a:rect l="l" t="t" r="r" b="b"/>
            <a:pathLst>
              <a:path w="6006950" h="4200116">
                <a:moveTo>
                  <a:pt x="1035902" y="878"/>
                </a:moveTo>
                <a:cubicBezTo>
                  <a:pt x="1135908" y="5076"/>
                  <a:pt x="1234824" y="23223"/>
                  <a:pt x="1334526" y="31024"/>
                </a:cubicBezTo>
                <a:cubicBezTo>
                  <a:pt x="1429408" y="38508"/>
                  <a:pt x="1524290" y="49417"/>
                  <a:pt x="1619679" y="34449"/>
                </a:cubicBezTo>
                <a:cubicBezTo>
                  <a:pt x="1713242" y="21726"/>
                  <a:pt x="1807870" y="18745"/>
                  <a:pt x="1902041" y="25570"/>
                </a:cubicBezTo>
                <a:cubicBezTo>
                  <a:pt x="2006183" y="30770"/>
                  <a:pt x="2110071" y="48021"/>
                  <a:pt x="2214847" y="33561"/>
                </a:cubicBezTo>
                <a:cubicBezTo>
                  <a:pt x="2228052" y="32216"/>
                  <a:pt x="2241384" y="33954"/>
                  <a:pt x="2253790" y="38635"/>
                </a:cubicBezTo>
                <a:cubicBezTo>
                  <a:pt x="2294520" y="52169"/>
                  <a:pt x="2338397" y="53007"/>
                  <a:pt x="2379622" y="41045"/>
                </a:cubicBezTo>
                <a:cubicBezTo>
                  <a:pt x="2431756" y="27168"/>
                  <a:pt x="2486503" y="26254"/>
                  <a:pt x="2539069" y="38381"/>
                </a:cubicBezTo>
                <a:cubicBezTo>
                  <a:pt x="2617207" y="55379"/>
                  <a:pt x="2695598" y="72123"/>
                  <a:pt x="2776908" y="58169"/>
                </a:cubicBezTo>
                <a:cubicBezTo>
                  <a:pt x="2824222" y="50178"/>
                  <a:pt x="2868111" y="30770"/>
                  <a:pt x="2914791" y="21637"/>
                </a:cubicBezTo>
                <a:cubicBezTo>
                  <a:pt x="3049249" y="-4620"/>
                  <a:pt x="3184976" y="3244"/>
                  <a:pt x="3320703" y="12124"/>
                </a:cubicBezTo>
                <a:cubicBezTo>
                  <a:pt x="3453259" y="20876"/>
                  <a:pt x="3585179" y="38888"/>
                  <a:pt x="3718496" y="36225"/>
                </a:cubicBezTo>
                <a:cubicBezTo>
                  <a:pt x="3746884" y="36440"/>
                  <a:pt x="3775210" y="38812"/>
                  <a:pt x="3803230" y="43328"/>
                </a:cubicBezTo>
                <a:cubicBezTo>
                  <a:pt x="3907245" y="57028"/>
                  <a:pt x="4011767" y="69966"/>
                  <a:pt x="4114640" y="42313"/>
                </a:cubicBezTo>
                <a:cubicBezTo>
                  <a:pt x="4206871" y="17312"/>
                  <a:pt x="4303111" y="10677"/>
                  <a:pt x="4397891" y="22779"/>
                </a:cubicBezTo>
                <a:cubicBezTo>
                  <a:pt x="4522696" y="39130"/>
                  <a:pt x="4648846" y="42707"/>
                  <a:pt x="4774374" y="33434"/>
                </a:cubicBezTo>
                <a:cubicBezTo>
                  <a:pt x="4813773" y="29515"/>
                  <a:pt x="4853387" y="28107"/>
                  <a:pt x="4892977" y="29248"/>
                </a:cubicBezTo>
                <a:cubicBezTo>
                  <a:pt x="5181681" y="42440"/>
                  <a:pt x="5471273" y="25062"/>
                  <a:pt x="5759471" y="55759"/>
                </a:cubicBezTo>
                <a:cubicBezTo>
                  <a:pt x="5805028" y="61131"/>
                  <a:pt x="5850896" y="61524"/>
                  <a:pt x="5896277" y="57017"/>
                </a:cubicBezTo>
                <a:lnTo>
                  <a:pt x="6006950" y="33749"/>
                </a:lnTo>
                <a:lnTo>
                  <a:pt x="6006950" y="4200116"/>
                </a:lnTo>
                <a:lnTo>
                  <a:pt x="13501" y="4200116"/>
                </a:lnTo>
                <a:lnTo>
                  <a:pt x="28554" y="3862213"/>
                </a:lnTo>
                <a:cubicBezTo>
                  <a:pt x="30457" y="3736758"/>
                  <a:pt x="27411" y="3611386"/>
                  <a:pt x="15626" y="3486312"/>
                </a:cubicBezTo>
                <a:cubicBezTo>
                  <a:pt x="-847" y="3333707"/>
                  <a:pt x="-4304" y="3179990"/>
                  <a:pt x="5296" y="3026802"/>
                </a:cubicBezTo>
                <a:cubicBezTo>
                  <a:pt x="11786" y="2939137"/>
                  <a:pt x="18539" y="2851472"/>
                  <a:pt x="22776" y="2763676"/>
                </a:cubicBezTo>
                <a:cubicBezTo>
                  <a:pt x="28180" y="2638786"/>
                  <a:pt x="25173" y="2513673"/>
                  <a:pt x="13771" y="2389181"/>
                </a:cubicBezTo>
                <a:cubicBezTo>
                  <a:pt x="4237" y="2294247"/>
                  <a:pt x="3177" y="2198663"/>
                  <a:pt x="10593" y="2103543"/>
                </a:cubicBezTo>
                <a:cubicBezTo>
                  <a:pt x="25690" y="1941590"/>
                  <a:pt x="9931" y="1779636"/>
                  <a:pt x="5032" y="1617814"/>
                </a:cubicBezTo>
                <a:cubicBezTo>
                  <a:pt x="-3577" y="1320125"/>
                  <a:pt x="20393" y="1022570"/>
                  <a:pt x="9666" y="724882"/>
                </a:cubicBezTo>
                <a:cubicBezTo>
                  <a:pt x="3841" y="577627"/>
                  <a:pt x="16420" y="430504"/>
                  <a:pt x="9666" y="283249"/>
                </a:cubicBezTo>
                <a:cubicBezTo>
                  <a:pt x="6885" y="230875"/>
                  <a:pt x="4568" y="178502"/>
                  <a:pt x="3409" y="126111"/>
                </a:cubicBezTo>
                <a:lnTo>
                  <a:pt x="3819" y="33427"/>
                </a:lnTo>
                <a:lnTo>
                  <a:pt x="31797" y="28723"/>
                </a:lnTo>
                <a:cubicBezTo>
                  <a:pt x="147177" y="14068"/>
                  <a:pt x="264046" y="13354"/>
                  <a:pt x="379873" y="26711"/>
                </a:cubicBezTo>
                <a:cubicBezTo>
                  <a:pt x="443931" y="35083"/>
                  <a:pt x="508243" y="47768"/>
                  <a:pt x="573442" y="35083"/>
                </a:cubicBezTo>
                <a:cubicBezTo>
                  <a:pt x="579581" y="33992"/>
                  <a:pt x="585759" y="36757"/>
                  <a:pt x="589044" y="42060"/>
                </a:cubicBezTo>
                <a:cubicBezTo>
                  <a:pt x="621264" y="81382"/>
                  <a:pt x="663123" y="80114"/>
                  <a:pt x="705871" y="67429"/>
                </a:cubicBezTo>
                <a:cubicBezTo>
                  <a:pt x="733929" y="58740"/>
                  <a:pt x="761430" y="48326"/>
                  <a:pt x="788194" y="36225"/>
                </a:cubicBezTo>
                <a:cubicBezTo>
                  <a:pt x="835052" y="16792"/>
                  <a:pt x="884827" y="5299"/>
                  <a:pt x="935464" y="2230"/>
                </a:cubicBezTo>
                <a:cubicBezTo>
                  <a:pt x="969111" y="-370"/>
                  <a:pt x="1002567" y="-521"/>
                  <a:pt x="1035902" y="878"/>
                </a:cubicBezTo>
                <a:close/>
              </a:path>
            </a:pathLst>
          </a:custGeom>
        </p:spPr>
      </p:pic>
    </p:spTree>
    <p:extLst>
      <p:ext uri="{BB962C8B-B14F-4D97-AF65-F5344CB8AC3E}">
        <p14:creationId xmlns:p14="http://schemas.microsoft.com/office/powerpoint/2010/main" val="86724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D074-5D3A-4E8C-DC7B-7826EA19D439}"/>
              </a:ext>
            </a:extLst>
          </p:cNvPr>
          <p:cNvSpPr>
            <a:spLocks noGrp="1"/>
          </p:cNvSpPr>
          <p:nvPr>
            <p:ph type="title"/>
          </p:nvPr>
        </p:nvSpPr>
        <p:spPr>
          <a:xfrm>
            <a:off x="876693" y="741391"/>
            <a:ext cx="3351679" cy="1616203"/>
          </a:xfrm>
        </p:spPr>
        <p:txBody>
          <a:bodyPr vert="horz" lIns="91440" tIns="45720" rIns="91440" bIns="45720" rtlCol="0" anchor="b">
            <a:normAutofit/>
          </a:bodyPr>
          <a:lstStyle/>
          <a:p>
            <a:r>
              <a:rPr lang="en-US" kern="1200">
                <a:solidFill>
                  <a:schemeClr val="tx1"/>
                </a:solidFill>
                <a:latin typeface="+mj-lt"/>
                <a:ea typeface="+mj-ea"/>
                <a:cs typeface="+mj-cs"/>
              </a:rPr>
              <a:t>Exploring the data and visualization </a:t>
            </a:r>
          </a:p>
        </p:txBody>
      </p:sp>
      <p:sp>
        <p:nvSpPr>
          <p:cNvPr id="4" name="Text Placeholder 3">
            <a:extLst>
              <a:ext uri="{FF2B5EF4-FFF2-40B4-BE49-F238E27FC236}">
                <a16:creationId xmlns:a16="http://schemas.microsoft.com/office/drawing/2014/main" id="{E9CFC8D2-0D3C-2624-7230-A921B8958B33}"/>
              </a:ext>
            </a:extLst>
          </p:cNvPr>
          <p:cNvSpPr>
            <a:spLocks noGrp="1"/>
          </p:cNvSpPr>
          <p:nvPr>
            <p:ph type="body" sz="half" idx="2"/>
          </p:nvPr>
        </p:nvSpPr>
        <p:spPr>
          <a:xfrm>
            <a:off x="876693" y="2533476"/>
            <a:ext cx="3351679" cy="3447832"/>
          </a:xfrm>
        </p:spPr>
        <p:txBody>
          <a:bodyPr vert="horz" lIns="91440" tIns="45720" rIns="91440" bIns="45720" rtlCol="0" anchor="t">
            <a:normAutofit fontScale="92500" lnSpcReduction="20000"/>
          </a:bodyPr>
          <a:lstStyle/>
          <a:p>
            <a:pPr marL="285750" indent="-228600">
              <a:buFont typeface="Arial" panose="020B0604020202020204" pitchFamily="34" charset="0"/>
              <a:buChar char="•"/>
            </a:pPr>
            <a:r>
              <a:rPr lang="en-US" sz="2000" dirty="0"/>
              <a:t>Used the describe and info to get a little more information about the dataset.</a:t>
            </a:r>
          </a:p>
          <a:p>
            <a:pPr marL="285750" indent="-228600">
              <a:buFont typeface="Arial" panose="020B0604020202020204" pitchFamily="34" charset="0"/>
              <a:buChar char="•"/>
            </a:pPr>
            <a:endParaRPr lang="en-US" sz="2000" dirty="0"/>
          </a:p>
          <a:p>
            <a:pPr marL="285750" indent="-228600">
              <a:buFont typeface="Arial" panose="020B0604020202020204" pitchFamily="34" charset="0"/>
              <a:buChar char="•"/>
            </a:pPr>
            <a:r>
              <a:rPr lang="en-US" sz="2000" dirty="0"/>
              <a:t>Used Seaborn to create a joint plot between the time spent on the Website and Yearly amount spent.</a:t>
            </a:r>
          </a:p>
          <a:p>
            <a:pPr marL="285750" indent="-228600">
              <a:buFont typeface="Arial" panose="020B0604020202020204" pitchFamily="34" charset="0"/>
              <a:buChar char="•"/>
            </a:pPr>
            <a:r>
              <a:rPr lang="en-US" sz="2000" dirty="0"/>
              <a:t>Also used seaborn to create a linear plot between the Length of membership and the Yearly amount spent</a:t>
            </a:r>
          </a:p>
        </p:txBody>
      </p:sp>
      <p:pic>
        <p:nvPicPr>
          <p:cNvPr id="8" name="Picture 7">
            <a:extLst>
              <a:ext uri="{FF2B5EF4-FFF2-40B4-BE49-F238E27FC236}">
                <a16:creationId xmlns:a16="http://schemas.microsoft.com/office/drawing/2014/main" id="{00733B3A-7037-66A5-544E-BB365D175360}"/>
              </a:ext>
            </a:extLst>
          </p:cNvPr>
          <p:cNvPicPr>
            <a:picLocks noChangeAspect="1"/>
          </p:cNvPicPr>
          <p:nvPr/>
        </p:nvPicPr>
        <p:blipFill>
          <a:blip r:embed="rId2"/>
          <a:srcRect t="12134" b="8550"/>
          <a:stretch>
            <a:fillRect/>
          </a:stretch>
        </p:blipFill>
        <p:spPr>
          <a:xfrm>
            <a:off x="5065566" y="10"/>
            <a:ext cx="7032825" cy="4378805"/>
          </a:xfrm>
          <a:prstGeom prst="rect">
            <a:avLst/>
          </a:prstGeom>
        </p:spPr>
      </p:pic>
      <p:sp>
        <p:nvSpPr>
          <p:cNvPr id="20" name="Rectangle 19">
            <a:extLst>
              <a:ext uri="{FF2B5EF4-FFF2-40B4-BE49-F238E27FC236}">
                <a16:creationId xmlns:a16="http://schemas.microsoft.com/office/drawing/2014/main" id="{4DD35268-6FBE-0BCD-C050-3F804C7C5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068597" y="0"/>
            <a:ext cx="123401" cy="3290157"/>
          </a:xfrm>
          <a:prstGeom prst="rect">
            <a:avLst/>
          </a:prstGeom>
          <a:gradFill>
            <a:gsLst>
              <a:gs pos="20000">
                <a:schemeClr val="accent3">
                  <a:alpha val="0"/>
                </a:schemeClr>
              </a:gs>
              <a:gs pos="100000">
                <a:schemeClr val="accent3">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989E515-E22D-A874-6FA2-7CA060120822}"/>
              </a:ext>
            </a:extLst>
          </p:cNvPr>
          <p:cNvPicPr>
            <a:picLocks noGrp="1" noChangeAspect="1"/>
          </p:cNvPicPr>
          <p:nvPr>
            <p:ph idx="1"/>
          </p:nvPr>
        </p:nvPicPr>
        <p:blipFill>
          <a:blip r:embed="rId3"/>
          <a:srcRect r="2961" b="-3"/>
          <a:stretch>
            <a:fillRect/>
          </a:stretch>
        </p:blipFill>
        <p:spPr>
          <a:xfrm>
            <a:off x="5065566" y="4378817"/>
            <a:ext cx="3524828" cy="2479183"/>
          </a:xfrm>
          <a:prstGeom prst="rect">
            <a:avLst/>
          </a:prstGeom>
        </p:spPr>
      </p:pic>
      <p:pic>
        <p:nvPicPr>
          <p:cNvPr id="10" name="Picture 9">
            <a:extLst>
              <a:ext uri="{FF2B5EF4-FFF2-40B4-BE49-F238E27FC236}">
                <a16:creationId xmlns:a16="http://schemas.microsoft.com/office/drawing/2014/main" id="{AA1CAFCD-AEB9-C75C-883E-D1DC6B66E09E}"/>
              </a:ext>
            </a:extLst>
          </p:cNvPr>
          <p:cNvPicPr>
            <a:picLocks noChangeAspect="1"/>
          </p:cNvPicPr>
          <p:nvPr/>
        </p:nvPicPr>
        <p:blipFill>
          <a:blip r:embed="rId4"/>
          <a:srcRect t="9537" r="-1" b="-1"/>
          <a:stretch>
            <a:fillRect/>
          </a:stretch>
        </p:blipFill>
        <p:spPr>
          <a:xfrm>
            <a:off x="8573563" y="4378818"/>
            <a:ext cx="3524828" cy="2479182"/>
          </a:xfrm>
          <a:prstGeom prst="rect">
            <a:avLst/>
          </a:prstGeom>
        </p:spPr>
      </p:pic>
      <p:grpSp>
        <p:nvGrpSpPr>
          <p:cNvPr id="17" name="Group 16">
            <a:extLst>
              <a:ext uri="{FF2B5EF4-FFF2-40B4-BE49-F238E27FC236}">
                <a16:creationId xmlns:a16="http://schemas.microsoft.com/office/drawing/2014/main" id="{F3A0B02E-2A29-A1CD-0D60-A9E1681AF3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8" name="Rectangle 17">
              <a:extLst>
                <a:ext uri="{FF2B5EF4-FFF2-40B4-BE49-F238E27FC236}">
                  <a16:creationId xmlns:a16="http://schemas.microsoft.com/office/drawing/2014/main" id="{DB760236-1E5E-7CEA-DCDD-21F3FB288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0D6BAEE-FD58-F5B7-5CF3-A74EB385D7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4430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5D87-74F0-B65F-5CB0-03D765349F64}"/>
              </a:ext>
            </a:extLst>
          </p:cNvPr>
          <p:cNvSpPr>
            <a:spLocks noGrp="1"/>
          </p:cNvSpPr>
          <p:nvPr>
            <p:ph type="title"/>
          </p:nvPr>
        </p:nvSpPr>
        <p:spPr/>
        <p:txBody>
          <a:bodyPr/>
          <a:lstStyle/>
          <a:p>
            <a:pPr algn="ctr"/>
            <a:r>
              <a:rPr lang="en-US" dirty="0"/>
              <a:t>Setting Up my model for training</a:t>
            </a:r>
          </a:p>
        </p:txBody>
      </p:sp>
      <p:pic>
        <p:nvPicPr>
          <p:cNvPr id="5" name="Content Placeholder 4">
            <a:extLst>
              <a:ext uri="{FF2B5EF4-FFF2-40B4-BE49-F238E27FC236}">
                <a16:creationId xmlns:a16="http://schemas.microsoft.com/office/drawing/2014/main" id="{01030FAB-C9AA-C6F8-A963-C1142572BB49}"/>
              </a:ext>
            </a:extLst>
          </p:cNvPr>
          <p:cNvPicPr>
            <a:picLocks noGrp="1" noChangeAspect="1"/>
          </p:cNvPicPr>
          <p:nvPr>
            <p:ph idx="1"/>
          </p:nvPr>
        </p:nvPicPr>
        <p:blipFill>
          <a:blip r:embed="rId2"/>
          <a:stretch>
            <a:fillRect/>
          </a:stretch>
        </p:blipFill>
        <p:spPr>
          <a:xfrm>
            <a:off x="1235222" y="1450787"/>
            <a:ext cx="9721556" cy="4856804"/>
          </a:xfrm>
        </p:spPr>
      </p:pic>
    </p:spTree>
    <p:extLst>
      <p:ext uri="{BB962C8B-B14F-4D97-AF65-F5344CB8AC3E}">
        <p14:creationId xmlns:p14="http://schemas.microsoft.com/office/powerpoint/2010/main" val="170165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5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5DA95-FE2C-FBE2-4CB1-EC5270181F8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Training my model</a:t>
            </a:r>
          </a:p>
        </p:txBody>
      </p:sp>
      <p:pic>
        <p:nvPicPr>
          <p:cNvPr id="5" name="Content Placeholder 4">
            <a:extLst>
              <a:ext uri="{FF2B5EF4-FFF2-40B4-BE49-F238E27FC236}">
                <a16:creationId xmlns:a16="http://schemas.microsoft.com/office/drawing/2014/main" id="{DB17AD2B-3A8C-7673-1758-C4851742EF18}"/>
              </a:ext>
            </a:extLst>
          </p:cNvPr>
          <p:cNvPicPr>
            <a:picLocks noGrp="1" noChangeAspect="1"/>
          </p:cNvPicPr>
          <p:nvPr>
            <p:ph idx="1"/>
          </p:nvPr>
        </p:nvPicPr>
        <p:blipFill>
          <a:blip r:embed="rId2"/>
          <a:stretch>
            <a:fillRect/>
          </a:stretch>
        </p:blipFill>
        <p:spPr>
          <a:xfrm>
            <a:off x="4046527" y="961812"/>
            <a:ext cx="7172344" cy="4930987"/>
          </a:xfrm>
          <a:prstGeom prst="rect">
            <a:avLst/>
          </a:prstGeom>
        </p:spPr>
      </p:pic>
    </p:spTree>
    <p:extLst>
      <p:ext uri="{BB962C8B-B14F-4D97-AF65-F5344CB8AC3E}">
        <p14:creationId xmlns:p14="http://schemas.microsoft.com/office/powerpoint/2010/main" val="93920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B99E-A151-386A-2D82-899B4E94D42E}"/>
              </a:ext>
            </a:extLst>
          </p:cNvPr>
          <p:cNvSpPr>
            <a:spLocks noGrp="1"/>
          </p:cNvSpPr>
          <p:nvPr>
            <p:ph type="title"/>
          </p:nvPr>
        </p:nvSpPr>
        <p:spPr/>
        <p:txBody>
          <a:bodyPr/>
          <a:lstStyle/>
          <a:p>
            <a:pPr algn="ctr"/>
            <a:r>
              <a:rPr lang="en-US" dirty="0"/>
              <a:t>Predicting and evaluation</a:t>
            </a:r>
          </a:p>
        </p:txBody>
      </p:sp>
      <p:pic>
        <p:nvPicPr>
          <p:cNvPr id="6" name="Content Placeholder 5">
            <a:extLst>
              <a:ext uri="{FF2B5EF4-FFF2-40B4-BE49-F238E27FC236}">
                <a16:creationId xmlns:a16="http://schemas.microsoft.com/office/drawing/2014/main" id="{2EFFB206-39E2-61A0-D9D4-1139DE265F75}"/>
              </a:ext>
            </a:extLst>
          </p:cNvPr>
          <p:cNvPicPr>
            <a:picLocks noGrp="1" noChangeAspect="1"/>
          </p:cNvPicPr>
          <p:nvPr>
            <p:ph sz="half" idx="1"/>
          </p:nvPr>
        </p:nvPicPr>
        <p:blipFill>
          <a:blip r:embed="rId2"/>
          <a:stretch>
            <a:fillRect/>
          </a:stretch>
        </p:blipFill>
        <p:spPr>
          <a:xfrm>
            <a:off x="838200" y="1690688"/>
            <a:ext cx="5181600" cy="4486275"/>
          </a:xfrm>
        </p:spPr>
      </p:pic>
      <p:pic>
        <p:nvPicPr>
          <p:cNvPr id="8" name="Content Placeholder 7">
            <a:extLst>
              <a:ext uri="{FF2B5EF4-FFF2-40B4-BE49-F238E27FC236}">
                <a16:creationId xmlns:a16="http://schemas.microsoft.com/office/drawing/2014/main" id="{8B798E46-6C64-51AA-5264-020458B22DDA}"/>
              </a:ext>
            </a:extLst>
          </p:cNvPr>
          <p:cNvPicPr>
            <a:picLocks noGrp="1" noChangeAspect="1"/>
          </p:cNvPicPr>
          <p:nvPr>
            <p:ph sz="half" idx="2"/>
          </p:nvPr>
        </p:nvPicPr>
        <p:blipFill>
          <a:blip r:embed="rId3"/>
          <a:stretch>
            <a:fillRect/>
          </a:stretch>
        </p:blipFill>
        <p:spPr>
          <a:xfrm>
            <a:off x="6172200" y="1600201"/>
            <a:ext cx="5181600" cy="4576762"/>
          </a:xfrm>
        </p:spPr>
      </p:pic>
    </p:spTree>
    <p:extLst>
      <p:ext uri="{BB962C8B-B14F-4D97-AF65-F5344CB8AC3E}">
        <p14:creationId xmlns:p14="http://schemas.microsoft.com/office/powerpoint/2010/main" val="359304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FF0E1-5482-2020-EEF1-8DCBFCF88CD5}"/>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8B2C12D1-EE1B-D175-BCD1-0ABFC6E16D91}"/>
              </a:ext>
            </a:extLst>
          </p:cNvPr>
          <p:cNvSpPr>
            <a:spLocks noGrp="1"/>
          </p:cNvSpPr>
          <p:nvPr>
            <p:ph idx="1"/>
          </p:nvPr>
        </p:nvSpPr>
        <p:spPr>
          <a:xfrm>
            <a:off x="838200" y="1825625"/>
            <a:ext cx="6727371" cy="4351338"/>
          </a:xfrm>
        </p:spPr>
        <p:txBody>
          <a:bodyPr>
            <a:normAutofit fontScale="92500" lnSpcReduction="10000"/>
          </a:bodyPr>
          <a:lstStyle/>
          <a:p>
            <a:r>
              <a:rPr lang="en-US" dirty="0"/>
              <a:t>The model coefficients show the impact of each feature on yearly customer spending. Typically, </a:t>
            </a:r>
            <a:r>
              <a:rPr lang="en-US" b="1" dirty="0"/>
              <a:t>Time on App</a:t>
            </a:r>
            <a:r>
              <a:rPr lang="en-US" dirty="0"/>
              <a:t> has a higher positive coefficient than </a:t>
            </a:r>
            <a:r>
              <a:rPr lang="en-US" b="1" dirty="0"/>
              <a:t>Time on Website</a:t>
            </a:r>
            <a:r>
              <a:rPr lang="en-US" dirty="0"/>
              <a:t>, indicating that increasing the time customers spend on the app is more strongly associated with higher yearly spending. Additionally, </a:t>
            </a:r>
            <a:r>
              <a:rPr lang="en-US" b="1" dirty="0"/>
              <a:t>Length of Membership</a:t>
            </a:r>
            <a:r>
              <a:rPr lang="en-US" dirty="0"/>
              <a:t> also shows a strong positive relationship with spending, suggesting that retaining customers and encouraging longer memberships is highly valuable.</a:t>
            </a:r>
          </a:p>
        </p:txBody>
      </p:sp>
      <p:pic>
        <p:nvPicPr>
          <p:cNvPr id="5" name="Picture 4">
            <a:extLst>
              <a:ext uri="{FF2B5EF4-FFF2-40B4-BE49-F238E27FC236}">
                <a16:creationId xmlns:a16="http://schemas.microsoft.com/office/drawing/2014/main" id="{D479323F-A06F-1524-7E03-D210B937F85B}"/>
              </a:ext>
            </a:extLst>
          </p:cNvPr>
          <p:cNvPicPr>
            <a:picLocks noChangeAspect="1"/>
          </p:cNvPicPr>
          <p:nvPr/>
        </p:nvPicPr>
        <p:blipFill>
          <a:blip r:embed="rId2"/>
          <a:stretch>
            <a:fillRect/>
          </a:stretch>
        </p:blipFill>
        <p:spPr>
          <a:xfrm>
            <a:off x="7565571" y="1596231"/>
            <a:ext cx="4419600" cy="3650684"/>
          </a:xfrm>
          <a:prstGeom prst="rect">
            <a:avLst/>
          </a:prstGeom>
        </p:spPr>
      </p:pic>
    </p:spTree>
    <p:extLst>
      <p:ext uri="{BB962C8B-B14F-4D97-AF65-F5344CB8AC3E}">
        <p14:creationId xmlns:p14="http://schemas.microsoft.com/office/powerpoint/2010/main" val="1164507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295</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Linear Regression with ecommerce data</vt:lpstr>
      <vt:lpstr>Introduction</vt:lpstr>
      <vt:lpstr>Data imports and exploration</vt:lpstr>
      <vt:lpstr>Exploring the data and visualization </vt:lpstr>
      <vt:lpstr>Setting Up my model for training</vt:lpstr>
      <vt:lpstr>Training my model</vt:lpstr>
      <vt:lpstr>Predicting and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keside unegbu</dc:creator>
  <cp:lastModifiedBy>keside unegbu</cp:lastModifiedBy>
  <cp:revision>1</cp:revision>
  <dcterms:created xsi:type="dcterms:W3CDTF">2025-07-25T20:17:56Z</dcterms:created>
  <dcterms:modified xsi:type="dcterms:W3CDTF">2025-08-01T19:08:38Z</dcterms:modified>
</cp:coreProperties>
</file>